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650" r:id="rId2"/>
    <p:sldId id="689" r:id="rId3"/>
    <p:sldId id="695" r:id="rId4"/>
    <p:sldId id="703" r:id="rId5"/>
    <p:sldId id="698" r:id="rId6"/>
    <p:sldId id="699" r:id="rId7"/>
    <p:sldId id="704" r:id="rId8"/>
    <p:sldId id="705" r:id="rId9"/>
    <p:sldId id="706" r:id="rId10"/>
    <p:sldId id="708" r:id="rId11"/>
    <p:sldId id="710" r:id="rId12"/>
    <p:sldId id="711" r:id="rId13"/>
    <p:sldId id="702" r:id="rId14"/>
    <p:sldId id="701"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02" userDrawn="1">
          <p15:clr>
            <a:srgbClr val="A4A3A4"/>
          </p15:clr>
        </p15:guide>
        <p15:guide id="4" pos="73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0000"/>
    <a:srgbClr val="FBFBFB"/>
    <a:srgbClr val="580000"/>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21" autoAdjust="0"/>
    <p:restoredTop sz="66262"/>
  </p:normalViewPr>
  <p:slideViewPr>
    <p:cSldViewPr snapToGrid="0" showGuides="1">
      <p:cViewPr varScale="1">
        <p:scale>
          <a:sx n="73" d="100"/>
          <a:sy n="73" d="100"/>
        </p:scale>
        <p:origin x="2076" y="78"/>
      </p:cViewPr>
      <p:guideLst>
        <p:guide orient="horz" pos="2160"/>
        <p:guide pos="3840"/>
        <p:guide pos="302"/>
        <p:guide pos="7378"/>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双星 Lucifer" userId="0509844639f70feb" providerId="LiveId" clId="{E630EF4B-781E-4D8F-B743-7ECAE0666CAE}"/>
    <pc:docChg chg="undo redo custSel addSld delSld modSld">
      <pc:chgData name="双星 Lucifer" userId="0509844639f70feb" providerId="LiveId" clId="{E630EF4B-781E-4D8F-B743-7ECAE0666CAE}" dt="2021-12-10T15:53:57.262" v="5951" actId="20577"/>
      <pc:docMkLst>
        <pc:docMk/>
      </pc:docMkLst>
      <pc:sldChg chg="modSp mod modTransition">
        <pc:chgData name="双星 Lucifer" userId="0509844639f70feb" providerId="LiveId" clId="{E630EF4B-781E-4D8F-B743-7ECAE0666CAE}" dt="2021-12-10T14:51:50.682" v="5946"/>
        <pc:sldMkLst>
          <pc:docMk/>
          <pc:sldMk cId="924589682" sldId="650"/>
        </pc:sldMkLst>
        <pc:spChg chg="mod">
          <ac:chgData name="双星 Lucifer" userId="0509844639f70feb" providerId="LiveId" clId="{E630EF4B-781E-4D8F-B743-7ECAE0666CAE}" dt="2021-12-10T01:52:59.108" v="681" actId="2711"/>
          <ac:spMkLst>
            <pc:docMk/>
            <pc:sldMk cId="924589682" sldId="650"/>
            <ac:spMk id="50" creationId="{FAD9AB66-2F71-D944-9E06-52D997CD4277}"/>
          </ac:spMkLst>
        </pc:spChg>
        <pc:spChg chg="mod">
          <ac:chgData name="双星 Lucifer" userId="0509844639f70feb" providerId="LiveId" clId="{E630EF4B-781E-4D8F-B743-7ECAE0666CAE}" dt="2021-12-10T01:53:04.811" v="682" actId="2711"/>
          <ac:spMkLst>
            <pc:docMk/>
            <pc:sldMk cId="924589682" sldId="650"/>
            <ac:spMk id="51" creationId="{A043F6AE-4CEF-7B44-9461-55CE50670C75}"/>
          </ac:spMkLst>
        </pc:spChg>
      </pc:sldChg>
      <pc:sldChg chg="modSp mod modTransition modNotesTx">
        <pc:chgData name="双星 Lucifer" userId="0509844639f70feb" providerId="LiveId" clId="{E630EF4B-781E-4D8F-B743-7ECAE0666CAE}" dt="2021-12-10T14:06:10.639" v="5909"/>
        <pc:sldMkLst>
          <pc:docMk/>
          <pc:sldMk cId="602542416" sldId="689"/>
        </pc:sldMkLst>
        <pc:spChg chg="mod">
          <ac:chgData name="双星 Lucifer" userId="0509844639f70feb" providerId="LiveId" clId="{E630EF4B-781E-4D8F-B743-7ECAE0666CAE}" dt="2021-12-10T01:53:17.598" v="684" actId="1076"/>
          <ac:spMkLst>
            <pc:docMk/>
            <pc:sldMk cId="602542416" sldId="689"/>
            <ac:spMk id="5" creationId="{BD7420CE-10A5-0546-9FC4-CF34652A4896}"/>
          </ac:spMkLst>
        </pc:spChg>
        <pc:spChg chg="mod">
          <ac:chgData name="双星 Lucifer" userId="0509844639f70feb" providerId="LiveId" clId="{E630EF4B-781E-4D8F-B743-7ECAE0666CAE}" dt="2021-12-10T02:44:27.669" v="2374" actId="20577"/>
          <ac:spMkLst>
            <pc:docMk/>
            <pc:sldMk cId="602542416" sldId="689"/>
            <ac:spMk id="38" creationId="{130ED71C-344C-014D-90EB-B37D9B006D38}"/>
          </ac:spMkLst>
        </pc:spChg>
        <pc:graphicFrameChg chg="mod modGraphic">
          <ac:chgData name="双星 Lucifer" userId="0509844639f70feb" providerId="LiveId" clId="{E630EF4B-781E-4D8F-B743-7ECAE0666CAE}" dt="2021-12-10T01:53:53.009" v="690" actId="2062"/>
          <ac:graphicFrameMkLst>
            <pc:docMk/>
            <pc:sldMk cId="602542416" sldId="689"/>
            <ac:graphicFrameMk id="48" creationId="{1F6A0DD4-728E-304B-8B28-E07DCDFC2E0C}"/>
          </ac:graphicFrameMkLst>
        </pc:graphicFrameChg>
      </pc:sldChg>
      <pc:sldChg chg="del">
        <pc:chgData name="双星 Lucifer" userId="0509844639f70feb" providerId="LiveId" clId="{E630EF4B-781E-4D8F-B743-7ECAE0666CAE}" dt="2021-12-10T01:32:09.385" v="45" actId="47"/>
        <pc:sldMkLst>
          <pc:docMk/>
          <pc:sldMk cId="3251673201" sldId="690"/>
        </pc:sldMkLst>
      </pc:sldChg>
      <pc:sldChg chg="del">
        <pc:chgData name="双星 Lucifer" userId="0509844639f70feb" providerId="LiveId" clId="{E630EF4B-781E-4D8F-B743-7ECAE0666CAE}" dt="2021-12-10T01:32:54.575" v="47" actId="47"/>
        <pc:sldMkLst>
          <pc:docMk/>
          <pc:sldMk cId="3888792360" sldId="692"/>
        </pc:sldMkLst>
      </pc:sldChg>
      <pc:sldChg chg="del">
        <pc:chgData name="双星 Lucifer" userId="0509844639f70feb" providerId="LiveId" clId="{E630EF4B-781E-4D8F-B743-7ECAE0666CAE}" dt="2021-12-10T01:32:51.783" v="46" actId="47"/>
        <pc:sldMkLst>
          <pc:docMk/>
          <pc:sldMk cId="1485142986" sldId="694"/>
        </pc:sldMkLst>
      </pc:sldChg>
      <pc:sldChg chg="addSp delSp modSp mod modTransition modNotesTx">
        <pc:chgData name="双星 Lucifer" userId="0509844639f70feb" providerId="LiveId" clId="{E630EF4B-781E-4D8F-B743-7ECAE0666CAE}" dt="2021-12-10T13:49:01.169" v="5895"/>
        <pc:sldMkLst>
          <pc:docMk/>
          <pc:sldMk cId="1091799905" sldId="695"/>
        </pc:sldMkLst>
        <pc:spChg chg="mod">
          <ac:chgData name="双星 Lucifer" userId="0509844639f70feb" providerId="LiveId" clId="{E630EF4B-781E-4D8F-B743-7ECAE0666CAE}" dt="2021-12-10T02:00:44.283" v="720" actId="20577"/>
          <ac:spMkLst>
            <pc:docMk/>
            <pc:sldMk cId="1091799905" sldId="695"/>
            <ac:spMk id="5" creationId="{BD7420CE-10A5-0546-9FC4-CF34652A4896}"/>
          </ac:spMkLst>
        </pc:spChg>
        <pc:spChg chg="mod">
          <ac:chgData name="双星 Lucifer" userId="0509844639f70feb" providerId="LiveId" clId="{E630EF4B-781E-4D8F-B743-7ECAE0666CAE}" dt="2021-12-10T04:55:39.030" v="5738" actId="14100"/>
          <ac:spMkLst>
            <pc:docMk/>
            <pc:sldMk cId="1091799905" sldId="695"/>
            <ac:spMk id="48" creationId="{AE2723EE-2650-9A46-9F04-169A55A271E3}"/>
          </ac:spMkLst>
        </pc:spChg>
        <pc:spChg chg="add mod">
          <ac:chgData name="双星 Lucifer" userId="0509844639f70feb" providerId="LiveId" clId="{E630EF4B-781E-4D8F-B743-7ECAE0666CAE}" dt="2021-12-10T04:56:29.977" v="5752" actId="1076"/>
          <ac:spMkLst>
            <pc:docMk/>
            <pc:sldMk cId="1091799905" sldId="695"/>
            <ac:spMk id="50" creationId="{4D77BE0B-5B40-4A85-AE35-A916FBF840AA}"/>
          </ac:spMkLst>
        </pc:spChg>
        <pc:grpChg chg="mod">
          <ac:chgData name="双星 Lucifer" userId="0509844639f70feb" providerId="LiveId" clId="{E630EF4B-781E-4D8F-B743-7ECAE0666CAE}" dt="2021-12-10T02:45:46.869" v="2380" actId="1076"/>
          <ac:grpSpMkLst>
            <pc:docMk/>
            <pc:sldMk cId="1091799905" sldId="695"/>
            <ac:grpSpMk id="47" creationId="{34100F59-6D25-C944-AF9A-4109E0FF02BB}"/>
          </ac:grpSpMkLst>
        </pc:grpChg>
        <pc:picChg chg="add mod">
          <ac:chgData name="双星 Lucifer" userId="0509844639f70feb" providerId="LiveId" clId="{E630EF4B-781E-4D8F-B743-7ECAE0666CAE}" dt="2021-12-10T04:55:46.477" v="5741" actId="1076"/>
          <ac:picMkLst>
            <pc:docMk/>
            <pc:sldMk cId="1091799905" sldId="695"/>
            <ac:picMk id="4" creationId="{D793E54A-5942-4E94-B3B2-9501D1C8CAFE}"/>
          </ac:picMkLst>
        </pc:picChg>
        <pc:picChg chg="del">
          <ac:chgData name="双星 Lucifer" userId="0509844639f70feb" providerId="LiveId" clId="{E630EF4B-781E-4D8F-B743-7ECAE0666CAE}" dt="2021-12-10T01:33:16.129" v="52" actId="478"/>
          <ac:picMkLst>
            <pc:docMk/>
            <pc:sldMk cId="1091799905" sldId="695"/>
            <ac:picMk id="38" creationId="{53942C04-2498-2642-AB65-72F1399CFEEC}"/>
          </ac:picMkLst>
        </pc:picChg>
        <pc:picChg chg="add mod">
          <ac:chgData name="双星 Lucifer" userId="0509844639f70feb" providerId="LiveId" clId="{E630EF4B-781E-4D8F-B743-7ECAE0666CAE}" dt="2021-12-10T04:56:21.170" v="5751" actId="1076"/>
          <ac:picMkLst>
            <pc:docMk/>
            <pc:sldMk cId="1091799905" sldId="695"/>
            <ac:picMk id="49" creationId="{CB264C57-9F84-49E0-9C45-2069D2CEFB9D}"/>
          </ac:picMkLst>
        </pc:picChg>
      </pc:sldChg>
      <pc:sldChg chg="addSp delSp modSp del mod modNotesTx">
        <pc:chgData name="双星 Lucifer" userId="0509844639f70feb" providerId="LiveId" clId="{E630EF4B-781E-4D8F-B743-7ECAE0666CAE}" dt="2021-12-10T04:56:48.484" v="5759" actId="47"/>
        <pc:sldMkLst>
          <pc:docMk/>
          <pc:sldMk cId="1275545121" sldId="696"/>
        </pc:sldMkLst>
        <pc:spChg chg="mod">
          <ac:chgData name="双星 Lucifer" userId="0509844639f70feb" providerId="LiveId" clId="{E630EF4B-781E-4D8F-B743-7ECAE0666CAE}" dt="2021-12-10T02:00:52.337" v="721"/>
          <ac:spMkLst>
            <pc:docMk/>
            <pc:sldMk cId="1275545121" sldId="696"/>
            <ac:spMk id="5" creationId="{BD7420CE-10A5-0546-9FC4-CF34652A4896}"/>
          </ac:spMkLst>
        </pc:spChg>
        <pc:spChg chg="del mod">
          <ac:chgData name="双星 Lucifer" userId="0509844639f70feb" providerId="LiveId" clId="{E630EF4B-781E-4D8F-B743-7ECAE0666CAE}" dt="2021-12-10T02:00:21.170" v="713"/>
          <ac:spMkLst>
            <pc:docMk/>
            <pc:sldMk cId="1275545121" sldId="696"/>
            <ac:spMk id="39" creationId="{BED2C5EF-50DA-BC47-8487-F248E14370B1}"/>
          </ac:spMkLst>
        </pc:spChg>
        <pc:spChg chg="mod">
          <ac:chgData name="双星 Lucifer" userId="0509844639f70feb" providerId="LiveId" clId="{E630EF4B-781E-4D8F-B743-7ECAE0666CAE}" dt="2021-12-10T02:00:17.283" v="711" actId="1076"/>
          <ac:spMkLst>
            <pc:docMk/>
            <pc:sldMk cId="1275545121" sldId="696"/>
            <ac:spMk id="48" creationId="{AE2723EE-2650-9A46-9F04-169A55A271E3}"/>
          </ac:spMkLst>
        </pc:spChg>
        <pc:grpChg chg="mod">
          <ac:chgData name="双星 Lucifer" userId="0509844639f70feb" providerId="LiveId" clId="{E630EF4B-781E-4D8F-B743-7ECAE0666CAE}" dt="2021-12-10T02:45:51.109" v="2381" actId="1076"/>
          <ac:grpSpMkLst>
            <pc:docMk/>
            <pc:sldMk cId="1275545121" sldId="696"/>
            <ac:grpSpMk id="47" creationId="{34100F59-6D25-C944-AF9A-4109E0FF02BB}"/>
          </ac:grpSpMkLst>
        </pc:grpChg>
        <pc:picChg chg="del">
          <ac:chgData name="双星 Lucifer" userId="0509844639f70feb" providerId="LiveId" clId="{E630EF4B-781E-4D8F-B743-7ECAE0666CAE}" dt="2021-12-10T01:49:14.865" v="454" actId="478"/>
          <ac:picMkLst>
            <pc:docMk/>
            <pc:sldMk cId="1275545121" sldId="696"/>
            <ac:picMk id="4" creationId="{21A331E3-64C1-9C46-8390-9BD9B38EC2E4}"/>
          </ac:picMkLst>
        </pc:picChg>
        <pc:picChg chg="add del mod">
          <ac:chgData name="双星 Lucifer" userId="0509844639f70feb" providerId="LiveId" clId="{E630EF4B-781E-4D8F-B743-7ECAE0666CAE}" dt="2021-12-10T01:59:39.701" v="700" actId="478"/>
          <ac:picMkLst>
            <pc:docMk/>
            <pc:sldMk cId="1275545121" sldId="696"/>
            <ac:picMk id="38" creationId="{331F7C01-0A23-42A5-8579-C5B066B1887C}"/>
          </ac:picMkLst>
        </pc:picChg>
        <pc:picChg chg="del">
          <ac:chgData name="双星 Lucifer" userId="0509844639f70feb" providerId="LiveId" clId="{E630EF4B-781E-4D8F-B743-7ECAE0666CAE}" dt="2021-12-10T01:49:17.284" v="455" actId="478"/>
          <ac:picMkLst>
            <pc:docMk/>
            <pc:sldMk cId="1275545121" sldId="696"/>
            <ac:picMk id="41" creationId="{71583030-8DB2-F04F-8E77-CFCC5F6C9C7F}"/>
          </ac:picMkLst>
        </pc:picChg>
        <pc:picChg chg="add del mod">
          <ac:chgData name="双星 Lucifer" userId="0509844639f70feb" providerId="LiveId" clId="{E630EF4B-781E-4D8F-B743-7ECAE0666CAE}" dt="2021-12-10T04:55:50.842" v="5742" actId="21"/>
          <ac:picMkLst>
            <pc:docMk/>
            <pc:sldMk cId="1275545121" sldId="696"/>
            <ac:picMk id="42" creationId="{06E4C600-DEEE-4C8C-BAA6-2C6105DDF64E}"/>
          </ac:picMkLst>
        </pc:picChg>
      </pc:sldChg>
      <pc:sldChg chg="addSp delSp modSp mod modTransition modNotesTx">
        <pc:chgData name="双星 Lucifer" userId="0509844639f70feb" providerId="LiveId" clId="{E630EF4B-781E-4D8F-B743-7ECAE0666CAE}" dt="2021-12-10T14:56:00.833" v="5949" actId="20577"/>
        <pc:sldMkLst>
          <pc:docMk/>
          <pc:sldMk cId="3655890639" sldId="698"/>
        </pc:sldMkLst>
        <pc:spChg chg="add del mod">
          <ac:chgData name="双星 Lucifer" userId="0509844639f70feb" providerId="LiveId" clId="{E630EF4B-781E-4D8F-B743-7ECAE0666CAE}" dt="2021-12-10T02:43:08.722" v="2271"/>
          <ac:spMkLst>
            <pc:docMk/>
            <pc:sldMk cId="3655890639" sldId="698"/>
            <ac:spMk id="3" creationId="{4AD4F593-7EA6-40F5-AE90-291757F642D6}"/>
          </ac:spMkLst>
        </pc:spChg>
        <pc:spChg chg="add del mod">
          <ac:chgData name="双星 Lucifer" userId="0509844639f70feb" providerId="LiveId" clId="{E630EF4B-781E-4D8F-B743-7ECAE0666CAE}" dt="2021-12-10T02:34:55.467" v="1973" actId="478"/>
          <ac:spMkLst>
            <pc:docMk/>
            <pc:sldMk cId="3655890639" sldId="698"/>
            <ac:spMk id="4" creationId="{BC7875CC-E8D3-477F-A539-690FF6157546}"/>
          </ac:spMkLst>
        </pc:spChg>
        <pc:spChg chg="mod">
          <ac:chgData name="双星 Lucifer" userId="0509844639f70feb" providerId="LiveId" clId="{E630EF4B-781E-4D8F-B743-7ECAE0666CAE}" dt="2021-12-10T02:11:23.170" v="1150" actId="20577"/>
          <ac:spMkLst>
            <pc:docMk/>
            <pc:sldMk cId="3655890639" sldId="698"/>
            <ac:spMk id="5" creationId="{BD7420CE-10A5-0546-9FC4-CF34652A4896}"/>
          </ac:spMkLst>
        </pc:spChg>
        <pc:spChg chg="add mod">
          <ac:chgData name="双星 Lucifer" userId="0509844639f70feb" providerId="LiveId" clId="{E630EF4B-781E-4D8F-B743-7ECAE0666CAE}" dt="2021-12-10T02:40:49.051" v="2236" actId="403"/>
          <ac:spMkLst>
            <pc:docMk/>
            <pc:sldMk cId="3655890639" sldId="698"/>
            <ac:spMk id="40" creationId="{8C5C1E8F-776E-4A84-A167-67E50371E1FA}"/>
          </ac:spMkLst>
        </pc:spChg>
        <pc:spChg chg="add mod">
          <ac:chgData name="双星 Lucifer" userId="0509844639f70feb" providerId="LiveId" clId="{E630EF4B-781E-4D8F-B743-7ECAE0666CAE}" dt="2021-12-10T02:42:39.012" v="2261" actId="207"/>
          <ac:spMkLst>
            <pc:docMk/>
            <pc:sldMk cId="3655890639" sldId="698"/>
            <ac:spMk id="41" creationId="{B5D2E5E7-9F1F-4FA0-AE24-7AAFB00CC621}"/>
          </ac:spMkLst>
        </pc:spChg>
        <pc:spChg chg="mod">
          <ac:chgData name="双星 Lucifer" userId="0509844639f70feb" providerId="LiveId" clId="{E630EF4B-781E-4D8F-B743-7ECAE0666CAE}" dt="2021-12-10T02:41:58.659" v="2255" actId="1076"/>
          <ac:spMkLst>
            <pc:docMk/>
            <pc:sldMk cId="3655890639" sldId="698"/>
            <ac:spMk id="48" creationId="{AE2723EE-2650-9A46-9F04-169A55A271E3}"/>
          </ac:spMkLst>
        </pc:spChg>
        <pc:spChg chg="add mod">
          <ac:chgData name="双星 Lucifer" userId="0509844639f70feb" providerId="LiveId" clId="{E630EF4B-781E-4D8F-B743-7ECAE0666CAE}" dt="2021-12-10T02:40:53.919" v="2238" actId="403"/>
          <ac:spMkLst>
            <pc:docMk/>
            <pc:sldMk cId="3655890639" sldId="698"/>
            <ac:spMk id="49" creationId="{1B66995A-35C3-4168-B2D3-2D9BB25AB672}"/>
          </ac:spMkLst>
        </pc:spChg>
        <pc:spChg chg="add mod">
          <ac:chgData name="双星 Lucifer" userId="0509844639f70feb" providerId="LiveId" clId="{E630EF4B-781E-4D8F-B743-7ECAE0666CAE}" dt="2021-12-10T02:41:10.658" v="2246" actId="20577"/>
          <ac:spMkLst>
            <pc:docMk/>
            <pc:sldMk cId="3655890639" sldId="698"/>
            <ac:spMk id="50" creationId="{132C7CC0-64E5-449C-B1CB-99674FC88E46}"/>
          </ac:spMkLst>
        </pc:spChg>
        <pc:spChg chg="add mod">
          <ac:chgData name="双星 Lucifer" userId="0509844639f70feb" providerId="LiveId" clId="{E630EF4B-781E-4D8F-B743-7ECAE0666CAE}" dt="2021-12-10T02:40:57.928" v="2240" actId="403"/>
          <ac:spMkLst>
            <pc:docMk/>
            <pc:sldMk cId="3655890639" sldId="698"/>
            <ac:spMk id="51" creationId="{747E6A69-19EF-46CD-B816-2494577FC238}"/>
          </ac:spMkLst>
        </pc:spChg>
        <pc:spChg chg="add del mod">
          <ac:chgData name="双星 Lucifer" userId="0509844639f70feb" providerId="LiveId" clId="{E630EF4B-781E-4D8F-B743-7ECAE0666CAE}" dt="2021-12-10T02:38:16.223" v="2196"/>
          <ac:spMkLst>
            <pc:docMk/>
            <pc:sldMk cId="3655890639" sldId="698"/>
            <ac:spMk id="52" creationId="{3DAAE62C-8606-4A80-9FC2-85FAFEDC0603}"/>
          </ac:spMkLst>
        </pc:spChg>
        <pc:spChg chg="add mod">
          <ac:chgData name="双星 Lucifer" userId="0509844639f70feb" providerId="LiveId" clId="{E630EF4B-781E-4D8F-B743-7ECAE0666CAE}" dt="2021-12-10T02:41:08.393" v="2245" actId="20577"/>
          <ac:spMkLst>
            <pc:docMk/>
            <pc:sldMk cId="3655890639" sldId="698"/>
            <ac:spMk id="53" creationId="{D79982CC-BFF2-47A1-A640-B5F2354EA7CE}"/>
          </ac:spMkLst>
        </pc:spChg>
        <pc:spChg chg="add mod">
          <ac:chgData name="双星 Lucifer" userId="0509844639f70feb" providerId="LiveId" clId="{E630EF4B-781E-4D8F-B743-7ECAE0666CAE}" dt="2021-12-10T02:42:40.886" v="2262" actId="207"/>
          <ac:spMkLst>
            <pc:docMk/>
            <pc:sldMk cId="3655890639" sldId="698"/>
            <ac:spMk id="54" creationId="{C1F9A4F7-4A24-46B6-834F-2470C076146C}"/>
          </ac:spMkLst>
        </pc:spChg>
        <pc:spChg chg="add mod">
          <ac:chgData name="双星 Lucifer" userId="0509844639f70feb" providerId="LiveId" clId="{E630EF4B-781E-4D8F-B743-7ECAE0666CAE}" dt="2021-12-10T02:42:45.561" v="2264" actId="207"/>
          <ac:spMkLst>
            <pc:docMk/>
            <pc:sldMk cId="3655890639" sldId="698"/>
            <ac:spMk id="55" creationId="{294C68BE-A01B-488F-8C7E-99903C4A444F}"/>
          </ac:spMkLst>
        </pc:spChg>
        <pc:spChg chg="add mod">
          <ac:chgData name="双星 Lucifer" userId="0509844639f70feb" providerId="LiveId" clId="{E630EF4B-781E-4D8F-B743-7ECAE0666CAE}" dt="2021-12-10T02:42:43.147" v="2263" actId="207"/>
          <ac:spMkLst>
            <pc:docMk/>
            <pc:sldMk cId="3655890639" sldId="698"/>
            <ac:spMk id="56" creationId="{32424731-F738-42AD-983D-F03820EAB324}"/>
          </ac:spMkLst>
        </pc:spChg>
        <pc:grpChg chg="mod">
          <ac:chgData name="双星 Lucifer" userId="0509844639f70feb" providerId="LiveId" clId="{E630EF4B-781E-4D8F-B743-7ECAE0666CAE}" dt="2021-12-10T02:45:33.598" v="2378" actId="1076"/>
          <ac:grpSpMkLst>
            <pc:docMk/>
            <pc:sldMk cId="3655890639" sldId="698"/>
            <ac:grpSpMk id="47" creationId="{34100F59-6D25-C944-AF9A-4109E0FF02BB}"/>
          </ac:grpSpMkLst>
        </pc:grpChg>
        <pc:picChg chg="del">
          <ac:chgData name="双星 Lucifer" userId="0509844639f70feb" providerId="LiveId" clId="{E630EF4B-781E-4D8F-B743-7ECAE0666CAE}" dt="2021-12-10T01:45:38.893" v="437" actId="478"/>
          <ac:picMkLst>
            <pc:docMk/>
            <pc:sldMk cId="3655890639" sldId="698"/>
            <ac:picMk id="38" creationId="{64C05266-0BD8-2C47-8B1E-93E446F50FBE}"/>
          </ac:picMkLst>
        </pc:picChg>
      </pc:sldChg>
      <pc:sldChg chg="addSp modSp mod modNotesTx">
        <pc:chgData name="双星 Lucifer" userId="0509844639f70feb" providerId="LiveId" clId="{E630EF4B-781E-4D8F-B743-7ECAE0666CAE}" dt="2021-12-10T02:54:30.677" v="2556" actId="5793"/>
        <pc:sldMkLst>
          <pc:docMk/>
          <pc:sldMk cId="3414806403" sldId="699"/>
        </pc:sldMkLst>
        <pc:spChg chg="mod">
          <ac:chgData name="双星 Lucifer" userId="0509844639f70feb" providerId="LiveId" clId="{E630EF4B-781E-4D8F-B743-7ECAE0666CAE}" dt="2021-12-10T02:43:47.882" v="2298" actId="20577"/>
          <ac:spMkLst>
            <pc:docMk/>
            <pc:sldMk cId="3414806403" sldId="699"/>
            <ac:spMk id="5" creationId="{BD7420CE-10A5-0546-9FC4-CF34652A4896}"/>
          </ac:spMkLst>
        </pc:spChg>
        <pc:spChg chg="mod">
          <ac:chgData name="双星 Lucifer" userId="0509844639f70feb" providerId="LiveId" clId="{E630EF4B-781E-4D8F-B743-7ECAE0666CAE}" dt="2021-12-10T02:50:13.528" v="2520" actId="20577"/>
          <ac:spMkLst>
            <pc:docMk/>
            <pc:sldMk cId="3414806403" sldId="699"/>
            <ac:spMk id="48" creationId="{AE2723EE-2650-9A46-9F04-169A55A271E3}"/>
          </ac:spMkLst>
        </pc:spChg>
        <pc:grpChg chg="mod">
          <ac:chgData name="双星 Lucifer" userId="0509844639f70feb" providerId="LiveId" clId="{E630EF4B-781E-4D8F-B743-7ECAE0666CAE}" dt="2021-12-10T02:46:00.855" v="2383" actId="1076"/>
          <ac:grpSpMkLst>
            <pc:docMk/>
            <pc:sldMk cId="3414806403" sldId="699"/>
            <ac:grpSpMk id="47" creationId="{34100F59-6D25-C944-AF9A-4109E0FF02BB}"/>
          </ac:grpSpMkLst>
        </pc:grpChg>
        <pc:graphicFrameChg chg="add mod modGraphic">
          <ac:chgData name="双星 Lucifer" userId="0509844639f70feb" providerId="LiveId" clId="{E630EF4B-781E-4D8F-B743-7ECAE0666CAE}" dt="2021-12-10T02:52:17.909" v="2541" actId="113"/>
          <ac:graphicFrameMkLst>
            <pc:docMk/>
            <pc:sldMk cId="3414806403" sldId="699"/>
            <ac:graphicFrameMk id="3" creationId="{B597C656-7118-481E-8DEA-D346E297D5DF}"/>
          </ac:graphicFrameMkLst>
        </pc:graphicFrameChg>
      </pc:sldChg>
      <pc:sldChg chg="modSp mod">
        <pc:chgData name="双星 Lucifer" userId="0509844639f70feb" providerId="LiveId" clId="{E630EF4B-781E-4D8F-B743-7ECAE0666CAE}" dt="2021-12-10T04:54:38.165" v="5697" actId="2711"/>
        <pc:sldMkLst>
          <pc:docMk/>
          <pc:sldMk cId="2319464494" sldId="701"/>
        </pc:sldMkLst>
        <pc:spChg chg="mod">
          <ac:chgData name="双星 Lucifer" userId="0509844639f70feb" providerId="LiveId" clId="{E630EF4B-781E-4D8F-B743-7ECAE0666CAE}" dt="2021-12-10T04:54:38.165" v="5697" actId="2711"/>
          <ac:spMkLst>
            <pc:docMk/>
            <pc:sldMk cId="2319464494" sldId="701"/>
            <ac:spMk id="3" creationId="{F8FC0616-6980-CD46-B356-D440FB9F9063}"/>
          </ac:spMkLst>
        </pc:spChg>
      </pc:sldChg>
      <pc:sldChg chg="modSp mod">
        <pc:chgData name="双星 Lucifer" userId="0509844639f70feb" providerId="LiveId" clId="{E630EF4B-781E-4D8F-B743-7ECAE0666CAE}" dt="2021-12-10T15:53:57.262" v="5951" actId="20577"/>
        <pc:sldMkLst>
          <pc:docMk/>
          <pc:sldMk cId="1368159517" sldId="702"/>
        </pc:sldMkLst>
        <pc:spChg chg="mod">
          <ac:chgData name="双星 Lucifer" userId="0509844639f70feb" providerId="LiveId" clId="{E630EF4B-781E-4D8F-B743-7ECAE0666CAE}" dt="2021-12-10T04:54:25.954" v="5694"/>
          <ac:spMkLst>
            <pc:docMk/>
            <pc:sldMk cId="1368159517" sldId="702"/>
            <ac:spMk id="3" creationId="{65ADF44D-CEB5-DA47-AB59-4F005BF43FFD}"/>
          </ac:spMkLst>
        </pc:spChg>
        <pc:spChg chg="mod">
          <ac:chgData name="双星 Lucifer" userId="0509844639f70feb" providerId="LiveId" clId="{E630EF4B-781E-4D8F-B743-7ECAE0666CAE}" dt="2021-12-10T15:53:57.262" v="5951" actId="20577"/>
          <ac:spMkLst>
            <pc:docMk/>
            <pc:sldMk cId="1368159517" sldId="702"/>
            <ac:spMk id="5" creationId="{BD7420CE-10A5-0546-9FC4-CF34652A4896}"/>
          </ac:spMkLst>
        </pc:spChg>
      </pc:sldChg>
      <pc:sldChg chg="addSp delSp modSp add mod modTransition modNotesTx">
        <pc:chgData name="双星 Lucifer" userId="0509844639f70feb" providerId="LiveId" clId="{E630EF4B-781E-4D8F-B743-7ECAE0666CAE}" dt="2021-12-10T14:55:42.900" v="5948"/>
        <pc:sldMkLst>
          <pc:docMk/>
          <pc:sldMk cId="2313504560" sldId="703"/>
        </pc:sldMkLst>
        <pc:spChg chg="mod">
          <ac:chgData name="双星 Lucifer" userId="0509844639f70feb" providerId="LiveId" clId="{E630EF4B-781E-4D8F-B743-7ECAE0666CAE}" dt="2021-12-10T02:04:18.332" v="814" actId="20577"/>
          <ac:spMkLst>
            <pc:docMk/>
            <pc:sldMk cId="2313504560" sldId="703"/>
            <ac:spMk id="5" creationId="{BD7420CE-10A5-0546-9FC4-CF34652A4896}"/>
          </ac:spMkLst>
        </pc:spChg>
        <pc:spChg chg="mod">
          <ac:chgData name="双星 Lucifer" userId="0509844639f70feb" providerId="LiveId" clId="{E630EF4B-781E-4D8F-B743-7ECAE0666CAE}" dt="2021-12-10T02:12:29.208" v="1175" actId="20577"/>
          <ac:spMkLst>
            <pc:docMk/>
            <pc:sldMk cId="2313504560" sldId="703"/>
            <ac:spMk id="48" creationId="{AE2723EE-2650-9A46-9F04-169A55A271E3}"/>
          </ac:spMkLst>
        </pc:spChg>
        <pc:grpChg chg="mod">
          <ac:chgData name="双星 Lucifer" userId="0509844639f70feb" providerId="LiveId" clId="{E630EF4B-781E-4D8F-B743-7ECAE0666CAE}" dt="2021-12-10T02:45:55.568" v="2382" actId="1076"/>
          <ac:grpSpMkLst>
            <pc:docMk/>
            <pc:sldMk cId="2313504560" sldId="703"/>
            <ac:grpSpMk id="47" creationId="{34100F59-6D25-C944-AF9A-4109E0FF02BB}"/>
          </ac:grpSpMkLst>
        </pc:grpChg>
        <pc:picChg chg="add del mod">
          <ac:chgData name="双星 Lucifer" userId="0509844639f70feb" providerId="LiveId" clId="{E630EF4B-781E-4D8F-B743-7ECAE0666CAE}" dt="2021-12-10T02:04:13.654" v="800" actId="478"/>
          <ac:picMkLst>
            <pc:docMk/>
            <pc:sldMk cId="2313504560" sldId="703"/>
            <ac:picMk id="4" creationId="{6CDF7DD8-D70A-4471-8107-0AB898293EFB}"/>
          </ac:picMkLst>
        </pc:picChg>
        <pc:picChg chg="add del mod">
          <ac:chgData name="双星 Lucifer" userId="0509844639f70feb" providerId="LiveId" clId="{E630EF4B-781E-4D8F-B743-7ECAE0666CAE}" dt="2021-12-10T02:04:14.092" v="801" actId="478"/>
          <ac:picMkLst>
            <pc:docMk/>
            <pc:sldMk cId="2313504560" sldId="703"/>
            <ac:picMk id="39" creationId="{A63ABD91-B93D-4999-8E6B-8DE6FE52055E}"/>
          </ac:picMkLst>
        </pc:picChg>
        <pc:picChg chg="add mod">
          <ac:chgData name="双星 Lucifer" userId="0509844639f70feb" providerId="LiveId" clId="{E630EF4B-781E-4D8F-B743-7ECAE0666CAE}" dt="2021-12-10T02:44:49.936" v="2376" actId="1076"/>
          <ac:picMkLst>
            <pc:docMk/>
            <pc:sldMk cId="2313504560" sldId="703"/>
            <ac:picMk id="41" creationId="{96A67697-7E4D-493A-93C6-2E4DD15D4D38}"/>
          </ac:picMkLst>
        </pc:picChg>
        <pc:picChg chg="del">
          <ac:chgData name="双星 Lucifer" userId="0509844639f70feb" providerId="LiveId" clId="{E630EF4B-781E-4D8F-B743-7ECAE0666CAE}" dt="2021-12-10T02:00:30.900" v="717" actId="478"/>
          <ac:picMkLst>
            <pc:docMk/>
            <pc:sldMk cId="2313504560" sldId="703"/>
            <ac:picMk id="42" creationId="{06E4C600-DEEE-4C8C-BAA6-2C6105DDF64E}"/>
          </ac:picMkLst>
        </pc:picChg>
      </pc:sldChg>
      <pc:sldChg chg="new del">
        <pc:chgData name="双星 Lucifer" userId="0509844639f70feb" providerId="LiveId" clId="{E630EF4B-781E-4D8F-B743-7ECAE0666CAE}" dt="2021-12-10T02:00:27.065" v="715" actId="680"/>
        <pc:sldMkLst>
          <pc:docMk/>
          <pc:sldMk cId="3703962374" sldId="703"/>
        </pc:sldMkLst>
      </pc:sldChg>
      <pc:sldChg chg="add del">
        <pc:chgData name="双星 Lucifer" userId="0509844639f70feb" providerId="LiveId" clId="{E630EF4B-781E-4D8F-B743-7ECAE0666CAE}" dt="2021-12-10T02:54:40.422" v="2558" actId="47"/>
        <pc:sldMkLst>
          <pc:docMk/>
          <pc:sldMk cId="539622674" sldId="704"/>
        </pc:sldMkLst>
      </pc:sldChg>
      <pc:sldChg chg="addSp delSp modSp add mod modNotesTx">
        <pc:chgData name="双星 Lucifer" userId="0509844639f70feb" providerId="LiveId" clId="{E630EF4B-781E-4D8F-B743-7ECAE0666CAE}" dt="2021-12-10T03:00:46.074" v="2867"/>
        <pc:sldMkLst>
          <pc:docMk/>
          <pc:sldMk cId="1553801702" sldId="704"/>
        </pc:sldMkLst>
        <pc:spChg chg="mod">
          <ac:chgData name="双星 Lucifer" userId="0509844639f70feb" providerId="LiveId" clId="{E630EF4B-781E-4D8F-B743-7ECAE0666CAE}" dt="2021-12-10T02:55:25.647" v="2591" actId="20577"/>
          <ac:spMkLst>
            <pc:docMk/>
            <pc:sldMk cId="1553801702" sldId="704"/>
            <ac:spMk id="5" creationId="{BD7420CE-10A5-0546-9FC4-CF34652A4896}"/>
          </ac:spMkLst>
        </pc:spChg>
        <pc:spChg chg="add mod">
          <ac:chgData name="双星 Lucifer" userId="0509844639f70feb" providerId="LiveId" clId="{E630EF4B-781E-4D8F-B743-7ECAE0666CAE}" dt="2021-12-10T02:58:42.979" v="2819" actId="21"/>
          <ac:spMkLst>
            <pc:docMk/>
            <pc:sldMk cId="1553801702" sldId="704"/>
            <ac:spMk id="38" creationId="{FA19B2AA-CB32-4FBB-952F-7A7C5A5BFA9F}"/>
          </ac:spMkLst>
        </pc:spChg>
        <pc:spChg chg="add del mod">
          <ac:chgData name="双星 Lucifer" userId="0509844639f70feb" providerId="LiveId" clId="{E630EF4B-781E-4D8F-B743-7ECAE0666CAE}" dt="2021-12-10T02:58:40.281" v="2818"/>
          <ac:spMkLst>
            <pc:docMk/>
            <pc:sldMk cId="1553801702" sldId="704"/>
            <ac:spMk id="39" creationId="{108F0BD4-DF20-42DE-BB0B-FE5431AE294F}"/>
          </ac:spMkLst>
        </pc:spChg>
        <pc:spChg chg="add mod">
          <ac:chgData name="双星 Lucifer" userId="0509844639f70feb" providerId="LiveId" clId="{E630EF4B-781E-4D8F-B743-7ECAE0666CAE}" dt="2021-12-10T02:59:21.283" v="2835" actId="21"/>
          <ac:spMkLst>
            <pc:docMk/>
            <pc:sldMk cId="1553801702" sldId="704"/>
            <ac:spMk id="40" creationId="{A8F7716C-22FC-4F6C-963F-2E86526348AE}"/>
          </ac:spMkLst>
        </pc:spChg>
        <pc:spChg chg="del">
          <ac:chgData name="双星 Lucifer" userId="0509844639f70feb" providerId="LiveId" clId="{E630EF4B-781E-4D8F-B743-7ECAE0666CAE}" dt="2021-12-10T02:55:34.688" v="2592" actId="478"/>
          <ac:spMkLst>
            <pc:docMk/>
            <pc:sldMk cId="1553801702" sldId="704"/>
            <ac:spMk id="48" creationId="{AE2723EE-2650-9A46-9F04-169A55A271E3}"/>
          </ac:spMkLst>
        </pc:spChg>
        <pc:spChg chg="add mod">
          <ac:chgData name="双星 Lucifer" userId="0509844639f70feb" providerId="LiveId" clId="{E630EF4B-781E-4D8F-B743-7ECAE0666CAE}" dt="2021-12-10T03:00:29.058" v="2866" actId="14100"/>
          <ac:spMkLst>
            <pc:docMk/>
            <pc:sldMk cId="1553801702" sldId="704"/>
            <ac:spMk id="49" creationId="{B45AE358-B17D-4ABB-A1DF-F793FDC505E6}"/>
          </ac:spMkLst>
        </pc:spChg>
        <pc:picChg chg="add mod">
          <ac:chgData name="双星 Lucifer" userId="0509844639f70feb" providerId="LiveId" clId="{E630EF4B-781E-4D8F-B743-7ECAE0666CAE}" dt="2021-12-10T02:56:31.777" v="2681" actId="1076"/>
          <ac:picMkLst>
            <pc:docMk/>
            <pc:sldMk cId="1553801702" sldId="704"/>
            <ac:picMk id="4" creationId="{4A07CF3F-CE4A-4167-9425-94D550FC7C67}"/>
          </ac:picMkLst>
        </pc:picChg>
        <pc:picChg chg="del">
          <ac:chgData name="双星 Lucifer" userId="0509844639f70feb" providerId="LiveId" clId="{E630EF4B-781E-4D8F-B743-7ECAE0666CAE}" dt="2021-12-10T02:55:35.303" v="2593" actId="478"/>
          <ac:picMkLst>
            <pc:docMk/>
            <pc:sldMk cId="1553801702" sldId="704"/>
            <ac:picMk id="41" creationId="{96A67697-7E4D-493A-93C6-2E4DD15D4D38}"/>
          </ac:picMkLst>
        </pc:picChg>
      </pc:sldChg>
      <pc:sldChg chg="new del">
        <pc:chgData name="双星 Lucifer" userId="0509844639f70feb" providerId="LiveId" clId="{E630EF4B-781E-4D8F-B743-7ECAE0666CAE}" dt="2021-12-10T03:01:48.856" v="2869" actId="47"/>
        <pc:sldMkLst>
          <pc:docMk/>
          <pc:sldMk cId="2584628913" sldId="705"/>
        </pc:sldMkLst>
      </pc:sldChg>
      <pc:sldChg chg="addSp delSp modSp add mod modNotesTx">
        <pc:chgData name="双星 Lucifer" userId="0509844639f70feb" providerId="LiveId" clId="{E630EF4B-781E-4D8F-B743-7ECAE0666CAE}" dt="2021-12-10T03:06:49.959" v="3070" actId="20577"/>
        <pc:sldMkLst>
          <pc:docMk/>
          <pc:sldMk cId="2705017751" sldId="705"/>
        </pc:sldMkLst>
        <pc:spChg chg="mod">
          <ac:chgData name="双星 Lucifer" userId="0509844639f70feb" providerId="LiveId" clId="{E630EF4B-781E-4D8F-B743-7ECAE0666CAE}" dt="2021-12-10T03:03:04.627" v="2908" actId="20577"/>
          <ac:spMkLst>
            <pc:docMk/>
            <pc:sldMk cId="2705017751" sldId="705"/>
            <ac:spMk id="49" creationId="{B45AE358-B17D-4ABB-A1DF-F793FDC505E6}"/>
          </ac:spMkLst>
        </pc:spChg>
        <pc:picChg chg="del">
          <ac:chgData name="双星 Lucifer" userId="0509844639f70feb" providerId="LiveId" clId="{E630EF4B-781E-4D8F-B743-7ECAE0666CAE}" dt="2021-12-10T03:02:09.402" v="2884" actId="478"/>
          <ac:picMkLst>
            <pc:docMk/>
            <pc:sldMk cId="2705017751" sldId="705"/>
            <ac:picMk id="4" creationId="{4A07CF3F-CE4A-4167-9425-94D550FC7C67}"/>
          </ac:picMkLst>
        </pc:picChg>
        <pc:picChg chg="add mod">
          <ac:chgData name="双星 Lucifer" userId="0509844639f70feb" providerId="LiveId" clId="{E630EF4B-781E-4D8F-B743-7ECAE0666CAE}" dt="2021-12-10T03:02:28.247" v="2888" actId="1076"/>
          <ac:picMkLst>
            <pc:docMk/>
            <pc:sldMk cId="2705017751" sldId="705"/>
            <ac:picMk id="39" creationId="{DAC19B30-6CBA-44D6-90CC-FA1A903C169D}"/>
          </ac:picMkLst>
        </pc:picChg>
      </pc:sldChg>
      <pc:sldChg chg="addSp delSp modSp add mod modNotesTx">
        <pc:chgData name="双星 Lucifer" userId="0509844639f70feb" providerId="LiveId" clId="{E630EF4B-781E-4D8F-B743-7ECAE0666CAE}" dt="2021-12-10T14:56:59.368" v="5950" actId="20577"/>
        <pc:sldMkLst>
          <pc:docMk/>
          <pc:sldMk cId="1209738710" sldId="706"/>
        </pc:sldMkLst>
        <pc:spChg chg="mod">
          <ac:chgData name="双星 Lucifer" userId="0509844639f70feb" providerId="LiveId" clId="{E630EF4B-781E-4D8F-B743-7ECAE0666CAE}" dt="2021-12-10T03:08:13.476" v="3097" actId="20577"/>
          <ac:spMkLst>
            <pc:docMk/>
            <pc:sldMk cId="1209738710" sldId="706"/>
            <ac:spMk id="5" creationId="{BD7420CE-10A5-0546-9FC4-CF34652A4896}"/>
          </ac:spMkLst>
        </pc:spChg>
        <pc:spChg chg="mod">
          <ac:chgData name="双星 Lucifer" userId="0509844639f70feb" providerId="LiveId" clId="{E630EF4B-781E-4D8F-B743-7ECAE0666CAE}" dt="2021-12-10T14:17:56.469" v="5945" actId="20577"/>
          <ac:spMkLst>
            <pc:docMk/>
            <pc:sldMk cId="1209738710" sldId="706"/>
            <ac:spMk id="49" creationId="{B45AE358-B17D-4ABB-A1DF-F793FDC505E6}"/>
          </ac:spMkLst>
        </pc:spChg>
        <pc:picChg chg="add mod">
          <ac:chgData name="双星 Lucifer" userId="0509844639f70feb" providerId="LiveId" clId="{E630EF4B-781E-4D8F-B743-7ECAE0666CAE}" dt="2021-12-10T03:07:55.764" v="3084" actId="1076"/>
          <ac:picMkLst>
            <pc:docMk/>
            <pc:sldMk cId="1209738710" sldId="706"/>
            <ac:picMk id="4" creationId="{8AE08D0E-37D9-48B7-9A70-CA65AB348C17}"/>
          </ac:picMkLst>
        </pc:picChg>
        <pc:picChg chg="del">
          <ac:chgData name="双星 Lucifer" userId="0509844639f70feb" providerId="LiveId" clId="{E630EF4B-781E-4D8F-B743-7ECAE0666CAE}" dt="2021-12-10T03:07:18.526" v="3082" actId="478"/>
          <ac:picMkLst>
            <pc:docMk/>
            <pc:sldMk cId="1209738710" sldId="706"/>
            <ac:picMk id="39" creationId="{DAC19B30-6CBA-44D6-90CC-FA1A903C169D}"/>
          </ac:picMkLst>
        </pc:picChg>
      </pc:sldChg>
      <pc:sldChg chg="addSp delSp modSp add del mod modNotesTx">
        <pc:chgData name="双星 Lucifer" userId="0509844639f70feb" providerId="LiveId" clId="{E630EF4B-781E-4D8F-B743-7ECAE0666CAE}" dt="2021-12-10T05:15:19.828" v="5840" actId="47"/>
        <pc:sldMkLst>
          <pc:docMk/>
          <pc:sldMk cId="3569190178" sldId="707"/>
        </pc:sldMkLst>
        <pc:spChg chg="mod">
          <ac:chgData name="双星 Lucifer" userId="0509844639f70feb" providerId="LiveId" clId="{E630EF4B-781E-4D8F-B743-7ECAE0666CAE}" dt="2021-12-10T03:25:29.266" v="3987" actId="20577"/>
          <ac:spMkLst>
            <pc:docMk/>
            <pc:sldMk cId="3569190178" sldId="707"/>
            <ac:spMk id="5" creationId="{BD7420CE-10A5-0546-9FC4-CF34652A4896}"/>
          </ac:spMkLst>
        </pc:spChg>
        <pc:spChg chg="del mod">
          <ac:chgData name="双星 Lucifer" userId="0509844639f70feb" providerId="LiveId" clId="{E630EF4B-781E-4D8F-B743-7ECAE0666CAE}" dt="2021-12-10T05:14:47.703" v="5830" actId="21"/>
          <ac:spMkLst>
            <pc:docMk/>
            <pc:sldMk cId="3569190178" sldId="707"/>
            <ac:spMk id="49" creationId="{B45AE358-B17D-4ABB-A1DF-F793FDC505E6}"/>
          </ac:spMkLst>
        </pc:spChg>
        <pc:grpChg chg="mod">
          <ac:chgData name="双星 Lucifer" userId="0509844639f70feb" providerId="LiveId" clId="{E630EF4B-781E-4D8F-B743-7ECAE0666CAE}" dt="2021-12-10T03:23:18.376" v="3759" actId="1076"/>
          <ac:grpSpMkLst>
            <pc:docMk/>
            <pc:sldMk cId="3569190178" sldId="707"/>
            <ac:grpSpMk id="47" creationId="{34100F59-6D25-C944-AF9A-4109E0FF02BB}"/>
          </ac:grpSpMkLst>
        </pc:grpChg>
        <pc:picChg chg="del">
          <ac:chgData name="双星 Lucifer" userId="0509844639f70feb" providerId="LiveId" clId="{E630EF4B-781E-4D8F-B743-7ECAE0666CAE}" dt="2021-12-10T03:23:01.875" v="3731" actId="478"/>
          <ac:picMkLst>
            <pc:docMk/>
            <pc:sldMk cId="3569190178" sldId="707"/>
            <ac:picMk id="4" creationId="{8AE08D0E-37D9-48B7-9A70-CA65AB348C17}"/>
          </ac:picMkLst>
        </pc:picChg>
        <pc:picChg chg="add del mod">
          <ac:chgData name="双星 Lucifer" userId="0509844639f70feb" providerId="LiveId" clId="{E630EF4B-781E-4D8F-B743-7ECAE0666CAE}" dt="2021-12-10T05:13:59.486" v="5817" actId="21"/>
          <ac:picMkLst>
            <pc:docMk/>
            <pc:sldMk cId="3569190178" sldId="707"/>
            <ac:picMk id="48" creationId="{6199E2E8-3C6F-4D5A-BB88-77AC07FA7D00}"/>
          </ac:picMkLst>
        </pc:picChg>
      </pc:sldChg>
      <pc:sldChg chg="addSp delSp modSp add del mod modNotesTx">
        <pc:chgData name="双星 Lucifer" userId="0509844639f70feb" providerId="LiveId" clId="{E630EF4B-781E-4D8F-B743-7ECAE0666CAE}" dt="2021-12-10T05:15:39.971" v="5841" actId="1076"/>
        <pc:sldMkLst>
          <pc:docMk/>
          <pc:sldMk cId="3257021594" sldId="708"/>
        </pc:sldMkLst>
        <pc:spChg chg="mod">
          <ac:chgData name="双星 Lucifer" userId="0509844639f70feb" providerId="LiveId" clId="{E630EF4B-781E-4D8F-B743-7ECAE0666CAE}" dt="2021-12-10T05:15:06.887" v="5837" actId="1076"/>
          <ac:spMkLst>
            <pc:docMk/>
            <pc:sldMk cId="3257021594" sldId="708"/>
            <ac:spMk id="5" creationId="{BD7420CE-10A5-0546-9FC4-CF34652A4896}"/>
          </ac:spMkLst>
        </pc:spChg>
        <pc:spChg chg="del mod">
          <ac:chgData name="双星 Lucifer" userId="0509844639f70feb" providerId="LiveId" clId="{E630EF4B-781E-4D8F-B743-7ECAE0666CAE}" dt="2021-12-10T03:37:30.504" v="4294" actId="478"/>
          <ac:spMkLst>
            <pc:docMk/>
            <pc:sldMk cId="3257021594" sldId="708"/>
            <ac:spMk id="49" creationId="{B45AE358-B17D-4ABB-A1DF-F793FDC505E6}"/>
          </ac:spMkLst>
        </pc:spChg>
        <pc:spChg chg="add mod">
          <ac:chgData name="双星 Lucifer" userId="0509844639f70feb" providerId="LiveId" clId="{E630EF4B-781E-4D8F-B743-7ECAE0666CAE}" dt="2021-12-10T05:15:14.753" v="5839" actId="1076"/>
          <ac:spMkLst>
            <pc:docMk/>
            <pc:sldMk cId="3257021594" sldId="708"/>
            <ac:spMk id="50" creationId="{AD861790-6633-46E1-BC7D-99F342AB314B}"/>
          </ac:spMkLst>
        </pc:spChg>
        <pc:spChg chg="add mod">
          <ac:chgData name="双星 Lucifer" userId="0509844639f70feb" providerId="LiveId" clId="{E630EF4B-781E-4D8F-B743-7ECAE0666CAE}" dt="2021-12-10T05:15:10.431" v="5838" actId="1076"/>
          <ac:spMkLst>
            <pc:docMk/>
            <pc:sldMk cId="3257021594" sldId="708"/>
            <ac:spMk id="52" creationId="{BB636DAE-6AE7-4D0F-89ED-00C5AD5CE744}"/>
          </ac:spMkLst>
        </pc:spChg>
        <pc:grpChg chg="mod">
          <ac:chgData name="双星 Lucifer" userId="0509844639f70feb" providerId="LiveId" clId="{E630EF4B-781E-4D8F-B743-7ECAE0666CAE}" dt="2021-12-10T05:15:01.532" v="5835" actId="1076"/>
          <ac:grpSpMkLst>
            <pc:docMk/>
            <pc:sldMk cId="3257021594" sldId="708"/>
            <ac:grpSpMk id="47" creationId="{34100F59-6D25-C944-AF9A-4109E0FF02BB}"/>
          </ac:grpSpMkLst>
        </pc:grpChg>
        <pc:picChg chg="add mod">
          <ac:chgData name="双星 Lucifer" userId="0509844639f70feb" providerId="LiveId" clId="{E630EF4B-781E-4D8F-B743-7ECAE0666CAE}" dt="2021-12-10T05:15:39.971" v="5841" actId="1076"/>
          <ac:picMkLst>
            <pc:docMk/>
            <pc:sldMk cId="3257021594" sldId="708"/>
            <ac:picMk id="4" creationId="{A1F18E9F-81B0-4A77-97C8-3B96518D8E22}"/>
          </ac:picMkLst>
        </pc:picChg>
        <pc:picChg chg="add del mod">
          <ac:chgData name="双星 Lucifer" userId="0509844639f70feb" providerId="LiveId" clId="{E630EF4B-781E-4D8F-B743-7ECAE0666CAE}" dt="2021-12-10T03:35:43.652" v="4277" actId="21"/>
          <ac:picMkLst>
            <pc:docMk/>
            <pc:sldMk cId="3257021594" sldId="708"/>
            <ac:picMk id="41" creationId="{AF2C5850-B6B0-4213-BC15-1119D90BC603}"/>
          </ac:picMkLst>
        </pc:picChg>
        <pc:picChg chg="del">
          <ac:chgData name="双星 Lucifer" userId="0509844639f70feb" providerId="LiveId" clId="{E630EF4B-781E-4D8F-B743-7ECAE0666CAE}" dt="2021-12-10T03:34:49.062" v="4228" actId="478"/>
          <ac:picMkLst>
            <pc:docMk/>
            <pc:sldMk cId="3257021594" sldId="708"/>
            <ac:picMk id="48" creationId="{6199E2E8-3C6F-4D5A-BB88-77AC07FA7D00}"/>
          </ac:picMkLst>
        </pc:picChg>
        <pc:picChg chg="add mod">
          <ac:chgData name="双星 Lucifer" userId="0509844639f70feb" providerId="LiveId" clId="{E630EF4B-781E-4D8F-B743-7ECAE0666CAE}" dt="2021-12-10T05:14:40.784" v="5829" actId="14100"/>
          <ac:picMkLst>
            <pc:docMk/>
            <pc:sldMk cId="3257021594" sldId="708"/>
            <ac:picMk id="51" creationId="{72A389AD-8AC6-4FF7-8E2E-9DCE9172B015}"/>
          </ac:picMkLst>
        </pc:picChg>
      </pc:sldChg>
      <pc:sldChg chg="addSp delSp modSp add del mod">
        <pc:chgData name="双星 Lucifer" userId="0509844639f70feb" providerId="LiveId" clId="{E630EF4B-781E-4D8F-B743-7ECAE0666CAE}" dt="2021-12-10T04:02:22.428" v="4972" actId="47"/>
        <pc:sldMkLst>
          <pc:docMk/>
          <pc:sldMk cId="1504183224" sldId="709"/>
        </pc:sldMkLst>
        <pc:spChg chg="mod">
          <ac:chgData name="双星 Lucifer" userId="0509844639f70feb" providerId="LiveId" clId="{E630EF4B-781E-4D8F-B743-7ECAE0666CAE}" dt="2021-12-10T03:36:44.436" v="4288" actId="1076"/>
          <ac:spMkLst>
            <pc:docMk/>
            <pc:sldMk cId="1504183224" sldId="709"/>
            <ac:spMk id="5" creationId="{BD7420CE-10A5-0546-9FC4-CF34652A4896}"/>
          </ac:spMkLst>
        </pc:spChg>
        <pc:spChg chg="mod">
          <ac:chgData name="双星 Lucifer" userId="0509844639f70feb" providerId="LiveId" clId="{E630EF4B-781E-4D8F-B743-7ECAE0666CAE}" dt="2021-12-10T03:42:52.204" v="4663" actId="20577"/>
          <ac:spMkLst>
            <pc:docMk/>
            <pc:sldMk cId="1504183224" sldId="709"/>
            <ac:spMk id="49" creationId="{B45AE358-B17D-4ABB-A1DF-F793FDC505E6}"/>
          </ac:spMkLst>
        </pc:spChg>
        <pc:picChg chg="del">
          <ac:chgData name="双星 Lucifer" userId="0509844639f70feb" providerId="LiveId" clId="{E630EF4B-781E-4D8F-B743-7ECAE0666CAE}" dt="2021-12-10T03:35:50.964" v="4279" actId="478"/>
          <ac:picMkLst>
            <pc:docMk/>
            <pc:sldMk cId="1504183224" sldId="709"/>
            <ac:picMk id="4" creationId="{A1F18E9F-81B0-4A77-97C8-3B96518D8E22}"/>
          </ac:picMkLst>
        </pc:picChg>
        <pc:picChg chg="add del mod modCrop">
          <ac:chgData name="双星 Lucifer" userId="0509844639f70feb" providerId="LiveId" clId="{E630EF4B-781E-4D8F-B743-7ECAE0666CAE}" dt="2021-12-10T03:37:03.430" v="4291" actId="478"/>
          <ac:picMkLst>
            <pc:docMk/>
            <pc:sldMk cId="1504183224" sldId="709"/>
            <ac:picMk id="39" creationId="{61206BFD-4A27-432C-A6FD-B8DED4C2426C}"/>
          </ac:picMkLst>
        </pc:picChg>
        <pc:picChg chg="add mod modCrop">
          <ac:chgData name="双星 Lucifer" userId="0509844639f70feb" providerId="LiveId" clId="{E630EF4B-781E-4D8F-B743-7ECAE0666CAE}" dt="2021-12-10T03:39:08.871" v="4324" actId="1076"/>
          <ac:picMkLst>
            <pc:docMk/>
            <pc:sldMk cId="1504183224" sldId="709"/>
            <ac:picMk id="42" creationId="{66588659-891F-4FB2-B4C8-5DA65A80D570}"/>
          </ac:picMkLst>
        </pc:picChg>
      </pc:sldChg>
      <pc:sldChg chg="modSp add del mod">
        <pc:chgData name="双星 Lucifer" userId="0509844639f70feb" providerId="LiveId" clId="{E630EF4B-781E-4D8F-B743-7ECAE0666CAE}" dt="2021-12-10T03:34:03.943" v="4227" actId="47"/>
        <pc:sldMkLst>
          <pc:docMk/>
          <pc:sldMk cId="2189688451" sldId="709"/>
        </pc:sldMkLst>
        <pc:spChg chg="mod">
          <ac:chgData name="双星 Lucifer" userId="0509844639f70feb" providerId="LiveId" clId="{E630EF4B-781E-4D8F-B743-7ECAE0666CAE}" dt="2021-12-10T03:33:46.375" v="4226" actId="20577"/>
          <ac:spMkLst>
            <pc:docMk/>
            <pc:sldMk cId="2189688451" sldId="709"/>
            <ac:spMk id="49" creationId="{B45AE358-B17D-4ABB-A1DF-F793FDC505E6}"/>
          </ac:spMkLst>
        </pc:spChg>
      </pc:sldChg>
      <pc:sldChg chg="new del">
        <pc:chgData name="双星 Lucifer" userId="0509844639f70feb" providerId="LiveId" clId="{E630EF4B-781E-4D8F-B743-7ECAE0666CAE}" dt="2021-12-10T03:43:01.521" v="4665" actId="47"/>
        <pc:sldMkLst>
          <pc:docMk/>
          <pc:sldMk cId="2119299221" sldId="710"/>
        </pc:sldMkLst>
      </pc:sldChg>
      <pc:sldChg chg="addSp delSp modSp add mod modNotesTx">
        <pc:chgData name="双星 Lucifer" userId="0509844639f70feb" providerId="LiveId" clId="{E630EF4B-781E-4D8F-B743-7ECAE0666CAE}" dt="2021-12-10T04:48:42.704" v="5242" actId="20577"/>
        <pc:sldMkLst>
          <pc:docMk/>
          <pc:sldMk cId="2142879249" sldId="710"/>
        </pc:sldMkLst>
        <pc:spChg chg="mod">
          <ac:chgData name="双星 Lucifer" userId="0509844639f70feb" providerId="LiveId" clId="{E630EF4B-781E-4D8F-B743-7ECAE0666CAE}" dt="2021-12-10T03:53:09.542" v="4945" actId="1076"/>
          <ac:spMkLst>
            <pc:docMk/>
            <pc:sldMk cId="2142879249" sldId="710"/>
            <ac:spMk id="5" creationId="{BD7420CE-10A5-0546-9FC4-CF34652A4896}"/>
          </ac:spMkLst>
        </pc:spChg>
        <pc:spChg chg="mod">
          <ac:chgData name="双星 Lucifer" userId="0509844639f70feb" providerId="LiveId" clId="{E630EF4B-781E-4D8F-B743-7ECAE0666CAE}" dt="2021-12-10T03:53:20.695" v="4950" actId="20577"/>
          <ac:spMkLst>
            <pc:docMk/>
            <pc:sldMk cId="2142879249" sldId="710"/>
            <ac:spMk id="49" creationId="{B45AE358-B17D-4ABB-A1DF-F793FDC505E6}"/>
          </ac:spMkLst>
        </pc:spChg>
        <pc:picChg chg="add mod modCrop">
          <ac:chgData name="双星 Lucifer" userId="0509844639f70feb" providerId="LiveId" clId="{E630EF4B-781E-4D8F-B743-7ECAE0666CAE}" dt="2021-12-10T03:50:18.941" v="4830" actId="14100"/>
          <ac:picMkLst>
            <pc:docMk/>
            <pc:sldMk cId="2142879249" sldId="710"/>
            <ac:picMk id="4" creationId="{11F37A11-54C8-4CB2-B727-EDDADE6C0C90}"/>
          </ac:picMkLst>
        </pc:picChg>
        <pc:picChg chg="del">
          <ac:chgData name="双星 Lucifer" userId="0509844639f70feb" providerId="LiveId" clId="{E630EF4B-781E-4D8F-B743-7ECAE0666CAE}" dt="2021-12-10T03:47:30.977" v="4668" actId="478"/>
          <ac:picMkLst>
            <pc:docMk/>
            <pc:sldMk cId="2142879249" sldId="710"/>
            <ac:picMk id="42" creationId="{66588659-891F-4FB2-B4C8-5DA65A80D570}"/>
          </ac:picMkLst>
        </pc:picChg>
      </pc:sldChg>
      <pc:sldChg chg="addSp delSp modSp add mod modNotesTx">
        <pc:chgData name="双星 Lucifer" userId="0509844639f70feb" providerId="LiveId" clId="{E630EF4B-781E-4D8F-B743-7ECAE0666CAE}" dt="2021-12-10T05:26:30.013" v="5894" actId="20577"/>
        <pc:sldMkLst>
          <pc:docMk/>
          <pc:sldMk cId="3219606440" sldId="711"/>
        </pc:sldMkLst>
        <pc:spChg chg="mod">
          <ac:chgData name="双星 Lucifer" userId="0509844639f70feb" providerId="LiveId" clId="{E630EF4B-781E-4D8F-B743-7ECAE0666CAE}" dt="2021-12-10T03:53:39.323" v="4960" actId="20577"/>
          <ac:spMkLst>
            <pc:docMk/>
            <pc:sldMk cId="3219606440" sldId="711"/>
            <ac:spMk id="5" creationId="{BD7420CE-10A5-0546-9FC4-CF34652A4896}"/>
          </ac:spMkLst>
        </pc:spChg>
        <pc:spChg chg="del mod">
          <ac:chgData name="双星 Lucifer" userId="0509844639f70feb" providerId="LiveId" clId="{E630EF4B-781E-4D8F-B743-7ECAE0666CAE}" dt="2021-12-10T03:53:46.845" v="4964"/>
          <ac:spMkLst>
            <pc:docMk/>
            <pc:sldMk cId="3219606440" sldId="711"/>
            <ac:spMk id="48" creationId="{AE2723EE-2650-9A46-9F04-169A55A271E3}"/>
          </ac:spMkLst>
        </pc:spChg>
        <pc:spChg chg="add mod">
          <ac:chgData name="双星 Lucifer" userId="0509844639f70feb" providerId="LiveId" clId="{E630EF4B-781E-4D8F-B743-7ECAE0666CAE}" dt="2021-12-10T05:26:30.013" v="5894" actId="20577"/>
          <ac:spMkLst>
            <pc:docMk/>
            <pc:sldMk cId="3219606440" sldId="711"/>
            <ac:spMk id="49" creationId="{4B9C91CE-5CBB-4620-9BEC-0D77165F356F}"/>
          </ac:spMkLst>
        </pc:spChg>
        <pc:grpChg chg="mod">
          <ac:chgData name="双星 Lucifer" userId="0509844639f70feb" providerId="LiveId" clId="{E630EF4B-781E-4D8F-B743-7ECAE0666CAE}" dt="2021-12-10T03:53:32.983" v="4952" actId="1076"/>
          <ac:grpSpMkLst>
            <pc:docMk/>
            <pc:sldMk cId="3219606440" sldId="711"/>
            <ac:grpSpMk id="47" creationId="{34100F59-6D25-C944-AF9A-4109E0FF02BB}"/>
          </ac:grpSpMkLst>
        </pc:grpChg>
        <pc:picChg chg="del">
          <ac:chgData name="双星 Lucifer" userId="0509844639f70feb" providerId="LiveId" clId="{E630EF4B-781E-4D8F-B743-7ECAE0666CAE}" dt="2021-12-10T03:53:46.845" v="4962" actId="478"/>
          <ac:picMkLst>
            <pc:docMk/>
            <pc:sldMk cId="3219606440" sldId="711"/>
            <ac:picMk id="41" creationId="{96A67697-7E4D-493A-93C6-2E4DD15D4D3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F7E14C-52D0-4314-A494-9489873947A9}" type="datetimeFigureOut">
              <a:rPr lang="zh-CN" altLang="en-US" smtClean="0"/>
              <a:t>2021/12/10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1D0AB8-341E-46D0-B384-DEE42B9FE01A}" type="slidenum">
              <a:rPr lang="zh-CN" altLang="en-US" smtClean="0"/>
              <a:t>‹#›</a:t>
            </a:fld>
            <a:endParaRPr lang="zh-CN" altLang="en-US"/>
          </a:p>
        </p:txBody>
      </p:sp>
    </p:spTree>
    <p:extLst>
      <p:ext uri="{BB962C8B-B14F-4D97-AF65-F5344CB8AC3E}">
        <p14:creationId xmlns:p14="http://schemas.microsoft.com/office/powerpoint/2010/main" val="3990097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1</a:t>
            </a:fld>
            <a:endParaRPr lang="zh-CN" altLang="en-US"/>
          </a:p>
        </p:txBody>
      </p:sp>
    </p:spTree>
    <p:extLst>
      <p:ext uri="{BB962C8B-B14F-4D97-AF65-F5344CB8AC3E}">
        <p14:creationId xmlns:p14="http://schemas.microsoft.com/office/powerpoint/2010/main" val="2592144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28600">
              <a:spcBef>
                <a:spcPts val="0"/>
              </a:spcBef>
              <a:spcAft>
                <a:spcPts val="0"/>
              </a:spcAft>
            </a:pPr>
            <a:r>
              <a:rPr lang="en-US" sz="2800" dirty="0">
                <a:effectLst/>
                <a:latin typeface="Times New Roman" panose="02020603050405020304" pitchFamily="18" charset="0"/>
                <a:ea typeface="Times New Roman" panose="02020603050405020304" pitchFamily="18" charset="0"/>
              </a:rPr>
              <a:t>After going through the 2 models’ feature importance graph, V3+V0 has a large weights in global feature importance. This makes sense since both features ranks high of the correlation to price. We also notice that the top 3 important features are generated by the feature engineering, this means the feature engineering step has a hug positive impact in the prediction and model outcome.</a:t>
            </a:r>
            <a:endParaRPr lang="en-US" sz="2800" dirty="0">
              <a:effectLst/>
              <a:latin typeface="Times New Roman" panose="02020603050405020304" pitchFamily="18" charset="0"/>
            </a:endParaRPr>
          </a:p>
        </p:txBody>
      </p:sp>
      <p:sp>
        <p:nvSpPr>
          <p:cNvPr id="4" name="灯片编号占位符 3"/>
          <p:cNvSpPr>
            <a:spLocks noGrp="1"/>
          </p:cNvSpPr>
          <p:nvPr>
            <p:ph type="sldNum" sz="quarter" idx="5"/>
          </p:nvPr>
        </p:nvSpPr>
        <p:spPr/>
        <p:txBody>
          <a:bodyPr/>
          <a:lstStyle/>
          <a:p>
            <a:fld id="{EF1D0AB8-341E-46D0-B384-DEE42B9FE01A}" type="slidenum">
              <a:rPr lang="zh-CN" altLang="en-US" smtClean="0"/>
              <a:t>10</a:t>
            </a:fld>
            <a:endParaRPr lang="zh-CN" altLang="en-US"/>
          </a:p>
        </p:txBody>
      </p:sp>
    </p:spTree>
    <p:extLst>
      <p:ext uri="{BB962C8B-B14F-4D97-AF65-F5344CB8AC3E}">
        <p14:creationId xmlns:p14="http://schemas.microsoft.com/office/powerpoint/2010/main" val="3146135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28600">
              <a:spcBef>
                <a:spcPts val="0"/>
              </a:spcBef>
              <a:spcAft>
                <a:spcPts val="0"/>
              </a:spcAft>
            </a:pPr>
            <a:r>
              <a:rPr lang="en-US" sz="2800" dirty="0"/>
              <a:t>As we know the SHAP value measures how much contribution of each feature did to prediction</a:t>
            </a:r>
          </a:p>
          <a:p>
            <a:pPr marL="0" marR="0" indent="228600">
              <a:spcBef>
                <a:spcPts val="0"/>
              </a:spcBef>
              <a:spcAft>
                <a:spcPts val="0"/>
              </a:spcAft>
            </a:pPr>
            <a:r>
              <a:rPr lang="en-US" sz="4000" b="0" i="0" dirty="0">
                <a:solidFill>
                  <a:srgbClr val="24292F"/>
                </a:solidFill>
                <a:effectLst/>
                <a:latin typeface="-apple-system"/>
              </a:rPr>
              <a:t>Global </a:t>
            </a:r>
            <a:r>
              <a:rPr lang="en-US" sz="4000" b="0" i="0" dirty="0" err="1">
                <a:solidFill>
                  <a:srgbClr val="24292F"/>
                </a:solidFill>
                <a:effectLst/>
                <a:latin typeface="-apple-system"/>
              </a:rPr>
              <a:t>frt</a:t>
            </a:r>
            <a:r>
              <a:rPr lang="en-US" sz="4000" b="0" i="0" dirty="0">
                <a:solidFill>
                  <a:srgbClr val="24292F"/>
                </a:solidFill>
                <a:effectLst/>
                <a:latin typeface="-apple-system"/>
              </a:rPr>
              <a:t> importance are measured based on three options: gain cover weight. The "gain" measure of feature importance proposed by </a:t>
            </a:r>
            <a:r>
              <a:rPr lang="en-US" sz="4000" b="0" i="0" dirty="0" err="1">
                <a:solidFill>
                  <a:srgbClr val="24292F"/>
                </a:solidFill>
                <a:effectLst/>
                <a:latin typeface="-apple-system"/>
              </a:rPr>
              <a:t>XGBoost</a:t>
            </a:r>
            <a:r>
              <a:rPr lang="en-US" sz="4000" b="0" i="0" dirty="0">
                <a:solidFill>
                  <a:srgbClr val="24292F"/>
                </a:solidFill>
                <a:effectLst/>
                <a:latin typeface="-apple-system"/>
              </a:rPr>
              <a:t> is inconsistent and therefore unreliable</a:t>
            </a:r>
          </a:p>
          <a:p>
            <a:pPr marL="0" marR="0" indent="228600">
              <a:spcBef>
                <a:spcPts val="0"/>
              </a:spcBef>
              <a:spcAft>
                <a:spcPts val="0"/>
              </a:spcAft>
            </a:pPr>
            <a:r>
              <a:rPr lang="en-US" sz="4000" b="0" i="0" dirty="0">
                <a:solidFill>
                  <a:srgbClr val="24292F"/>
                </a:solidFill>
                <a:effectLst/>
                <a:latin typeface="-apple-system"/>
              </a:rPr>
              <a:t>GFI shows how much each feature weight in model fit</a:t>
            </a:r>
            <a:endParaRPr lang="en-US" sz="2800" dirty="0"/>
          </a:p>
          <a:p>
            <a:pPr marL="0" marR="0" indent="228600">
              <a:spcBef>
                <a:spcPts val="0"/>
              </a:spcBef>
              <a:spcAft>
                <a:spcPts val="0"/>
              </a:spcAft>
            </a:pPr>
            <a:r>
              <a:rPr lang="en-US" sz="2800" dirty="0"/>
              <a:t>The SHAP value plot can show the positive and negative relationship between the features and the target variable</a:t>
            </a:r>
          </a:p>
          <a:p>
            <a:pPr marL="0" marR="0" indent="228600">
              <a:spcBef>
                <a:spcPts val="0"/>
              </a:spcBef>
              <a:spcAft>
                <a:spcPts val="0"/>
              </a:spcAft>
            </a:pPr>
            <a:r>
              <a:rPr lang="en-US" sz="2800" dirty="0">
                <a:effectLst/>
                <a:latin typeface="Times New Roman" panose="02020603050405020304" pitchFamily="18" charset="0"/>
              </a:rPr>
              <a:t>The new 0-3 features are positively impact the model outcome.</a:t>
            </a:r>
            <a:endParaRPr lang="en-US" sz="1800" dirty="0">
              <a:effectLst/>
              <a:latin typeface="Times New Roman" panose="02020603050405020304" pitchFamily="18" charset="0"/>
            </a:endParaRPr>
          </a:p>
        </p:txBody>
      </p:sp>
      <p:sp>
        <p:nvSpPr>
          <p:cNvPr id="4" name="灯片编号占位符 3"/>
          <p:cNvSpPr>
            <a:spLocks noGrp="1"/>
          </p:cNvSpPr>
          <p:nvPr>
            <p:ph type="sldNum" sz="quarter" idx="5"/>
          </p:nvPr>
        </p:nvSpPr>
        <p:spPr/>
        <p:txBody>
          <a:bodyPr/>
          <a:lstStyle/>
          <a:p>
            <a:fld id="{EF1D0AB8-341E-46D0-B384-DEE42B9FE01A}" type="slidenum">
              <a:rPr lang="zh-CN" altLang="en-US" smtClean="0"/>
              <a:t>11</a:t>
            </a:fld>
            <a:endParaRPr lang="zh-CN" altLang="en-US"/>
          </a:p>
        </p:txBody>
      </p:sp>
    </p:spTree>
    <p:extLst>
      <p:ext uri="{BB962C8B-B14F-4D97-AF65-F5344CB8AC3E}">
        <p14:creationId xmlns:p14="http://schemas.microsoft.com/office/powerpoint/2010/main" val="3105557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28600">
              <a:spcBef>
                <a:spcPts val="0"/>
              </a:spcBef>
              <a:spcAft>
                <a:spcPts val="0"/>
              </a:spcAft>
            </a:pPr>
            <a:r>
              <a:rPr lang="en-US" sz="1800" dirty="0">
                <a:effectLst/>
                <a:latin typeface="Times New Roman" panose="02020603050405020304" pitchFamily="18" charset="0"/>
                <a:ea typeface="Times New Roman" panose="02020603050405020304" pitchFamily="18" charset="0"/>
              </a:rPr>
              <a:t>LGBM with more negative </a:t>
            </a:r>
            <a:r>
              <a:rPr lang="en-US" sz="1800" dirty="0" err="1">
                <a:effectLst/>
                <a:latin typeface="Times New Roman" panose="02020603050405020304" pitchFamily="18" charset="0"/>
                <a:ea typeface="Times New Roman" panose="02020603050405020304" pitchFamily="18" charset="0"/>
              </a:rPr>
              <a:t>max_depth</a:t>
            </a:r>
            <a:r>
              <a:rPr lang="en-US" sz="1800" dirty="0">
                <a:effectLst/>
                <a:latin typeface="Times New Roman" panose="02020603050405020304" pitchFamily="18" charset="0"/>
                <a:ea typeface="Times New Roman" panose="02020603050405020304" pitchFamily="18" charset="0"/>
              </a:rPr>
              <a:t> may enhance the model performance and it runs7 times faster than </a:t>
            </a:r>
            <a:r>
              <a:rPr lang="en-US" sz="1800" dirty="0" err="1">
                <a:effectLst/>
                <a:latin typeface="Times New Roman" panose="02020603050405020304" pitchFamily="18" charset="0"/>
                <a:ea typeface="Times New Roman" panose="02020603050405020304" pitchFamily="18" charset="0"/>
              </a:rPr>
              <a:t>XGBoost</a:t>
            </a:r>
            <a:endParaRPr lang="en-US" sz="1800" dirty="0">
              <a:effectLst/>
              <a:latin typeface="Times New Roman" panose="02020603050405020304" pitchFamily="18" charset="0"/>
              <a:ea typeface="Times New Roman" panose="02020603050405020304" pitchFamily="18" charset="0"/>
            </a:endParaRPr>
          </a:p>
          <a:p>
            <a:pPr marL="0" marR="0" indent="228600">
              <a:spcBef>
                <a:spcPts val="0"/>
              </a:spcBef>
              <a:spcAft>
                <a:spcPts val="0"/>
              </a:spcAft>
            </a:pPr>
            <a:r>
              <a:rPr lang="en-US" sz="1800" dirty="0">
                <a:effectLst/>
                <a:latin typeface="Times New Roman" panose="02020603050405020304" pitchFamily="18" charset="0"/>
                <a:ea typeface="Times New Roman" panose="02020603050405020304" pitchFamily="18" charset="0"/>
              </a:rPr>
              <a:t>Add Alpha to XGBR will make it runs faster under this high dimension situation</a:t>
            </a:r>
          </a:p>
          <a:p>
            <a:pPr marL="0" marR="0" indent="22860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indent="228600">
              <a:spcBef>
                <a:spcPts val="0"/>
              </a:spcBef>
              <a:spcAft>
                <a:spcPts val="0"/>
              </a:spcAft>
            </a:pPr>
            <a:endParaRPr lang="en-US" sz="1800" dirty="0">
              <a:effectLst/>
              <a:latin typeface="Times New Roman" panose="02020603050405020304" pitchFamily="18" charset="0"/>
            </a:endParaRPr>
          </a:p>
          <a:p>
            <a:pPr marL="0" marR="0" indent="228600">
              <a:spcBef>
                <a:spcPts val="0"/>
              </a:spcBef>
              <a:spcAft>
                <a:spcPts val="0"/>
              </a:spcAft>
            </a:pPr>
            <a:endParaRPr 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12</a:t>
            </a:fld>
            <a:endParaRPr lang="zh-CN" altLang="en-US"/>
          </a:p>
        </p:txBody>
      </p:sp>
    </p:spTree>
    <p:extLst>
      <p:ext uri="{BB962C8B-B14F-4D97-AF65-F5344CB8AC3E}">
        <p14:creationId xmlns:p14="http://schemas.microsoft.com/office/powerpoint/2010/main" val="4052729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effectLst/>
                <a:latin typeface="+mn-lt"/>
                <a:ea typeface="+mn-ea"/>
                <a:cs typeface="+mn-cs"/>
              </a:rPr>
              <a:t>continuous features (v_0 to v_14, power and kilometer) but except the </a:t>
            </a:r>
            <a:r>
              <a:rPr lang="en-US" sz="1200" kern="1200" dirty="0" err="1">
                <a:solidFill>
                  <a:schemeClr val="tx1"/>
                </a:solidFill>
                <a:effectLst/>
                <a:latin typeface="+mn-lt"/>
                <a:ea typeface="+mn-ea"/>
                <a:cs typeface="+mn-cs"/>
              </a:rPr>
              <a:t>SaleID</a:t>
            </a:r>
            <a:r>
              <a:rPr lang="en-US" sz="1200" kern="1200" dirty="0">
                <a:solidFill>
                  <a:schemeClr val="tx1"/>
                </a:solidFill>
                <a:effectLst/>
                <a:latin typeface="+mn-lt"/>
                <a:ea typeface="+mn-ea"/>
                <a:cs typeface="+mn-cs"/>
              </a:rPr>
              <a:t>, those features have lots of unique values, not follows certain pattern. The </a:t>
            </a:r>
            <a:r>
              <a:rPr lang="en-US" sz="1200" kern="1200" dirty="0" err="1">
                <a:solidFill>
                  <a:schemeClr val="tx1"/>
                </a:solidFill>
                <a:effectLst/>
                <a:latin typeface="+mn-lt"/>
                <a:ea typeface="+mn-ea"/>
                <a:cs typeface="+mn-cs"/>
              </a:rPr>
              <a:t>OneHotEncoder</a:t>
            </a:r>
            <a:r>
              <a:rPr lang="en-US" sz="1200" kern="1200" dirty="0">
                <a:solidFill>
                  <a:schemeClr val="tx1"/>
                </a:solidFill>
                <a:effectLst/>
                <a:latin typeface="+mn-lt"/>
                <a:ea typeface="+mn-ea"/>
                <a:cs typeface="+mn-cs"/>
              </a:rPr>
              <a:t> is applied to the categorical features (such as </a:t>
            </a:r>
            <a:r>
              <a:rPr lang="en-US" sz="1200" kern="1200" dirty="0" err="1">
                <a:solidFill>
                  <a:schemeClr val="tx1"/>
                </a:solidFill>
                <a:effectLst/>
                <a:latin typeface="+mn-lt"/>
                <a:ea typeface="+mn-ea"/>
                <a:cs typeface="+mn-cs"/>
              </a:rPr>
              <a:t>bodyType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fuelType</a:t>
            </a:r>
            <a:r>
              <a:rPr lang="en-US" sz="1200" kern="1200" dirty="0">
                <a:solidFill>
                  <a:schemeClr val="tx1"/>
                </a:solidFill>
                <a:effectLst/>
                <a:latin typeface="+mn-lt"/>
                <a:ea typeface="+mn-ea"/>
                <a:cs typeface="+mn-cs"/>
              </a:rPr>
              <a:t>, gearbox, </a:t>
            </a:r>
            <a:r>
              <a:rPr lang="en-US" sz="1200" kern="1200" dirty="0" err="1">
                <a:solidFill>
                  <a:schemeClr val="tx1"/>
                </a:solidFill>
                <a:effectLst/>
                <a:latin typeface="+mn-lt"/>
                <a:ea typeface="+mn-ea"/>
                <a:cs typeface="+mn-cs"/>
              </a:rPr>
              <a:t>notRepairedDamage</a:t>
            </a:r>
            <a:r>
              <a:rPr lang="en-US" sz="1200" kern="1200" dirty="0">
                <a:solidFill>
                  <a:schemeClr val="tx1"/>
                </a:solidFill>
                <a:effectLst/>
                <a:latin typeface="+mn-lt"/>
                <a:ea typeface="+mn-ea"/>
                <a:cs typeface="+mn-cs"/>
              </a:rPr>
              <a:t>) </a:t>
            </a:r>
            <a:endParaRPr lang="en-US" dirty="0"/>
          </a:p>
          <a:p>
            <a:endParaRPr 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13</a:t>
            </a:fld>
            <a:endParaRPr lang="zh-CN" altLang="en-US"/>
          </a:p>
        </p:txBody>
      </p:sp>
    </p:spTree>
    <p:extLst>
      <p:ext uri="{BB962C8B-B14F-4D97-AF65-F5344CB8AC3E}">
        <p14:creationId xmlns:p14="http://schemas.microsoft.com/office/powerpoint/2010/main" val="2130474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14</a:t>
            </a:fld>
            <a:endParaRPr lang="zh-CN" altLang="en-US"/>
          </a:p>
        </p:txBody>
      </p:sp>
    </p:spTree>
    <p:extLst>
      <p:ext uri="{BB962C8B-B14F-4D97-AF65-F5344CB8AC3E}">
        <p14:creationId xmlns:p14="http://schemas.microsoft.com/office/powerpoint/2010/main" val="2472755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600" dirty="0"/>
              <a:t>Why goal is important:  due to the covid 19 pandemic, the used car price started to rising up </a:t>
            </a:r>
            <a:r>
              <a:rPr lang="en-US" sz="1800" dirty="0">
                <a:effectLst/>
                <a:latin typeface="Calibri" panose="020F0502020204030204" pitchFamily="34" charset="0"/>
                <a:ea typeface="DengXian" panose="02010600030101010101" pitchFamily="2" charset="-122"/>
                <a:cs typeface="Times New Roman" panose="02020603050405020304" pitchFamily="18" charset="0"/>
              </a:rPr>
              <a:t> more than 40% in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china</a:t>
            </a:r>
            <a:r>
              <a:rPr lang="en-US" sz="1800" dirty="0">
                <a:effectLst/>
                <a:latin typeface="Calibri" panose="020F0502020204030204" pitchFamily="34" charset="0"/>
                <a:ea typeface="DengXian" panose="02010600030101010101" pitchFamily="2" charset="-122"/>
                <a:cs typeface="Times New Roman" panose="02020603050405020304" pitchFamily="18" charset="0"/>
              </a:rPr>
              <a:t> compared to two years ago. Thus, the prediction of the price trend of the used car has become a popular topic now. hopefully. This project will benefit the car dealers and customers at same time, provide information fairness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Calibri" panose="020F0502020204030204" pitchFamily="34" charset="0"/>
                <a:ea typeface="DengXian" panose="02010600030101010101" pitchFamily="2" charset="-122"/>
                <a:cs typeface="Times New Roman" panose="02020603050405020304" pitchFamily="18" charset="0"/>
              </a:rPr>
              <a:t>Alibaba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Tianchi</a:t>
            </a:r>
            <a:r>
              <a:rPr lang="en-US" sz="1800" dirty="0">
                <a:effectLst/>
                <a:latin typeface="Calibri" panose="020F0502020204030204" pitchFamily="34" charset="0"/>
                <a:ea typeface="DengXian" panose="02010600030101010101" pitchFamily="2" charset="-122"/>
                <a:cs typeface="Times New Roman" panose="02020603050405020304" pitchFamily="18" charset="0"/>
              </a:rPr>
              <a:t> Competition website</a:t>
            </a:r>
          </a:p>
          <a:p>
            <a:pPr marL="285750" marR="0" indent="-285750" algn="l" defTabSz="914400" rtl="0" eaLnBrk="1" fontAlgn="auto" latinLnBrk="0" hangingPunct="1">
              <a:lnSpc>
                <a:spcPct val="100000"/>
              </a:lnSpc>
              <a:spcBef>
                <a:spcPts val="0"/>
              </a:spcBef>
              <a:spcAft>
                <a:spcPts val="0"/>
              </a:spcAft>
              <a:buClrTx/>
              <a:buSzTx/>
              <a:buFontTx/>
              <a:buChar char="-"/>
              <a:tabLst/>
              <a:defRPr/>
            </a:pPr>
            <a:endParaRPr lang="en-US" altLang="zh-CN" sz="1600" dirty="0"/>
          </a:p>
          <a:p>
            <a:pPr marL="285750" marR="0" indent="-285750" algn="l" defTabSz="914400" rtl="0" eaLnBrk="1" fontAlgn="auto" latinLnBrk="0" hangingPunct="1">
              <a:lnSpc>
                <a:spcPct val="100000"/>
              </a:lnSpc>
              <a:spcBef>
                <a:spcPts val="0"/>
              </a:spcBef>
              <a:spcAft>
                <a:spcPts val="0"/>
              </a:spcAft>
              <a:buClrTx/>
              <a:buSzTx/>
              <a:buFontTx/>
              <a:buChar char="-"/>
              <a:tabLst/>
              <a:defRPr/>
            </a:pPr>
            <a:r>
              <a:rPr lang="en-US" altLang="zh-CN" sz="1600" dirty="0"/>
              <a:t>31 columns for training, 30features +1 target variable price</a:t>
            </a: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en-US" altLang="zh-CN" sz="1600" dirty="0"/>
              <a:t>30 columns for test, no price col</a:t>
            </a: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en-US" altLang="zh-CN" sz="1600" dirty="0"/>
              <a:t>Training 150,000 </a:t>
            </a:r>
            <a:r>
              <a:rPr lang="en-US" altLang="zh-CN" sz="1600" dirty="0" err="1"/>
              <a:t>dp</a:t>
            </a:r>
            <a:r>
              <a:rPr lang="en-US" altLang="zh-CN" sz="1600" dirty="0"/>
              <a:t>, test 50,000dp</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600" dirty="0"/>
              <a:t>V0 to v14 are anonymous features generated from </a:t>
            </a:r>
            <a:r>
              <a:rPr lang="en-US" sz="1200" kern="1200" dirty="0">
                <a:solidFill>
                  <a:schemeClr val="tx1"/>
                </a:solidFill>
                <a:effectLst/>
                <a:latin typeface="+mn-lt"/>
                <a:ea typeface="+mn-ea"/>
                <a:cs typeface="+mn-cs"/>
              </a:rPr>
              <a:t>car evaluation, customer experience, those data are provided after NLP that now become embedding vectors.</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n-US" sz="1600" dirty="0"/>
          </a:p>
          <a:p>
            <a:pPr marL="285750" marR="0" indent="-285750" algn="l" defTabSz="914400" rtl="0" eaLnBrk="1" fontAlgn="auto" latinLnBrk="0" hangingPunct="1">
              <a:lnSpc>
                <a:spcPct val="100000"/>
              </a:lnSpc>
              <a:spcBef>
                <a:spcPts val="0"/>
              </a:spcBef>
              <a:spcAft>
                <a:spcPts val="0"/>
              </a:spcAft>
              <a:buClrTx/>
              <a:buSzTx/>
              <a:buFontTx/>
              <a:buChar char="-"/>
              <a:tabLst/>
              <a:defRPr/>
            </a:pPr>
            <a:endParaRPr lang="en-US" altLang="zh-CN" sz="1600" dirty="0"/>
          </a:p>
          <a:p>
            <a:pPr marL="285750" marR="0" indent="-285750" algn="l" defTabSz="914400" rtl="0" eaLnBrk="1" fontAlgn="auto" latinLnBrk="0" hangingPunct="1">
              <a:lnSpc>
                <a:spcPct val="100000"/>
              </a:lnSpc>
              <a:spcBef>
                <a:spcPts val="0"/>
              </a:spcBef>
              <a:spcAft>
                <a:spcPts val="0"/>
              </a:spcAft>
              <a:buClrTx/>
              <a:buSzTx/>
              <a:buFontTx/>
              <a:buChar char="-"/>
              <a:tabLst/>
              <a:defRPr/>
            </a:pPr>
            <a:endParaRPr lang="zh-CN" altLang="en-US" sz="1600"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2</a:t>
            </a:fld>
            <a:endParaRPr lang="zh-CN" altLang="en-US"/>
          </a:p>
        </p:txBody>
      </p:sp>
    </p:spTree>
    <p:extLst>
      <p:ext uri="{BB962C8B-B14F-4D97-AF65-F5344CB8AC3E}">
        <p14:creationId xmlns:p14="http://schemas.microsoft.com/office/powerpoint/2010/main" val="261712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effectLst/>
                <a:latin typeface="+mn-lt"/>
                <a:ea typeface="+mn-ea"/>
                <a:cs typeface="+mn-cs"/>
              </a:rPr>
              <a:t>By the numerical feature heatmap V_0, V3, V_8, V_12 are highly related to the price.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used mode 0 to fill the missing value, since they are categorical features, not ordered, not ranked </a:t>
            </a:r>
          </a:p>
          <a:p>
            <a:endParaRPr lang="en-US" altLang="zh-CN"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3</a:t>
            </a:fld>
            <a:endParaRPr lang="zh-CN" altLang="en-US"/>
          </a:p>
        </p:txBody>
      </p:sp>
    </p:spTree>
    <p:extLst>
      <p:ext uri="{BB962C8B-B14F-4D97-AF65-F5344CB8AC3E}">
        <p14:creationId xmlns:p14="http://schemas.microsoft.com/office/powerpoint/2010/main" val="3487661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28600">
              <a:spcBef>
                <a:spcPts val="0"/>
              </a:spcBef>
              <a:spcAft>
                <a:spcPts val="0"/>
              </a:spcAft>
            </a:pPr>
            <a:r>
              <a:rPr lang="en-US" sz="1800" dirty="0">
                <a:effectLst/>
                <a:latin typeface="Times New Roman" panose="02020603050405020304" pitchFamily="18" charset="0"/>
                <a:ea typeface="Times New Roman" panose="02020603050405020304" pitchFamily="18" charset="0"/>
              </a:rPr>
              <a:t>Concatenation of train and test dataset for future feature </a:t>
            </a:r>
            <a:r>
              <a:rPr lang="en-US" sz="1800" dirty="0" err="1">
                <a:effectLst/>
                <a:latin typeface="Times New Roman" panose="02020603050405020304" pitchFamily="18" charset="0"/>
                <a:ea typeface="Times New Roman" panose="02020603050405020304" pitchFamily="18" charset="0"/>
              </a:rPr>
              <a:t>engineeringGenerate</a:t>
            </a:r>
            <a:r>
              <a:rPr lang="en-US" sz="1800" dirty="0">
                <a:effectLst/>
                <a:latin typeface="Times New Roman" panose="02020603050405020304" pitchFamily="18" charset="0"/>
                <a:ea typeface="Times New Roman" panose="02020603050405020304" pitchFamily="18" charset="0"/>
              </a:rPr>
              <a:t> new features</a:t>
            </a:r>
          </a:p>
          <a:p>
            <a:pPr marL="0" marR="0" indent="228600">
              <a:spcBef>
                <a:spcPts val="0"/>
              </a:spcBef>
              <a:spcAft>
                <a:spcPts val="0"/>
              </a:spcAft>
            </a:pPr>
            <a:r>
              <a:rPr lang="en-US" sz="1800" dirty="0" err="1">
                <a:effectLst/>
                <a:latin typeface="Times New Roman" panose="02020603050405020304" pitchFamily="18" charset="0"/>
                <a:ea typeface="Times New Roman" panose="02020603050405020304" pitchFamily="18" charset="0"/>
              </a:rPr>
              <a:t>Eg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used_time</a:t>
            </a:r>
            <a:r>
              <a:rPr lang="en-US" sz="1800" dirty="0">
                <a:effectLst/>
                <a:latin typeface="Times New Roman" panose="02020603050405020304" pitchFamily="18" charset="0"/>
                <a:ea typeface="Times New Roman" panose="02020603050405020304" pitchFamily="18" charset="0"/>
              </a:rPr>
              <a:t>, generally, it is inversely proportional to the price</a:t>
            </a:r>
          </a:p>
          <a:p>
            <a:pPr marL="0" marR="0" indent="228600">
              <a:spcBef>
                <a:spcPts val="0"/>
              </a:spcBef>
              <a:spcAft>
                <a:spcPts val="0"/>
              </a:spcAft>
            </a:pPr>
            <a:r>
              <a:rPr lang="en-US" sz="1800" dirty="0">
                <a:effectLst/>
                <a:latin typeface="Times New Roman" panose="02020603050405020304" pitchFamily="18" charset="0"/>
                <a:ea typeface="Times New Roman" panose="02020603050405020304" pitchFamily="18" charset="0"/>
              </a:rPr>
              <a:t>,</a:t>
            </a:r>
            <a:r>
              <a:rPr lang="zh-CN" altLang="en-US" sz="1800" dirty="0">
                <a:effectLst/>
                <a:latin typeface="Times New Roman" panose="02020603050405020304" pitchFamily="18" charset="0"/>
                <a:ea typeface="Times New Roman" panose="02020603050405020304" pitchFamily="18" charset="0"/>
              </a:rPr>
              <a:t> </a:t>
            </a:r>
            <a:r>
              <a:rPr lang="en-US" altLang="zh-CN" sz="1800" dirty="0">
                <a:effectLst/>
                <a:latin typeface="Times New Roman" panose="02020603050405020304" pitchFamily="18" charset="0"/>
                <a:ea typeface="Times New Roman" panose="02020603050405020304" pitchFamily="18" charset="0"/>
              </a:rPr>
              <a:t>do</a:t>
            </a:r>
            <a:r>
              <a:rPr lang="zh-CN" altLang="en-US" sz="1800" dirty="0">
                <a:effectLst/>
                <a:latin typeface="Times New Roman" panose="02020603050405020304" pitchFamily="18" charset="0"/>
                <a:ea typeface="Times New Roman" panose="02020603050405020304" pitchFamily="18" charset="0"/>
              </a:rPr>
              <a:t> </a:t>
            </a:r>
            <a:r>
              <a:rPr lang="en-US" altLang="zh-CN" sz="1800" dirty="0">
                <a:effectLst/>
                <a:latin typeface="Times New Roman" panose="02020603050405020304" pitchFamily="18" charset="0"/>
                <a:ea typeface="Times New Roman" panose="02020603050405020304" pitchFamily="18" charset="0"/>
              </a:rPr>
              <a:t>data</a:t>
            </a:r>
            <a:r>
              <a:rPr lang="zh-CN" altLang="en-US" sz="1800" dirty="0">
                <a:effectLst/>
                <a:latin typeface="Times New Roman" panose="02020603050405020304" pitchFamily="18" charset="0"/>
                <a:ea typeface="Times New Roman" panose="02020603050405020304" pitchFamily="18" charset="0"/>
              </a:rPr>
              <a:t> </a:t>
            </a:r>
            <a:r>
              <a:rPr lang="en-US" altLang="zh-CN" sz="1800" dirty="0">
                <a:effectLst/>
                <a:latin typeface="Times New Roman" panose="02020603050405020304" pitchFamily="18" charset="0"/>
                <a:ea typeface="Times New Roman" panose="02020603050405020304" pitchFamily="18" charset="0"/>
              </a:rPr>
              <a:t>bucketing</a:t>
            </a:r>
            <a:r>
              <a:rPr lang="zh-CN" altLang="en-US" sz="1800" dirty="0">
                <a:effectLst/>
                <a:latin typeface="Times New Roman" panose="02020603050405020304" pitchFamily="18" charset="0"/>
                <a:ea typeface="Times New Roman" panose="02020603050405020304" pitchFamily="18" charset="0"/>
              </a:rPr>
              <a:t> </a:t>
            </a:r>
            <a:r>
              <a:rPr lang="en-US" altLang="zh-CN" sz="1800" dirty="0">
                <a:effectLst/>
                <a:latin typeface="Times New Roman" panose="02020603050405020304" pitchFamily="18" charset="0"/>
                <a:ea typeface="Times New Roman" panose="02020603050405020304" pitchFamily="18" charset="0"/>
              </a:rPr>
              <a:t>for</a:t>
            </a:r>
            <a:r>
              <a:rPr lang="zh-CN" altLang="en-US" sz="1800" dirty="0">
                <a:effectLst/>
                <a:latin typeface="Times New Roman" panose="02020603050405020304" pitchFamily="18" charset="0"/>
                <a:ea typeface="Times New Roman" panose="02020603050405020304" pitchFamily="18" charset="0"/>
              </a:rPr>
              <a:t> </a:t>
            </a:r>
            <a:r>
              <a:rPr lang="en-US" altLang="zh-CN" sz="1800" dirty="0">
                <a:effectLst/>
                <a:latin typeface="Times New Roman" panose="02020603050405020304" pitchFamily="18" charset="0"/>
                <a:ea typeface="Times New Roman" panose="02020603050405020304" pitchFamily="18" charset="0"/>
              </a:rPr>
              <a:t>the</a:t>
            </a:r>
            <a:r>
              <a:rPr lang="zh-CN" altLang="en-US" sz="1800" dirty="0">
                <a:effectLst/>
                <a:latin typeface="Times New Roman" panose="02020603050405020304" pitchFamily="18" charset="0"/>
                <a:ea typeface="Times New Roman" panose="02020603050405020304" pitchFamily="18" charset="0"/>
              </a:rPr>
              <a:t> </a:t>
            </a:r>
            <a:r>
              <a:rPr lang="en-US" altLang="zh-CN" sz="1800" dirty="0">
                <a:effectLst/>
                <a:latin typeface="Times New Roman" panose="02020603050405020304" pitchFamily="18" charset="0"/>
                <a:ea typeface="Times New Roman" panose="02020603050405020304" pitchFamily="18" charset="0"/>
              </a:rPr>
              <a:t>data, one reason is </a:t>
            </a:r>
          </a:p>
          <a:p>
            <a:pPr marL="0" marR="0" indent="228600">
              <a:spcBef>
                <a:spcPts val="0"/>
              </a:spcBef>
              <a:spcAft>
                <a:spcPts val="0"/>
              </a:spcAft>
            </a:pPr>
            <a:r>
              <a:rPr lang="en-US" sz="1800" dirty="0">
                <a:effectLst/>
                <a:latin typeface="Times New Roman" panose="02020603050405020304" pitchFamily="18" charset="0"/>
                <a:ea typeface="Times New Roman" panose="02020603050405020304" pitchFamily="18" charset="0"/>
              </a:rPr>
              <a:t>preprocess numerical features with Minmax scaler, and </a:t>
            </a:r>
            <a:r>
              <a:rPr lang="en-US" sz="1800" dirty="0" err="1">
                <a:effectLst/>
                <a:latin typeface="Times New Roman" panose="02020603050405020304" pitchFamily="18" charset="0"/>
                <a:ea typeface="Times New Roman" panose="02020603050405020304" pitchFamily="18" charset="0"/>
              </a:rPr>
              <a:t>OneHot</a:t>
            </a:r>
            <a:r>
              <a:rPr lang="en-US" sz="1800" dirty="0">
                <a:effectLst/>
                <a:latin typeface="Times New Roman" panose="02020603050405020304" pitchFamily="18" charset="0"/>
                <a:ea typeface="Times New Roman" panose="02020603050405020304" pitchFamily="18" charset="0"/>
              </a:rPr>
              <a:t> Encoder for the categorical features</a:t>
            </a:r>
          </a:p>
          <a:p>
            <a:pPr marL="0" marR="0" indent="228600">
              <a:spcBef>
                <a:spcPts val="0"/>
              </a:spcBef>
              <a:spcAft>
                <a:spcPts val="0"/>
              </a:spcAft>
            </a:pPr>
            <a:r>
              <a:rPr lang="en-US" sz="1800" dirty="0">
                <a:effectLst/>
                <a:latin typeface="Times New Roman" panose="02020603050405020304" pitchFamily="18" charset="0"/>
                <a:ea typeface="Times New Roman" panose="02020603050405020304" pitchFamily="18" charset="0"/>
              </a:rPr>
              <a:t>. Run a reduced memory function for the new data, decreased 73.6% memory for faster processing in prediction. </a:t>
            </a:r>
          </a:p>
          <a:p>
            <a:pPr marL="0" marR="0" lvl="0" indent="228600" algn="l" defTabSz="914400" rtl="0" eaLnBrk="1" fontAlgn="auto" latinLnBrk="0" hangingPunct="1">
              <a:lnSpc>
                <a:spcPct val="100000"/>
              </a:lnSpc>
              <a:spcBef>
                <a:spcPts val="0"/>
              </a:spcBef>
              <a:spcAft>
                <a:spcPts val="0"/>
              </a:spcAft>
              <a:buClrTx/>
              <a:buSzTx/>
              <a:buFontTx/>
              <a:buNone/>
              <a:tabLst/>
              <a:defRPr/>
            </a:pPr>
            <a:r>
              <a:rPr lang="zh-CN" altLang="en-US" sz="1200" dirty="0">
                <a:effectLst/>
                <a:latin typeface="Times New Roman" panose="02020603050405020304" pitchFamily="18" charset="0"/>
                <a:ea typeface="Times New Roman" panose="02020603050405020304" pitchFamily="18" charset="0"/>
              </a:rPr>
              <a:t> </a:t>
            </a:r>
            <a:r>
              <a:rPr lang="en-US" sz="1800" i="1" dirty="0">
                <a:effectLst/>
              </a:rPr>
              <a:t>LR is a generalized linear model with limited expressive ability. After discretization, each variable</a:t>
            </a:r>
            <a:r>
              <a:rPr lang="en-US" sz="1800" dirty="0"/>
              <a:t> </a:t>
            </a:r>
            <a:r>
              <a:rPr lang="en-US" sz="1800" i="1" dirty="0">
                <a:effectLst/>
              </a:rPr>
              <a:t># has a separate weight, increase the model fitting;</a:t>
            </a:r>
            <a:endParaRPr lang="en-US" sz="1200" dirty="0">
              <a:effectLst/>
              <a:latin typeface="Times New Roman" panose="02020603050405020304" pitchFamily="18" charset="0"/>
              <a:ea typeface="Times New Roman" panose="02020603050405020304" pitchFamily="18" charset="0"/>
            </a:endParaRPr>
          </a:p>
          <a:p>
            <a:pPr marL="0" marR="0" indent="22860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indent="228600">
              <a:spcBef>
                <a:spcPts val="0"/>
              </a:spcBef>
              <a:spcAft>
                <a:spcPts val="0"/>
              </a:spcAft>
            </a:pPr>
            <a:endParaRPr lang="en-US" sz="1800" dirty="0">
              <a:effectLst/>
              <a:latin typeface="Times New Roman" panose="02020603050405020304" pitchFamily="18" charset="0"/>
            </a:endParaRPr>
          </a:p>
          <a:p>
            <a:pPr marL="0" marR="0" indent="228600">
              <a:spcBef>
                <a:spcPts val="0"/>
              </a:spcBef>
              <a:spcAft>
                <a:spcPts val="0"/>
              </a:spcAft>
            </a:pPr>
            <a:endParaRPr 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4</a:t>
            </a:fld>
            <a:endParaRPr lang="zh-CN" altLang="en-US"/>
          </a:p>
        </p:txBody>
      </p:sp>
    </p:spTree>
    <p:extLst>
      <p:ext uri="{BB962C8B-B14F-4D97-AF65-F5344CB8AC3E}">
        <p14:creationId xmlns:p14="http://schemas.microsoft.com/office/powerpoint/2010/main" val="4263072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800" dirty="0">
              <a:effectLst/>
              <a:latin typeface="Times New Roman" panose="02020603050405020304" pitchFamily="18" charset="0"/>
              <a:ea typeface="SimSun" panose="02010600030101010101" pitchFamily="2" charset="-122"/>
            </a:endParaRPr>
          </a:p>
          <a:p>
            <a:pPr marL="342900" marR="0" lvl="0" indent="-342900" algn="l" defTabSz="914400" rtl="0" eaLnBrk="1" fontAlgn="auto" latinLnBrk="0" hangingPunct="1">
              <a:lnSpc>
                <a:spcPct val="150000"/>
              </a:lnSpc>
              <a:spcBef>
                <a:spcPts val="0"/>
              </a:spcBef>
              <a:spcAft>
                <a:spcPts val="0"/>
              </a:spcAft>
              <a:buClrTx/>
              <a:buSzTx/>
              <a:buFont typeface="Wingdings" pitchFamily="2" charset="2"/>
              <a:buChar char="Ø"/>
              <a:tabLst/>
              <a:defRPr/>
            </a:pPr>
            <a:r>
              <a:rPr lang="en-US" sz="1800" dirty="0">
                <a:latin typeface="Times New Roman" panose="02020603050405020304" pitchFamily="18" charset="0"/>
                <a:cs typeface="Times New Roman" panose="02020603050405020304" pitchFamily="18" charset="0"/>
              </a:rPr>
              <a:t>Splitting data: 80% train, 20% test with 5 </a:t>
            </a:r>
            <a:r>
              <a:rPr lang="en-US" sz="1800" dirty="0" err="1">
                <a:latin typeface="Times New Roman" panose="02020603050405020304" pitchFamily="18" charset="0"/>
                <a:cs typeface="Times New Roman" panose="02020603050405020304" pitchFamily="18" charset="0"/>
              </a:rPr>
              <a:t>kfold</a:t>
            </a:r>
            <a:r>
              <a:rPr lang="en-US" sz="1800" dirty="0">
                <a:latin typeface="Times New Roman" panose="02020603050405020304" pitchFamily="18" charset="0"/>
                <a:cs typeface="Times New Roman" panose="02020603050405020304" pitchFamily="18" charset="0"/>
              </a:rPr>
              <a:t> cross validation </a:t>
            </a:r>
            <a:r>
              <a:rPr lang="en-US" sz="1800" dirty="0"/>
              <a:t>Generally, </a:t>
            </a:r>
            <a:r>
              <a:rPr lang="en-US" sz="1800" dirty="0">
                <a:effectLst/>
                <a:latin typeface="Times New Roman" panose="02020603050405020304" pitchFamily="18" charset="0"/>
                <a:ea typeface="SimSun" panose="02010600030101010101" pitchFamily="2" charset="-122"/>
              </a:rPr>
              <a:t>The splitting method is based on the goal of try to get high accuracy of the prediction</a:t>
            </a:r>
          </a:p>
          <a:p>
            <a:pPr marL="342900" marR="0" lvl="0" indent="-342900" algn="l" defTabSz="914400" rtl="0" eaLnBrk="1" fontAlgn="auto" latinLnBrk="0" hangingPunct="1">
              <a:lnSpc>
                <a:spcPct val="150000"/>
              </a:lnSpc>
              <a:spcBef>
                <a:spcPts val="0"/>
              </a:spcBef>
              <a:spcAft>
                <a:spcPts val="0"/>
              </a:spcAft>
              <a:buClrTx/>
              <a:buSzTx/>
              <a:buFont typeface="Wingdings" pitchFamily="2" charset="2"/>
              <a:buChar char="Ø"/>
              <a:tabLst/>
              <a:defRPr/>
            </a:pPr>
            <a:endParaRPr lang="en-US" sz="1800" dirty="0">
              <a:latin typeface="Times New Roman" panose="02020603050405020304" pitchFamily="18" charset="0"/>
              <a:cs typeface="Times New Roman" panose="02020603050405020304" pitchFamily="18" charset="0"/>
            </a:endParaRPr>
          </a:p>
          <a:p>
            <a:pPr marL="342900" indent="-342900">
              <a:lnSpc>
                <a:spcPct val="150000"/>
              </a:lnSpc>
              <a:buFont typeface="Wingdings" pitchFamily="2" charset="2"/>
              <a:buChar char="Ø"/>
            </a:pPr>
            <a:r>
              <a:rPr lang="en-US" altLang="zh-CN" sz="1800" dirty="0">
                <a:latin typeface="Times New Roman" panose="02020603050405020304" pitchFamily="18" charset="0"/>
                <a:cs typeface="Times New Roman" panose="02020603050405020304" pitchFamily="18" charset="0"/>
              </a:rPr>
              <a:t>Define the ML algorithms with random state 42*</a:t>
            </a:r>
            <a:r>
              <a:rPr lang="en-US" altLang="zh-CN" sz="1800" dirty="0" err="1">
                <a:latin typeface="Times New Roman" panose="02020603050405020304" pitchFamily="18" charset="0"/>
                <a:cs typeface="Times New Roman" panose="02020603050405020304" pitchFamily="18" charset="0"/>
              </a:rPr>
              <a:t>i</a:t>
            </a:r>
            <a:endParaRPr lang="en-US" altLang="zh-CN" sz="1800" dirty="0">
              <a:latin typeface="Times New Roman" panose="02020603050405020304" pitchFamily="18" charset="0"/>
              <a:cs typeface="Times New Roman" panose="02020603050405020304" pitchFamily="18" charset="0"/>
            </a:endParaRPr>
          </a:p>
          <a:p>
            <a:pPr marL="342900" indent="-342900">
              <a:lnSpc>
                <a:spcPct val="150000"/>
              </a:lnSpc>
              <a:buFont typeface="Wingdings" pitchFamily="2" charset="2"/>
              <a:buChar char="Ø"/>
            </a:pPr>
            <a:r>
              <a:rPr lang="en-US" sz="1800" dirty="0">
                <a:latin typeface="Times New Roman" panose="02020603050405020304" pitchFamily="18" charset="0"/>
                <a:cs typeface="Times New Roman" panose="02020603050405020304" pitchFamily="18" charset="0"/>
              </a:rPr>
              <a:t>Using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make_pipe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function to add algorithm</a:t>
            </a:r>
          </a:p>
          <a:p>
            <a:pPr marL="342900" indent="-342900">
              <a:lnSpc>
                <a:spcPct val="150000"/>
              </a:lnSpc>
              <a:buFont typeface="Wingdings" pitchFamily="2" charset="2"/>
              <a:buChar char="Ø"/>
            </a:pPr>
            <a:r>
              <a:rPr lang="en-US" altLang="en-US" sz="1800" dirty="0">
                <a:latin typeface="Times New Roman" panose="02020603050405020304" pitchFamily="18" charset="0"/>
                <a:cs typeface="Times New Roman" panose="02020603050405020304" pitchFamily="18" charset="0"/>
              </a:rPr>
              <a:t>Find best parameter using grid search</a:t>
            </a:r>
          </a:p>
          <a:p>
            <a:pPr marL="342900" indent="-342900">
              <a:lnSpc>
                <a:spcPct val="150000"/>
              </a:lnSpc>
              <a:buFont typeface="Wingdings" pitchFamily="2" charset="2"/>
              <a:buChar char="Ø"/>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 </a:t>
            </a:r>
            <a:r>
              <a:rPr lang="en-US" altLang="en-US" sz="1800" dirty="0">
                <a:latin typeface="Times New Roman" panose="02020603050405020304" pitchFamily="18" charset="0"/>
                <a:cs typeface="Times New Roman" panose="02020603050405020304" pitchFamily="18" charset="0"/>
              </a:rPr>
              <a:t>R2 score as the evaluation matrices for each model</a:t>
            </a:r>
            <a:endParaRPr 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5</a:t>
            </a:fld>
            <a:endParaRPr lang="zh-CN" altLang="en-US"/>
          </a:p>
        </p:txBody>
      </p:sp>
    </p:spTree>
    <p:extLst>
      <p:ext uri="{BB962C8B-B14F-4D97-AF65-F5344CB8AC3E}">
        <p14:creationId xmlns:p14="http://schemas.microsoft.com/office/powerpoint/2010/main" val="2874112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Random Forest parameters are the default one (not tuned) since the dataset size is too large (running it will cause kernel died). </a:t>
            </a:r>
          </a:p>
          <a:p>
            <a:r>
              <a:rPr lang="en-US" b="0" i="0" dirty="0">
                <a:solidFill>
                  <a:srgbClr val="292929"/>
                </a:solidFill>
                <a:effectLst/>
                <a:latin typeface="charter"/>
              </a:rPr>
              <a:t>Subsample: Represents the fraction of observations to be sampled for each tree. A lower values prevent overfitting but might lead to under-fitting.</a:t>
            </a:r>
            <a:endParaRPr 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6</a:t>
            </a:fld>
            <a:endParaRPr lang="zh-CN" altLang="en-US"/>
          </a:p>
        </p:txBody>
      </p:sp>
    </p:spTree>
    <p:extLst>
      <p:ext uri="{BB962C8B-B14F-4D97-AF65-F5344CB8AC3E}">
        <p14:creationId xmlns:p14="http://schemas.microsoft.com/office/powerpoint/2010/main" val="3612660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28600">
              <a:spcBef>
                <a:spcPts val="0"/>
              </a:spcBef>
              <a:spcAft>
                <a:spcPts val="0"/>
              </a:spcAft>
            </a:pPr>
            <a:r>
              <a:rPr lang="en-US" sz="1800" dirty="0">
                <a:effectLst/>
                <a:latin typeface="Times New Roman" panose="02020603050405020304" pitchFamily="18" charset="0"/>
                <a:ea typeface="Times New Roman" panose="02020603050405020304" pitchFamily="18" charset="0"/>
              </a:rPr>
              <a:t>The comparison of 6 models’ scores (R2) are shown in the histogram, </a:t>
            </a:r>
          </a:p>
          <a:p>
            <a:pPr marL="0" marR="0" lvl="0" indent="22860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The XGBR has the highest score 0.9686 which is slightly higher than LGBM’s score 0.9672. </a:t>
            </a:r>
          </a:p>
          <a:p>
            <a:pPr marL="0" marR="0" indent="228600">
              <a:spcBef>
                <a:spcPts val="0"/>
              </a:spcBef>
              <a:spcAft>
                <a:spcPts val="0"/>
              </a:spcAft>
            </a:pPr>
            <a:endParaRPr lang="en-US" sz="1800" dirty="0">
              <a:effectLst/>
              <a:latin typeface="Times New Roman" panose="02020603050405020304" pitchFamily="18" charset="0"/>
            </a:endParaRPr>
          </a:p>
          <a:p>
            <a:pPr marL="0" marR="0" indent="228600">
              <a:spcBef>
                <a:spcPts val="0"/>
              </a:spcBef>
              <a:spcAft>
                <a:spcPts val="0"/>
              </a:spcAft>
            </a:pPr>
            <a:endParaRPr 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7</a:t>
            </a:fld>
            <a:endParaRPr lang="zh-CN" altLang="en-US"/>
          </a:p>
        </p:txBody>
      </p:sp>
    </p:spTree>
    <p:extLst>
      <p:ext uri="{BB962C8B-B14F-4D97-AF65-F5344CB8AC3E}">
        <p14:creationId xmlns:p14="http://schemas.microsoft.com/office/powerpoint/2010/main" val="2387594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28600">
              <a:spcBef>
                <a:spcPts val="0"/>
              </a:spcBef>
              <a:spcAft>
                <a:spcPts val="0"/>
              </a:spcAft>
            </a:pPr>
            <a:r>
              <a:rPr lang="en-US" sz="1800" dirty="0" err="1">
                <a:effectLst/>
                <a:latin typeface="Times New Roman" panose="02020603050405020304" pitchFamily="18" charset="0"/>
                <a:ea typeface="Times New Roman" panose="02020603050405020304" pitchFamily="18" charset="0"/>
              </a:rPr>
              <a:t>XGBoost</a:t>
            </a:r>
            <a:r>
              <a:rPr lang="en-US" sz="1800" dirty="0">
                <a:effectLst/>
                <a:latin typeface="Times New Roman" panose="02020603050405020304" pitchFamily="18" charset="0"/>
                <a:ea typeface="Times New Roman" panose="02020603050405020304" pitchFamily="18" charset="0"/>
              </a:rPr>
              <a:t> with best parameters selected by </a:t>
            </a:r>
            <a:r>
              <a:rPr lang="en-US" sz="1800" dirty="0" err="1">
                <a:effectLst/>
                <a:latin typeface="Times New Roman" panose="02020603050405020304" pitchFamily="18" charset="0"/>
                <a:ea typeface="Times New Roman" panose="02020603050405020304" pitchFamily="18" charset="0"/>
              </a:rPr>
              <a:t>GridSearch</a:t>
            </a:r>
            <a:r>
              <a:rPr lang="en-US" sz="2800" b="0" i="0" dirty="0">
                <a:solidFill>
                  <a:srgbClr val="4D5156"/>
                </a:solidFill>
                <a:effectLst/>
                <a:latin typeface="Roboto" panose="020B0604020202020204" pitchFamily="2" charset="0"/>
              </a:rPr>
              <a:t> indicate that 46.1% more of the variance of the price is explained by the variance of its features.</a:t>
            </a:r>
            <a:endParaRPr lang="en-US" sz="1800" dirty="0">
              <a:effectLst/>
              <a:latin typeface="Times New Roman" panose="02020603050405020304" pitchFamily="18" charset="0"/>
              <a:ea typeface="Times New Roman" panose="02020603050405020304" pitchFamily="18" charset="0"/>
            </a:endParaRPr>
          </a:p>
          <a:p>
            <a:pPr marL="0" marR="0" indent="228600">
              <a:spcBef>
                <a:spcPts val="0"/>
              </a:spcBef>
              <a:spcAft>
                <a:spcPts val="0"/>
              </a:spcAft>
            </a:pPr>
            <a:endParaRPr lang="en-US" sz="1800" dirty="0">
              <a:effectLst/>
              <a:latin typeface="Times New Roman" panose="02020603050405020304" pitchFamily="18" charset="0"/>
            </a:endParaRPr>
          </a:p>
          <a:p>
            <a:pPr marL="0" marR="0" indent="228600">
              <a:spcBef>
                <a:spcPts val="0"/>
              </a:spcBef>
              <a:spcAft>
                <a:spcPts val="0"/>
              </a:spcAft>
            </a:pPr>
            <a:endParaRPr 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8</a:t>
            </a:fld>
            <a:endParaRPr lang="zh-CN" altLang="en-US"/>
          </a:p>
        </p:txBody>
      </p:sp>
    </p:spTree>
    <p:extLst>
      <p:ext uri="{BB962C8B-B14F-4D97-AF65-F5344CB8AC3E}">
        <p14:creationId xmlns:p14="http://schemas.microsoft.com/office/powerpoint/2010/main" val="3042904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28600">
              <a:spcBef>
                <a:spcPts val="0"/>
              </a:spcBef>
              <a:spcAft>
                <a:spcPts val="0"/>
              </a:spcAft>
            </a:pPr>
            <a:r>
              <a:rPr lang="en-US" sz="1800" dirty="0">
                <a:effectLst/>
                <a:latin typeface="Times New Roman" panose="02020603050405020304" pitchFamily="18" charset="0"/>
                <a:ea typeface="Times New Roman" panose="02020603050405020304" pitchFamily="18" charset="0"/>
              </a:rPr>
              <a:t>I didn’t limit the inspection to the final selected model due to the prediction processing time. Here is the True price vs predicted price scatter plot in LR with L1 regularization model. At some datapoints, the predictions are close to the true value. The price unit is 10k.</a:t>
            </a:r>
          </a:p>
          <a:p>
            <a:pPr marL="0" marR="0" indent="228600">
              <a:spcBef>
                <a:spcPts val="0"/>
              </a:spcBef>
              <a:spcAft>
                <a:spcPts val="0"/>
              </a:spcAft>
            </a:pPr>
            <a:endParaRPr lang="en-US" sz="1800" dirty="0">
              <a:effectLst/>
              <a:latin typeface="Times New Roman" panose="02020603050405020304" pitchFamily="18" charset="0"/>
            </a:endParaRPr>
          </a:p>
          <a:p>
            <a:pPr marL="0" marR="0" indent="228600">
              <a:spcBef>
                <a:spcPts val="0"/>
              </a:spcBef>
              <a:spcAft>
                <a:spcPts val="0"/>
              </a:spcAft>
            </a:pPr>
            <a:endParaRPr 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9</a:t>
            </a:fld>
            <a:endParaRPr lang="zh-CN" altLang="en-US"/>
          </a:p>
        </p:txBody>
      </p:sp>
    </p:spTree>
    <p:extLst>
      <p:ext uri="{BB962C8B-B14F-4D97-AF65-F5344CB8AC3E}">
        <p14:creationId xmlns:p14="http://schemas.microsoft.com/office/powerpoint/2010/main" val="928773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48720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4758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B0000"/>
        </a:solid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ABEDBE8-3C66-4C43-A7CD-2DA6BDE88FD9}"/>
              </a:ext>
            </a:extLst>
          </p:cNvPr>
          <p:cNvSpPr/>
          <p:nvPr userDrawn="1"/>
        </p:nvSpPr>
        <p:spPr>
          <a:xfrm>
            <a:off x="-46228000" y="-20218400"/>
            <a:ext cx="18288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91EF6DD5-BB4A-4389-8A17-61A2854A7786}"/>
              </a:ext>
            </a:extLst>
          </p:cNvPr>
          <p:cNvSpPr/>
          <p:nvPr userDrawn="1"/>
        </p:nvSpPr>
        <p:spPr>
          <a:xfrm>
            <a:off x="57404000" y="27736800"/>
            <a:ext cx="18288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66796460"/>
      </p:ext>
    </p:extLst>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2F1D6C9-4887-4F81-A366-DFC31ECD1716}"/>
              </a:ext>
            </a:extLst>
          </p:cNvPr>
          <p:cNvSpPr txBox="1"/>
          <p:nvPr/>
        </p:nvSpPr>
        <p:spPr>
          <a:xfrm>
            <a:off x="1054472" y="1984610"/>
            <a:ext cx="2271114" cy="707886"/>
          </a:xfrm>
          <a:prstGeom prst="rect">
            <a:avLst/>
          </a:prstGeom>
          <a:noFill/>
        </p:spPr>
        <p:txBody>
          <a:bodyPr wrap="square" rtlCol="0">
            <a:spAutoFit/>
          </a:bodyPr>
          <a:lstStyle/>
          <a:p>
            <a:pPr algn="dist"/>
            <a:r>
              <a:rPr lang="zh-CN" altLang="en-US" sz="4000" dirty="0">
                <a:solidFill>
                  <a:srgbClr val="9B0000"/>
                </a:solidFill>
                <a:latin typeface="思源黑体 CN Normal" panose="020B0400000000000000" pitchFamily="34" charset="-122"/>
                <a:ea typeface="思源黑体 CN Normal" panose="020B0400000000000000" pitchFamily="34" charset="-122"/>
              </a:rPr>
              <a:t>北京大学</a:t>
            </a:r>
          </a:p>
        </p:txBody>
      </p:sp>
      <p:sp>
        <p:nvSpPr>
          <p:cNvPr id="7" name="文本框 6">
            <a:extLst>
              <a:ext uri="{FF2B5EF4-FFF2-40B4-BE49-F238E27FC236}">
                <a16:creationId xmlns:a16="http://schemas.microsoft.com/office/drawing/2014/main" id="{0BF25D07-82E1-445B-8862-2DFD896E3F32}"/>
              </a:ext>
            </a:extLst>
          </p:cNvPr>
          <p:cNvSpPr txBox="1"/>
          <p:nvPr/>
        </p:nvSpPr>
        <p:spPr>
          <a:xfrm>
            <a:off x="1094450" y="3953316"/>
            <a:ext cx="4488943" cy="738664"/>
          </a:xfrm>
          <a:prstGeom prst="rect">
            <a:avLst/>
          </a:prstGeom>
          <a:noFill/>
        </p:spPr>
        <p:txBody>
          <a:bodyPr wrap="square" rtlCol="0">
            <a:spAutoFit/>
          </a:bodyPr>
          <a:lstStyle/>
          <a:p>
            <a:r>
              <a:rPr lang="en-US" altLang="zh-CN" sz="1400" dirty="0">
                <a:solidFill>
                  <a:schemeClr val="tx1">
                    <a:lumMod val="75000"/>
                    <a:lumOff val="25000"/>
                  </a:schemeClr>
                </a:solidFill>
              </a:rPr>
              <a:t>Lorem ipsum dolor sit amet, consectetuer adipiscing elit. Maecenas porttitor congue massa. Fusce posuere, magna sed pulvinar </a:t>
            </a:r>
            <a:r>
              <a:rPr lang="en-US" altLang="zh-CN" sz="1400" dirty="0" err="1">
                <a:solidFill>
                  <a:schemeClr val="tx1">
                    <a:lumMod val="75000"/>
                    <a:lumOff val="25000"/>
                  </a:schemeClr>
                </a:solidFill>
              </a:rPr>
              <a:t>ultricies</a:t>
            </a:r>
            <a:r>
              <a:rPr lang="en-US" altLang="zh-CN" sz="1400" dirty="0">
                <a:solidFill>
                  <a:schemeClr val="tx1">
                    <a:lumMod val="75000"/>
                    <a:lumOff val="25000"/>
                  </a:schemeClr>
                </a:solidFill>
              </a:rPr>
              <a:t>.</a:t>
            </a:r>
          </a:p>
        </p:txBody>
      </p:sp>
      <p:grpSp>
        <p:nvGrpSpPr>
          <p:cNvPr id="8" name="组合 7">
            <a:extLst>
              <a:ext uri="{FF2B5EF4-FFF2-40B4-BE49-F238E27FC236}">
                <a16:creationId xmlns:a16="http://schemas.microsoft.com/office/drawing/2014/main" id="{3555CEE0-2096-471D-91E7-950E9DBA6C6B}"/>
              </a:ext>
            </a:extLst>
          </p:cNvPr>
          <p:cNvGrpSpPr/>
          <p:nvPr/>
        </p:nvGrpSpPr>
        <p:grpSpPr>
          <a:xfrm>
            <a:off x="914461" y="752094"/>
            <a:ext cx="488951" cy="488950"/>
            <a:chOff x="4166910" y="1204452"/>
            <a:chExt cx="1311245" cy="1311243"/>
          </a:xfrm>
        </p:grpSpPr>
        <p:sp>
          <p:nvSpPr>
            <p:cNvPr id="9" name="任意多边形: 形状 8">
              <a:extLst>
                <a:ext uri="{FF2B5EF4-FFF2-40B4-BE49-F238E27FC236}">
                  <a16:creationId xmlns:a16="http://schemas.microsoft.com/office/drawing/2014/main" id="{890BCE48-F0D1-4AD3-BD33-23E1F0F944E4}"/>
                </a:ext>
              </a:extLst>
            </p:cNvPr>
            <p:cNvSpPr/>
            <p:nvPr/>
          </p:nvSpPr>
          <p:spPr>
            <a:xfrm>
              <a:off x="4550602" y="2320790"/>
              <a:ext cx="74221" cy="98962"/>
            </a:xfrm>
            <a:custGeom>
              <a:avLst/>
              <a:gdLst/>
              <a:ahLst/>
              <a:cxnLst/>
              <a:rect l="0" t="0" r="0" b="0"/>
              <a:pathLst>
                <a:path w="33722" h="44962">
                  <a:moveTo>
                    <a:pt x="23534" y="44640"/>
                  </a:moveTo>
                  <a:lnTo>
                    <a:pt x="23122" y="44817"/>
                  </a:lnTo>
                  <a:cubicBezTo>
                    <a:pt x="20702" y="43524"/>
                    <a:pt x="17697" y="42078"/>
                    <a:pt x="14115" y="40474"/>
                  </a:cubicBezTo>
                  <a:cubicBezTo>
                    <a:pt x="10615" y="38889"/>
                    <a:pt x="6891" y="37278"/>
                    <a:pt x="2975" y="35678"/>
                  </a:cubicBezTo>
                  <a:lnTo>
                    <a:pt x="2810" y="35251"/>
                  </a:lnTo>
                  <a:lnTo>
                    <a:pt x="3541" y="33636"/>
                  </a:lnTo>
                  <a:lnTo>
                    <a:pt x="3968" y="33497"/>
                  </a:lnTo>
                  <a:cubicBezTo>
                    <a:pt x="4931" y="33823"/>
                    <a:pt x="5853" y="34149"/>
                    <a:pt x="6729" y="34441"/>
                  </a:cubicBezTo>
                  <a:cubicBezTo>
                    <a:pt x="8314" y="35026"/>
                    <a:pt x="9337" y="35296"/>
                    <a:pt x="9866" y="35329"/>
                  </a:cubicBezTo>
                  <a:cubicBezTo>
                    <a:pt x="10237" y="35329"/>
                    <a:pt x="10641" y="35105"/>
                    <a:pt x="11091" y="34700"/>
                  </a:cubicBezTo>
                  <a:cubicBezTo>
                    <a:pt x="11810" y="33984"/>
                    <a:pt x="13504" y="30728"/>
                    <a:pt x="16172" y="24801"/>
                  </a:cubicBezTo>
                  <a:lnTo>
                    <a:pt x="19165" y="18176"/>
                  </a:lnTo>
                  <a:cubicBezTo>
                    <a:pt x="20087" y="16183"/>
                    <a:pt x="21189" y="13654"/>
                    <a:pt x="22493" y="10551"/>
                  </a:cubicBezTo>
                  <a:lnTo>
                    <a:pt x="23347" y="8532"/>
                  </a:lnTo>
                  <a:cubicBezTo>
                    <a:pt x="23759" y="7655"/>
                    <a:pt x="23759" y="7130"/>
                    <a:pt x="23392" y="6958"/>
                  </a:cubicBezTo>
                  <a:cubicBezTo>
                    <a:pt x="23246" y="6898"/>
                    <a:pt x="22609" y="6842"/>
                    <a:pt x="21537" y="6849"/>
                  </a:cubicBezTo>
                  <a:cubicBezTo>
                    <a:pt x="18603" y="6872"/>
                    <a:pt x="16067" y="6924"/>
                    <a:pt x="13950" y="6980"/>
                  </a:cubicBezTo>
                  <a:lnTo>
                    <a:pt x="13725" y="6654"/>
                  </a:lnTo>
                  <a:cubicBezTo>
                    <a:pt x="14073" y="5598"/>
                    <a:pt x="14399" y="4391"/>
                    <a:pt x="14680" y="2997"/>
                  </a:cubicBezTo>
                  <a:lnTo>
                    <a:pt x="14804" y="2810"/>
                  </a:lnTo>
                  <a:cubicBezTo>
                    <a:pt x="20334" y="3653"/>
                    <a:pt x="26659" y="4290"/>
                    <a:pt x="33763" y="4695"/>
                  </a:cubicBezTo>
                  <a:lnTo>
                    <a:pt x="34149" y="5339"/>
                  </a:lnTo>
                  <a:cubicBezTo>
                    <a:pt x="33598" y="6358"/>
                    <a:pt x="32800" y="7883"/>
                    <a:pt x="31744" y="9884"/>
                  </a:cubicBezTo>
                  <a:cubicBezTo>
                    <a:pt x="31332" y="10630"/>
                    <a:pt x="30331" y="12694"/>
                    <a:pt x="28720" y="16055"/>
                  </a:cubicBezTo>
                  <a:lnTo>
                    <a:pt x="23909" y="26513"/>
                  </a:lnTo>
                  <a:cubicBezTo>
                    <a:pt x="20525" y="33977"/>
                    <a:pt x="18832" y="38057"/>
                    <a:pt x="18832" y="38732"/>
                  </a:cubicBezTo>
                  <a:cubicBezTo>
                    <a:pt x="18809" y="39196"/>
                    <a:pt x="18971" y="39593"/>
                    <a:pt x="19300" y="39811"/>
                  </a:cubicBezTo>
                  <a:cubicBezTo>
                    <a:pt x="19829" y="40290"/>
                    <a:pt x="21410" y="41223"/>
                    <a:pt x="24066" y="42595"/>
                  </a:cubicBezTo>
                  <a:lnTo>
                    <a:pt x="24269" y="42996"/>
                  </a:lnTo>
                  <a:lnTo>
                    <a:pt x="23534" y="44640"/>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0" name="任意多边形: 形状 9">
              <a:extLst>
                <a:ext uri="{FF2B5EF4-FFF2-40B4-BE49-F238E27FC236}">
                  <a16:creationId xmlns:a16="http://schemas.microsoft.com/office/drawing/2014/main" id="{70E13AA3-BD18-4FDB-9788-43951973886C}"/>
                </a:ext>
              </a:extLst>
            </p:cNvPr>
            <p:cNvSpPr/>
            <p:nvPr/>
          </p:nvSpPr>
          <p:spPr>
            <a:xfrm>
              <a:off x="4709503" y="2361286"/>
              <a:ext cx="74221" cy="98962"/>
            </a:xfrm>
            <a:custGeom>
              <a:avLst/>
              <a:gdLst/>
              <a:ahLst/>
              <a:cxnLst/>
              <a:rect l="0" t="0" r="0" b="0"/>
              <a:pathLst>
                <a:path w="33722" h="44962">
                  <a:moveTo>
                    <a:pt x="31983" y="32428"/>
                  </a:moveTo>
                  <a:cubicBezTo>
                    <a:pt x="31672" y="34691"/>
                    <a:pt x="30963" y="36677"/>
                    <a:pt x="29794" y="38284"/>
                  </a:cubicBezTo>
                  <a:cubicBezTo>
                    <a:pt x="27614" y="41402"/>
                    <a:pt x="24519" y="43316"/>
                    <a:pt x="20461" y="44009"/>
                  </a:cubicBezTo>
                  <a:cubicBezTo>
                    <a:pt x="18786" y="44328"/>
                    <a:pt x="16808" y="44298"/>
                    <a:pt x="14526" y="44002"/>
                  </a:cubicBezTo>
                  <a:cubicBezTo>
                    <a:pt x="9625" y="43343"/>
                    <a:pt x="6095" y="41184"/>
                    <a:pt x="3915" y="37512"/>
                  </a:cubicBezTo>
                  <a:cubicBezTo>
                    <a:pt x="2929" y="35894"/>
                    <a:pt x="2611" y="33855"/>
                    <a:pt x="2929" y="31446"/>
                  </a:cubicBezTo>
                  <a:cubicBezTo>
                    <a:pt x="3319" y="28512"/>
                    <a:pt x="4690" y="26249"/>
                    <a:pt x="7054" y="24683"/>
                  </a:cubicBezTo>
                  <a:cubicBezTo>
                    <a:pt x="7830" y="24200"/>
                    <a:pt x="9460" y="23480"/>
                    <a:pt x="11948" y="22671"/>
                  </a:cubicBezTo>
                  <a:cubicBezTo>
                    <a:pt x="7913" y="19894"/>
                    <a:pt x="6159" y="16489"/>
                    <a:pt x="6687" y="12464"/>
                  </a:cubicBezTo>
                  <a:cubicBezTo>
                    <a:pt x="7306" y="7927"/>
                    <a:pt x="10037" y="4937"/>
                    <a:pt x="14889" y="3431"/>
                  </a:cubicBezTo>
                  <a:cubicBezTo>
                    <a:pt x="17010" y="2805"/>
                    <a:pt x="19333" y="2647"/>
                    <a:pt x="21866" y="2981"/>
                  </a:cubicBezTo>
                  <a:cubicBezTo>
                    <a:pt x="25568" y="3461"/>
                    <a:pt x="28412" y="4697"/>
                    <a:pt x="30323" y="6653"/>
                  </a:cubicBezTo>
                  <a:cubicBezTo>
                    <a:pt x="32151" y="8530"/>
                    <a:pt x="32874" y="10733"/>
                    <a:pt x="32556" y="13296"/>
                  </a:cubicBezTo>
                  <a:cubicBezTo>
                    <a:pt x="32080" y="16777"/>
                    <a:pt x="29630" y="19362"/>
                    <a:pt x="25216" y="21007"/>
                  </a:cubicBezTo>
                  <a:cubicBezTo>
                    <a:pt x="28093" y="22559"/>
                    <a:pt x="30042" y="24275"/>
                    <a:pt x="31065" y="26152"/>
                  </a:cubicBezTo>
                  <a:cubicBezTo>
                    <a:pt x="32020" y="27808"/>
                    <a:pt x="32301" y="29951"/>
                    <a:pt x="31983" y="32428"/>
                  </a:cubicBezTo>
                  <a:close/>
                  <a:moveTo>
                    <a:pt x="24286" y="34822"/>
                  </a:moveTo>
                  <a:cubicBezTo>
                    <a:pt x="24672" y="32023"/>
                    <a:pt x="23541" y="29708"/>
                    <a:pt x="20944" y="27943"/>
                  </a:cubicBezTo>
                  <a:cubicBezTo>
                    <a:pt x="19247" y="26770"/>
                    <a:pt x="17422" y="25665"/>
                    <a:pt x="15436" y="24601"/>
                  </a:cubicBezTo>
                  <a:lnTo>
                    <a:pt x="14593" y="24200"/>
                  </a:lnTo>
                  <a:cubicBezTo>
                    <a:pt x="11244" y="25878"/>
                    <a:pt x="9370" y="28336"/>
                    <a:pt x="8928" y="31562"/>
                  </a:cubicBezTo>
                  <a:cubicBezTo>
                    <a:pt x="8673" y="33417"/>
                    <a:pt x="8842" y="34938"/>
                    <a:pt x="9479" y="36182"/>
                  </a:cubicBezTo>
                  <a:cubicBezTo>
                    <a:pt x="10813" y="38959"/>
                    <a:pt x="13031" y="40581"/>
                    <a:pt x="16088" y="40993"/>
                  </a:cubicBezTo>
                  <a:cubicBezTo>
                    <a:pt x="18258" y="41274"/>
                    <a:pt x="20067" y="40836"/>
                    <a:pt x="21566" y="39719"/>
                  </a:cubicBezTo>
                  <a:cubicBezTo>
                    <a:pt x="23106" y="38532"/>
                    <a:pt x="24024" y="36917"/>
                    <a:pt x="24286" y="34822"/>
                  </a:cubicBezTo>
                  <a:close/>
                  <a:moveTo>
                    <a:pt x="26924" y="13379"/>
                  </a:moveTo>
                  <a:cubicBezTo>
                    <a:pt x="27164" y="11464"/>
                    <a:pt x="26759" y="9875"/>
                    <a:pt x="25635" y="8530"/>
                  </a:cubicBezTo>
                  <a:cubicBezTo>
                    <a:pt x="24519" y="7207"/>
                    <a:pt x="22881" y="6402"/>
                    <a:pt x="20719" y="6121"/>
                  </a:cubicBezTo>
                  <a:cubicBezTo>
                    <a:pt x="18756" y="5840"/>
                    <a:pt x="17156" y="6181"/>
                    <a:pt x="15860" y="7133"/>
                  </a:cubicBezTo>
                  <a:cubicBezTo>
                    <a:pt x="14642" y="7998"/>
                    <a:pt x="13967" y="9182"/>
                    <a:pt x="13743" y="10688"/>
                  </a:cubicBezTo>
                  <a:cubicBezTo>
                    <a:pt x="13563" y="12153"/>
                    <a:pt x="14076" y="13607"/>
                    <a:pt x="15286" y="14979"/>
                  </a:cubicBezTo>
                  <a:cubicBezTo>
                    <a:pt x="15953" y="15747"/>
                    <a:pt x="16969" y="16507"/>
                    <a:pt x="18291" y="17320"/>
                  </a:cubicBezTo>
                  <a:cubicBezTo>
                    <a:pt x="18756" y="17646"/>
                    <a:pt x="19479" y="18051"/>
                    <a:pt x="20431" y="18613"/>
                  </a:cubicBezTo>
                  <a:lnTo>
                    <a:pt x="22106" y="19539"/>
                  </a:lnTo>
                  <a:cubicBezTo>
                    <a:pt x="24927" y="18362"/>
                    <a:pt x="26535" y="16301"/>
                    <a:pt x="26924" y="1337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1" name="任意多边形: 形状 10">
              <a:extLst>
                <a:ext uri="{FF2B5EF4-FFF2-40B4-BE49-F238E27FC236}">
                  <a16:creationId xmlns:a16="http://schemas.microsoft.com/office/drawing/2014/main" id="{18DEA7C9-62C7-4FC6-A6AB-355A11816DAC}"/>
                </a:ext>
              </a:extLst>
            </p:cNvPr>
            <p:cNvSpPr/>
            <p:nvPr/>
          </p:nvSpPr>
          <p:spPr>
            <a:xfrm>
              <a:off x="4861065" y="2361004"/>
              <a:ext cx="74221" cy="98962"/>
            </a:xfrm>
            <a:custGeom>
              <a:avLst/>
              <a:gdLst/>
              <a:ahLst/>
              <a:cxnLst/>
              <a:rect l="0" t="0" r="0" b="0"/>
              <a:pathLst>
                <a:path w="33722" h="44962">
                  <a:moveTo>
                    <a:pt x="31870" y="17677"/>
                  </a:moveTo>
                  <a:cubicBezTo>
                    <a:pt x="32578" y="22859"/>
                    <a:pt x="32132" y="27265"/>
                    <a:pt x="30544" y="30922"/>
                  </a:cubicBezTo>
                  <a:cubicBezTo>
                    <a:pt x="28891" y="34781"/>
                    <a:pt x="26426" y="38026"/>
                    <a:pt x="23144" y="40619"/>
                  </a:cubicBezTo>
                  <a:cubicBezTo>
                    <a:pt x="19775" y="43283"/>
                    <a:pt x="15875" y="44920"/>
                    <a:pt x="11491" y="45531"/>
                  </a:cubicBezTo>
                  <a:lnTo>
                    <a:pt x="8666" y="43980"/>
                  </a:lnTo>
                  <a:lnTo>
                    <a:pt x="9291" y="42744"/>
                  </a:lnTo>
                  <a:cubicBezTo>
                    <a:pt x="9966" y="42845"/>
                    <a:pt x="10771" y="42845"/>
                    <a:pt x="11749" y="42721"/>
                  </a:cubicBezTo>
                  <a:cubicBezTo>
                    <a:pt x="15107" y="42256"/>
                    <a:pt x="17902" y="40713"/>
                    <a:pt x="20127" y="38112"/>
                  </a:cubicBezTo>
                  <a:cubicBezTo>
                    <a:pt x="21004" y="37071"/>
                    <a:pt x="21780" y="35729"/>
                    <a:pt x="22432" y="34107"/>
                  </a:cubicBezTo>
                  <a:cubicBezTo>
                    <a:pt x="23488" y="31533"/>
                    <a:pt x="23960" y="27891"/>
                    <a:pt x="23844" y="23218"/>
                  </a:cubicBezTo>
                  <a:cubicBezTo>
                    <a:pt x="21004" y="26325"/>
                    <a:pt x="19374" y="27943"/>
                    <a:pt x="19026" y="28044"/>
                  </a:cubicBezTo>
                  <a:cubicBezTo>
                    <a:pt x="17666" y="28696"/>
                    <a:pt x="16148" y="29131"/>
                    <a:pt x="14511" y="29363"/>
                  </a:cubicBezTo>
                  <a:cubicBezTo>
                    <a:pt x="11614" y="29768"/>
                    <a:pt x="9156" y="29131"/>
                    <a:pt x="7092" y="27486"/>
                  </a:cubicBezTo>
                  <a:cubicBezTo>
                    <a:pt x="4851" y="25691"/>
                    <a:pt x="3484" y="23042"/>
                    <a:pt x="3012" y="19509"/>
                  </a:cubicBezTo>
                  <a:cubicBezTo>
                    <a:pt x="2198" y="13817"/>
                    <a:pt x="3851" y="9317"/>
                    <a:pt x="7912" y="5979"/>
                  </a:cubicBezTo>
                  <a:cubicBezTo>
                    <a:pt x="9831" y="4405"/>
                    <a:pt x="12311" y="3405"/>
                    <a:pt x="15399" y="3000"/>
                  </a:cubicBezTo>
                  <a:cubicBezTo>
                    <a:pt x="21176" y="2172"/>
                    <a:pt x="25639" y="4057"/>
                    <a:pt x="28753" y="8542"/>
                  </a:cubicBezTo>
                  <a:cubicBezTo>
                    <a:pt x="30308" y="10760"/>
                    <a:pt x="31319" y="13799"/>
                    <a:pt x="31870" y="17677"/>
                  </a:cubicBezTo>
                  <a:close/>
                  <a:moveTo>
                    <a:pt x="23001" y="15837"/>
                  </a:moveTo>
                  <a:cubicBezTo>
                    <a:pt x="22488" y="12244"/>
                    <a:pt x="21536" y="9670"/>
                    <a:pt x="20124" y="8077"/>
                  </a:cubicBezTo>
                  <a:cubicBezTo>
                    <a:pt x="18711" y="6515"/>
                    <a:pt x="16999" y="5874"/>
                    <a:pt x="15005" y="6125"/>
                  </a:cubicBezTo>
                  <a:cubicBezTo>
                    <a:pt x="12514" y="6496"/>
                    <a:pt x="10985" y="7920"/>
                    <a:pt x="10457" y="10494"/>
                  </a:cubicBezTo>
                  <a:cubicBezTo>
                    <a:pt x="10149" y="11862"/>
                    <a:pt x="10108" y="13428"/>
                    <a:pt x="10370" y="15226"/>
                  </a:cubicBezTo>
                  <a:cubicBezTo>
                    <a:pt x="10805" y="18220"/>
                    <a:pt x="11749" y="20464"/>
                    <a:pt x="13188" y="21892"/>
                  </a:cubicBezTo>
                  <a:cubicBezTo>
                    <a:pt x="14559" y="23260"/>
                    <a:pt x="16246" y="23784"/>
                    <a:pt x="18224" y="23503"/>
                  </a:cubicBezTo>
                  <a:cubicBezTo>
                    <a:pt x="20798" y="23185"/>
                    <a:pt x="22346" y="21914"/>
                    <a:pt x="22934" y="19764"/>
                  </a:cubicBezTo>
                  <a:cubicBezTo>
                    <a:pt x="23204" y="18778"/>
                    <a:pt x="23204" y="17463"/>
                    <a:pt x="23001" y="1583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2" name="任意多边形: 形状 11">
              <a:extLst>
                <a:ext uri="{FF2B5EF4-FFF2-40B4-BE49-F238E27FC236}">
                  <a16:creationId xmlns:a16="http://schemas.microsoft.com/office/drawing/2014/main" id="{0DB8BCA1-F5E2-4F9B-8F74-50FC048DE809}"/>
                </a:ext>
              </a:extLst>
            </p:cNvPr>
            <p:cNvSpPr/>
            <p:nvPr/>
          </p:nvSpPr>
          <p:spPr>
            <a:xfrm>
              <a:off x="5003787" y="2319593"/>
              <a:ext cx="82468" cy="98962"/>
            </a:xfrm>
            <a:custGeom>
              <a:avLst/>
              <a:gdLst/>
              <a:ahLst/>
              <a:cxnLst/>
              <a:rect l="0" t="0" r="0" b="0"/>
              <a:pathLst>
                <a:path w="37468" h="44962">
                  <a:moveTo>
                    <a:pt x="35743" y="24337"/>
                  </a:moveTo>
                  <a:cubicBezTo>
                    <a:pt x="36680" y="26435"/>
                    <a:pt x="37084" y="28488"/>
                    <a:pt x="36938" y="30448"/>
                  </a:cubicBezTo>
                  <a:cubicBezTo>
                    <a:pt x="36680" y="34240"/>
                    <a:pt x="35005" y="37499"/>
                    <a:pt x="31902" y="40201"/>
                  </a:cubicBezTo>
                  <a:cubicBezTo>
                    <a:pt x="30617" y="41347"/>
                    <a:pt x="28923" y="42370"/>
                    <a:pt x="26799" y="43258"/>
                  </a:cubicBezTo>
                  <a:cubicBezTo>
                    <a:pt x="22273" y="45214"/>
                    <a:pt x="18155" y="45214"/>
                    <a:pt x="14408" y="43221"/>
                  </a:cubicBezTo>
                  <a:cubicBezTo>
                    <a:pt x="12711" y="42318"/>
                    <a:pt x="11377" y="40744"/>
                    <a:pt x="10410" y="38579"/>
                  </a:cubicBezTo>
                  <a:cubicBezTo>
                    <a:pt x="9230" y="35840"/>
                    <a:pt x="9230" y="33157"/>
                    <a:pt x="10410" y="30605"/>
                  </a:cubicBezTo>
                  <a:cubicBezTo>
                    <a:pt x="10815" y="29788"/>
                    <a:pt x="11860" y="28357"/>
                    <a:pt x="13576" y="26352"/>
                  </a:cubicBezTo>
                  <a:cubicBezTo>
                    <a:pt x="8649" y="26079"/>
                    <a:pt x="5385" y="24071"/>
                    <a:pt x="3778" y="20372"/>
                  </a:cubicBezTo>
                  <a:cubicBezTo>
                    <a:pt x="1938" y="16168"/>
                    <a:pt x="2721" y="12170"/>
                    <a:pt x="6127" y="8378"/>
                  </a:cubicBezTo>
                  <a:cubicBezTo>
                    <a:pt x="7592" y="6722"/>
                    <a:pt x="9488" y="5400"/>
                    <a:pt x="11838" y="4343"/>
                  </a:cubicBezTo>
                  <a:cubicBezTo>
                    <a:pt x="15258" y="2871"/>
                    <a:pt x="18323" y="2432"/>
                    <a:pt x="20969" y="3144"/>
                  </a:cubicBezTo>
                  <a:cubicBezTo>
                    <a:pt x="23498" y="3796"/>
                    <a:pt x="25293" y="5325"/>
                    <a:pt x="26316" y="7678"/>
                  </a:cubicBezTo>
                  <a:cubicBezTo>
                    <a:pt x="27743" y="10911"/>
                    <a:pt x="26968" y="14389"/>
                    <a:pt x="24034" y="18075"/>
                  </a:cubicBezTo>
                  <a:cubicBezTo>
                    <a:pt x="27294" y="17911"/>
                    <a:pt x="29868" y="18349"/>
                    <a:pt x="31700" y="19409"/>
                  </a:cubicBezTo>
                  <a:cubicBezTo>
                    <a:pt x="33375" y="20372"/>
                    <a:pt x="34720" y="22002"/>
                    <a:pt x="35743" y="24337"/>
                  </a:cubicBezTo>
                  <a:close/>
                  <a:moveTo>
                    <a:pt x="21546" y="10660"/>
                  </a:moveTo>
                  <a:cubicBezTo>
                    <a:pt x="20766" y="8914"/>
                    <a:pt x="19560" y="7742"/>
                    <a:pt x="17930" y="7198"/>
                  </a:cubicBezTo>
                  <a:cubicBezTo>
                    <a:pt x="16278" y="6633"/>
                    <a:pt x="14483" y="6794"/>
                    <a:pt x="12486" y="7674"/>
                  </a:cubicBezTo>
                  <a:cubicBezTo>
                    <a:pt x="10695" y="8450"/>
                    <a:pt x="9466" y="9574"/>
                    <a:pt x="8855" y="11043"/>
                  </a:cubicBezTo>
                  <a:cubicBezTo>
                    <a:pt x="8282" y="12425"/>
                    <a:pt x="8282" y="13770"/>
                    <a:pt x="8900" y="15160"/>
                  </a:cubicBezTo>
                  <a:cubicBezTo>
                    <a:pt x="9511" y="16543"/>
                    <a:pt x="10695" y="17480"/>
                    <a:pt x="12445" y="18072"/>
                  </a:cubicBezTo>
                  <a:cubicBezTo>
                    <a:pt x="13385" y="18342"/>
                    <a:pt x="14648" y="18499"/>
                    <a:pt x="16210" y="18499"/>
                  </a:cubicBezTo>
                  <a:cubicBezTo>
                    <a:pt x="16768" y="18521"/>
                    <a:pt x="17604" y="18521"/>
                    <a:pt x="18706" y="18499"/>
                  </a:cubicBezTo>
                  <a:lnTo>
                    <a:pt x="20605" y="18398"/>
                  </a:lnTo>
                  <a:cubicBezTo>
                    <a:pt x="22419" y="15951"/>
                    <a:pt x="22730" y="13358"/>
                    <a:pt x="21546" y="10660"/>
                  </a:cubicBezTo>
                  <a:close/>
                  <a:moveTo>
                    <a:pt x="30418" y="30365"/>
                  </a:moveTo>
                  <a:cubicBezTo>
                    <a:pt x="29294" y="27780"/>
                    <a:pt x="27136" y="26386"/>
                    <a:pt x="23989" y="26191"/>
                  </a:cubicBezTo>
                  <a:cubicBezTo>
                    <a:pt x="21924" y="26079"/>
                    <a:pt x="19785" y="26086"/>
                    <a:pt x="17548" y="26229"/>
                  </a:cubicBezTo>
                  <a:lnTo>
                    <a:pt x="16611" y="26274"/>
                  </a:lnTo>
                  <a:cubicBezTo>
                    <a:pt x="14625" y="29451"/>
                    <a:pt x="14277" y="32557"/>
                    <a:pt x="15584" y="35514"/>
                  </a:cubicBezTo>
                  <a:cubicBezTo>
                    <a:pt x="16323" y="37218"/>
                    <a:pt x="17289" y="38447"/>
                    <a:pt x="18447" y="39223"/>
                  </a:cubicBezTo>
                  <a:cubicBezTo>
                    <a:pt x="21055" y="40920"/>
                    <a:pt x="23764" y="41115"/>
                    <a:pt x="26608" y="39882"/>
                  </a:cubicBezTo>
                  <a:cubicBezTo>
                    <a:pt x="28579" y="39028"/>
                    <a:pt x="29950" y="37672"/>
                    <a:pt x="30643" y="35918"/>
                  </a:cubicBezTo>
                  <a:cubicBezTo>
                    <a:pt x="31340" y="34142"/>
                    <a:pt x="31250" y="32287"/>
                    <a:pt x="30418" y="3036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3" name="任意多边形: 形状 12">
              <a:extLst>
                <a:ext uri="{FF2B5EF4-FFF2-40B4-BE49-F238E27FC236}">
                  <a16:creationId xmlns:a16="http://schemas.microsoft.com/office/drawing/2014/main" id="{475D5159-42FC-42E7-9BC7-1CCCC6465812}"/>
                </a:ext>
              </a:extLst>
            </p:cNvPr>
            <p:cNvSpPr/>
            <p:nvPr/>
          </p:nvSpPr>
          <p:spPr>
            <a:xfrm>
              <a:off x="4166910" y="1204452"/>
              <a:ext cx="1311245" cy="1311243"/>
            </a:xfrm>
            <a:custGeom>
              <a:avLst/>
              <a:gdLst/>
              <a:ahLst/>
              <a:cxnLst/>
              <a:rect l="0" t="0" r="0" b="0"/>
              <a:pathLst>
                <a:path w="595756" h="595756">
                  <a:moveTo>
                    <a:pt x="183620" y="26078"/>
                  </a:moveTo>
                  <a:cubicBezTo>
                    <a:pt x="148336" y="40976"/>
                    <a:pt x="116701" y="62333"/>
                    <a:pt x="89517" y="89513"/>
                  </a:cubicBezTo>
                  <a:cubicBezTo>
                    <a:pt x="62326" y="116686"/>
                    <a:pt x="40995" y="148362"/>
                    <a:pt x="26086" y="183609"/>
                  </a:cubicBezTo>
                  <a:cubicBezTo>
                    <a:pt x="10645" y="220108"/>
                    <a:pt x="2810" y="258858"/>
                    <a:pt x="2810" y="298834"/>
                  </a:cubicBezTo>
                  <a:cubicBezTo>
                    <a:pt x="2810" y="338802"/>
                    <a:pt x="10645" y="377575"/>
                    <a:pt x="26086" y="414058"/>
                  </a:cubicBezTo>
                  <a:cubicBezTo>
                    <a:pt x="40995" y="449305"/>
                    <a:pt x="62326" y="480948"/>
                    <a:pt x="89517" y="508132"/>
                  </a:cubicBezTo>
                  <a:cubicBezTo>
                    <a:pt x="116697" y="535315"/>
                    <a:pt x="148336" y="556646"/>
                    <a:pt x="183620" y="571555"/>
                  </a:cubicBezTo>
                  <a:cubicBezTo>
                    <a:pt x="220093" y="586996"/>
                    <a:pt x="258847" y="594823"/>
                    <a:pt x="298811" y="594823"/>
                  </a:cubicBezTo>
                  <a:cubicBezTo>
                    <a:pt x="338768" y="594823"/>
                    <a:pt x="377545" y="586996"/>
                    <a:pt x="414043" y="571555"/>
                  </a:cubicBezTo>
                  <a:cubicBezTo>
                    <a:pt x="449290" y="556646"/>
                    <a:pt x="480944" y="535315"/>
                    <a:pt x="508124" y="508132"/>
                  </a:cubicBezTo>
                  <a:cubicBezTo>
                    <a:pt x="535319" y="480944"/>
                    <a:pt x="556654" y="449305"/>
                    <a:pt x="571544" y="414058"/>
                  </a:cubicBezTo>
                  <a:cubicBezTo>
                    <a:pt x="587000" y="377575"/>
                    <a:pt x="594827" y="338798"/>
                    <a:pt x="594827" y="298834"/>
                  </a:cubicBezTo>
                  <a:cubicBezTo>
                    <a:pt x="594827" y="258854"/>
                    <a:pt x="587004" y="220108"/>
                    <a:pt x="571544" y="183609"/>
                  </a:cubicBezTo>
                  <a:cubicBezTo>
                    <a:pt x="556654" y="148362"/>
                    <a:pt x="535319" y="116686"/>
                    <a:pt x="508124" y="89513"/>
                  </a:cubicBezTo>
                  <a:cubicBezTo>
                    <a:pt x="480944" y="62333"/>
                    <a:pt x="449290" y="40976"/>
                    <a:pt x="414043" y="26078"/>
                  </a:cubicBezTo>
                  <a:cubicBezTo>
                    <a:pt x="377541" y="10671"/>
                    <a:pt x="338768" y="2810"/>
                    <a:pt x="298811" y="2810"/>
                  </a:cubicBezTo>
                  <a:cubicBezTo>
                    <a:pt x="258847" y="2810"/>
                    <a:pt x="220093" y="10671"/>
                    <a:pt x="183620" y="26078"/>
                  </a:cubicBezTo>
                  <a:close/>
                  <a:moveTo>
                    <a:pt x="187420" y="562540"/>
                  </a:moveTo>
                  <a:cubicBezTo>
                    <a:pt x="153338" y="548141"/>
                    <a:pt x="122730" y="527503"/>
                    <a:pt x="96453" y="501207"/>
                  </a:cubicBezTo>
                  <a:cubicBezTo>
                    <a:pt x="70142" y="474945"/>
                    <a:pt x="49496" y="444307"/>
                    <a:pt x="35105" y="410251"/>
                  </a:cubicBezTo>
                  <a:cubicBezTo>
                    <a:pt x="20177" y="374974"/>
                    <a:pt x="12623" y="337487"/>
                    <a:pt x="12623" y="298841"/>
                  </a:cubicBezTo>
                  <a:cubicBezTo>
                    <a:pt x="12623" y="260196"/>
                    <a:pt x="20173" y="222708"/>
                    <a:pt x="35105" y="187405"/>
                  </a:cubicBezTo>
                  <a:cubicBezTo>
                    <a:pt x="49496" y="153331"/>
                    <a:pt x="70142" y="122722"/>
                    <a:pt x="96453" y="96445"/>
                  </a:cubicBezTo>
                  <a:cubicBezTo>
                    <a:pt x="122730" y="70153"/>
                    <a:pt x="153338" y="49489"/>
                    <a:pt x="187420" y="35067"/>
                  </a:cubicBezTo>
                  <a:cubicBezTo>
                    <a:pt x="222682" y="20147"/>
                    <a:pt x="260169" y="12575"/>
                    <a:pt x="298811" y="12575"/>
                  </a:cubicBezTo>
                  <a:cubicBezTo>
                    <a:pt x="337453" y="12575"/>
                    <a:pt x="374933" y="20147"/>
                    <a:pt x="410218" y="35067"/>
                  </a:cubicBezTo>
                  <a:cubicBezTo>
                    <a:pt x="444322" y="49489"/>
                    <a:pt x="474908" y="70153"/>
                    <a:pt x="501196" y="96445"/>
                  </a:cubicBezTo>
                  <a:cubicBezTo>
                    <a:pt x="527507" y="122722"/>
                    <a:pt x="548126" y="153331"/>
                    <a:pt x="562548" y="187405"/>
                  </a:cubicBezTo>
                  <a:cubicBezTo>
                    <a:pt x="577483" y="222708"/>
                    <a:pt x="585040" y="260196"/>
                    <a:pt x="585040" y="298841"/>
                  </a:cubicBezTo>
                  <a:cubicBezTo>
                    <a:pt x="585040" y="337487"/>
                    <a:pt x="577483" y="374974"/>
                    <a:pt x="562548" y="410251"/>
                  </a:cubicBezTo>
                  <a:cubicBezTo>
                    <a:pt x="548126" y="444311"/>
                    <a:pt x="527511" y="474949"/>
                    <a:pt x="501196" y="501207"/>
                  </a:cubicBezTo>
                  <a:cubicBezTo>
                    <a:pt x="474904" y="527507"/>
                    <a:pt x="444318" y="548141"/>
                    <a:pt x="410218" y="562540"/>
                  </a:cubicBezTo>
                  <a:cubicBezTo>
                    <a:pt x="374933" y="577475"/>
                    <a:pt x="337457" y="585003"/>
                    <a:pt x="298811" y="585003"/>
                  </a:cubicBezTo>
                  <a:cubicBezTo>
                    <a:pt x="260166" y="585003"/>
                    <a:pt x="222682" y="577475"/>
                    <a:pt x="187420" y="562540"/>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4" name="任意多边形: 形状 13">
              <a:extLst>
                <a:ext uri="{FF2B5EF4-FFF2-40B4-BE49-F238E27FC236}">
                  <a16:creationId xmlns:a16="http://schemas.microsoft.com/office/drawing/2014/main" id="{F34F5299-BAFD-4AF4-ACD0-8E88453F8F88}"/>
                </a:ext>
              </a:extLst>
            </p:cNvPr>
            <p:cNvSpPr/>
            <p:nvPr/>
          </p:nvSpPr>
          <p:spPr>
            <a:xfrm>
              <a:off x="4336662" y="1374171"/>
              <a:ext cx="973126" cy="973125"/>
            </a:xfrm>
            <a:custGeom>
              <a:avLst/>
              <a:gdLst/>
              <a:ahLst/>
              <a:cxnLst/>
              <a:rect l="0" t="0" r="0" b="0"/>
              <a:pathLst>
                <a:path w="442133" h="442133">
                  <a:moveTo>
                    <a:pt x="136473" y="20005"/>
                  </a:moveTo>
                  <a:cubicBezTo>
                    <a:pt x="110414" y="31017"/>
                    <a:pt x="86992" y="46802"/>
                    <a:pt x="66935" y="66920"/>
                  </a:cubicBezTo>
                  <a:cubicBezTo>
                    <a:pt x="46817" y="87044"/>
                    <a:pt x="31028" y="110421"/>
                    <a:pt x="19997" y="136488"/>
                  </a:cubicBezTo>
                  <a:cubicBezTo>
                    <a:pt x="8592" y="163488"/>
                    <a:pt x="2810" y="192148"/>
                    <a:pt x="2810" y="221693"/>
                  </a:cubicBezTo>
                  <a:cubicBezTo>
                    <a:pt x="2810" y="251252"/>
                    <a:pt x="8592" y="279912"/>
                    <a:pt x="19997" y="306912"/>
                  </a:cubicBezTo>
                  <a:cubicBezTo>
                    <a:pt x="31028" y="332964"/>
                    <a:pt x="46817" y="356356"/>
                    <a:pt x="66935" y="376469"/>
                  </a:cubicBezTo>
                  <a:cubicBezTo>
                    <a:pt x="86992" y="396571"/>
                    <a:pt x="110414" y="412361"/>
                    <a:pt x="136473" y="423380"/>
                  </a:cubicBezTo>
                  <a:cubicBezTo>
                    <a:pt x="163481" y="434839"/>
                    <a:pt x="192115" y="440597"/>
                    <a:pt x="221670" y="440597"/>
                  </a:cubicBezTo>
                  <a:cubicBezTo>
                    <a:pt x="251226" y="440597"/>
                    <a:pt x="279897" y="434839"/>
                    <a:pt x="306897" y="423380"/>
                  </a:cubicBezTo>
                  <a:cubicBezTo>
                    <a:pt x="332972" y="412365"/>
                    <a:pt x="356386" y="396575"/>
                    <a:pt x="376484" y="376469"/>
                  </a:cubicBezTo>
                  <a:cubicBezTo>
                    <a:pt x="396586" y="356356"/>
                    <a:pt x="412342" y="332979"/>
                    <a:pt x="423377" y="306912"/>
                  </a:cubicBezTo>
                  <a:cubicBezTo>
                    <a:pt x="434782" y="279912"/>
                    <a:pt x="440594" y="251256"/>
                    <a:pt x="440594" y="221693"/>
                  </a:cubicBezTo>
                  <a:cubicBezTo>
                    <a:pt x="440594" y="192148"/>
                    <a:pt x="434782" y="163488"/>
                    <a:pt x="423377" y="136488"/>
                  </a:cubicBezTo>
                  <a:cubicBezTo>
                    <a:pt x="412342" y="110421"/>
                    <a:pt x="396586" y="87044"/>
                    <a:pt x="376484" y="66920"/>
                  </a:cubicBezTo>
                  <a:cubicBezTo>
                    <a:pt x="356382" y="46802"/>
                    <a:pt x="332972" y="31021"/>
                    <a:pt x="306897" y="20005"/>
                  </a:cubicBezTo>
                  <a:cubicBezTo>
                    <a:pt x="279897" y="8577"/>
                    <a:pt x="251229" y="2810"/>
                    <a:pt x="221670" y="2810"/>
                  </a:cubicBezTo>
                  <a:cubicBezTo>
                    <a:pt x="192111" y="2810"/>
                    <a:pt x="163481" y="8577"/>
                    <a:pt x="136473" y="20005"/>
                  </a:cubicBezTo>
                  <a:close/>
                  <a:moveTo>
                    <a:pt x="139077" y="417288"/>
                  </a:moveTo>
                  <a:cubicBezTo>
                    <a:pt x="113801" y="406613"/>
                    <a:pt x="91083" y="391307"/>
                    <a:pt x="71577" y="371801"/>
                  </a:cubicBezTo>
                  <a:cubicBezTo>
                    <a:pt x="52082" y="352294"/>
                    <a:pt x="36795" y="329611"/>
                    <a:pt x="26097" y="304334"/>
                  </a:cubicBezTo>
                  <a:cubicBezTo>
                    <a:pt x="15044" y="278170"/>
                    <a:pt x="9416" y="250379"/>
                    <a:pt x="9416" y="221689"/>
                  </a:cubicBezTo>
                  <a:cubicBezTo>
                    <a:pt x="9416" y="193044"/>
                    <a:pt x="15044" y="165246"/>
                    <a:pt x="26097" y="139059"/>
                  </a:cubicBezTo>
                  <a:cubicBezTo>
                    <a:pt x="36791" y="113759"/>
                    <a:pt x="52082" y="91057"/>
                    <a:pt x="71577" y="71592"/>
                  </a:cubicBezTo>
                  <a:cubicBezTo>
                    <a:pt x="91083" y="52086"/>
                    <a:pt x="113804" y="36772"/>
                    <a:pt x="139077" y="26105"/>
                  </a:cubicBezTo>
                  <a:cubicBezTo>
                    <a:pt x="165238" y="15010"/>
                    <a:pt x="193014" y="9416"/>
                    <a:pt x="221674" y="9416"/>
                  </a:cubicBezTo>
                  <a:cubicBezTo>
                    <a:pt x="250334" y="9416"/>
                    <a:pt x="278147" y="15010"/>
                    <a:pt x="304334" y="26105"/>
                  </a:cubicBezTo>
                  <a:cubicBezTo>
                    <a:pt x="329611" y="36772"/>
                    <a:pt x="352306" y="52086"/>
                    <a:pt x="371801" y="71592"/>
                  </a:cubicBezTo>
                  <a:cubicBezTo>
                    <a:pt x="391307" y="91057"/>
                    <a:pt x="406598" y="113759"/>
                    <a:pt x="417303" y="139059"/>
                  </a:cubicBezTo>
                  <a:cubicBezTo>
                    <a:pt x="428383" y="165246"/>
                    <a:pt x="433969" y="193044"/>
                    <a:pt x="433969" y="221689"/>
                  </a:cubicBezTo>
                  <a:cubicBezTo>
                    <a:pt x="433969" y="250379"/>
                    <a:pt x="428383" y="278170"/>
                    <a:pt x="417303" y="304334"/>
                  </a:cubicBezTo>
                  <a:cubicBezTo>
                    <a:pt x="406602" y="329611"/>
                    <a:pt x="391307" y="352294"/>
                    <a:pt x="371801" y="371801"/>
                  </a:cubicBezTo>
                  <a:cubicBezTo>
                    <a:pt x="352306" y="391307"/>
                    <a:pt x="329611" y="406613"/>
                    <a:pt x="304334" y="417288"/>
                  </a:cubicBezTo>
                  <a:cubicBezTo>
                    <a:pt x="278147" y="428383"/>
                    <a:pt x="250334" y="433977"/>
                    <a:pt x="221674" y="433977"/>
                  </a:cubicBezTo>
                  <a:cubicBezTo>
                    <a:pt x="193014" y="433977"/>
                    <a:pt x="165234" y="428383"/>
                    <a:pt x="139077" y="417288"/>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5" name="任意多边形: 形状 14">
              <a:extLst>
                <a:ext uri="{FF2B5EF4-FFF2-40B4-BE49-F238E27FC236}">
                  <a16:creationId xmlns:a16="http://schemas.microsoft.com/office/drawing/2014/main" id="{33EB111A-AF25-4C15-BBB3-3FA866940D2A}"/>
                </a:ext>
              </a:extLst>
            </p:cNvPr>
            <p:cNvSpPr/>
            <p:nvPr/>
          </p:nvSpPr>
          <p:spPr>
            <a:xfrm>
              <a:off x="4253100" y="2020890"/>
              <a:ext cx="107210" cy="90715"/>
            </a:xfrm>
            <a:custGeom>
              <a:avLst/>
              <a:gdLst/>
              <a:ahLst/>
              <a:cxnLst/>
              <a:rect l="0" t="0" r="0" b="0"/>
              <a:pathLst>
                <a:path w="48709" h="41215">
                  <a:moveTo>
                    <a:pt x="8591" y="3678"/>
                  </a:moveTo>
                  <a:cubicBezTo>
                    <a:pt x="10670" y="2895"/>
                    <a:pt x="12585" y="2636"/>
                    <a:pt x="14395" y="2925"/>
                  </a:cubicBezTo>
                  <a:cubicBezTo>
                    <a:pt x="16197" y="3161"/>
                    <a:pt x="17850" y="3895"/>
                    <a:pt x="19360" y="4997"/>
                  </a:cubicBezTo>
                  <a:cubicBezTo>
                    <a:pt x="20911" y="6177"/>
                    <a:pt x="22256" y="7687"/>
                    <a:pt x="23440" y="9482"/>
                  </a:cubicBezTo>
                  <a:cubicBezTo>
                    <a:pt x="24624" y="11277"/>
                    <a:pt x="25688" y="13401"/>
                    <a:pt x="26621" y="15852"/>
                  </a:cubicBezTo>
                  <a:lnTo>
                    <a:pt x="27760" y="18778"/>
                  </a:lnTo>
                  <a:lnTo>
                    <a:pt x="37978" y="14907"/>
                  </a:lnTo>
                  <a:cubicBezTo>
                    <a:pt x="38596" y="14690"/>
                    <a:pt x="39079" y="14371"/>
                    <a:pt x="39428" y="13944"/>
                  </a:cubicBezTo>
                  <a:cubicBezTo>
                    <a:pt x="39799" y="13540"/>
                    <a:pt x="40001" y="12951"/>
                    <a:pt x="40001" y="12198"/>
                  </a:cubicBezTo>
                  <a:cubicBezTo>
                    <a:pt x="40020" y="11794"/>
                    <a:pt x="39964" y="11157"/>
                    <a:pt x="39799" y="10329"/>
                  </a:cubicBezTo>
                  <a:cubicBezTo>
                    <a:pt x="39660" y="9478"/>
                    <a:pt x="39514" y="8747"/>
                    <a:pt x="39349" y="8219"/>
                  </a:cubicBezTo>
                  <a:lnTo>
                    <a:pt x="41373" y="7447"/>
                  </a:lnTo>
                  <a:lnTo>
                    <a:pt x="48982" y="27373"/>
                  </a:lnTo>
                  <a:lnTo>
                    <a:pt x="46959" y="28126"/>
                  </a:lnTo>
                  <a:cubicBezTo>
                    <a:pt x="46719" y="27662"/>
                    <a:pt x="46408" y="27025"/>
                    <a:pt x="45981" y="26249"/>
                  </a:cubicBezTo>
                  <a:cubicBezTo>
                    <a:pt x="45577" y="25436"/>
                    <a:pt x="45251" y="24923"/>
                    <a:pt x="44981" y="24623"/>
                  </a:cubicBezTo>
                  <a:cubicBezTo>
                    <a:pt x="44452" y="24068"/>
                    <a:pt x="43943" y="23742"/>
                    <a:pt x="43460" y="23683"/>
                  </a:cubicBezTo>
                  <a:cubicBezTo>
                    <a:pt x="42972" y="23638"/>
                    <a:pt x="42418" y="23735"/>
                    <a:pt x="41691" y="23986"/>
                  </a:cubicBezTo>
                  <a:lnTo>
                    <a:pt x="15980" y="33788"/>
                  </a:lnTo>
                  <a:cubicBezTo>
                    <a:pt x="15373" y="34035"/>
                    <a:pt x="14901" y="34327"/>
                    <a:pt x="14552" y="34732"/>
                  </a:cubicBezTo>
                  <a:cubicBezTo>
                    <a:pt x="14181" y="35081"/>
                    <a:pt x="13979" y="35673"/>
                    <a:pt x="13957" y="36486"/>
                  </a:cubicBezTo>
                  <a:cubicBezTo>
                    <a:pt x="13934" y="37036"/>
                    <a:pt x="14001" y="37733"/>
                    <a:pt x="14144" y="38599"/>
                  </a:cubicBezTo>
                  <a:cubicBezTo>
                    <a:pt x="14282" y="39461"/>
                    <a:pt x="14399" y="40105"/>
                    <a:pt x="14515" y="40514"/>
                  </a:cubicBezTo>
                  <a:lnTo>
                    <a:pt x="12491" y="41282"/>
                  </a:lnTo>
                  <a:lnTo>
                    <a:pt x="4844" y="21180"/>
                  </a:lnTo>
                  <a:cubicBezTo>
                    <a:pt x="3027" y="16507"/>
                    <a:pt x="2431" y="12678"/>
                    <a:pt x="3042" y="9789"/>
                  </a:cubicBezTo>
                  <a:cubicBezTo>
                    <a:pt x="3675" y="6923"/>
                    <a:pt x="5511" y="4862"/>
                    <a:pt x="8591" y="3678"/>
                  </a:cubicBezTo>
                  <a:close/>
                  <a:moveTo>
                    <a:pt x="13668" y="13135"/>
                  </a:moveTo>
                  <a:cubicBezTo>
                    <a:pt x="10955" y="14177"/>
                    <a:pt x="9116" y="15507"/>
                    <a:pt x="8224" y="17114"/>
                  </a:cubicBezTo>
                  <a:cubicBezTo>
                    <a:pt x="7302" y="18755"/>
                    <a:pt x="7407" y="20929"/>
                    <a:pt x="8464" y="23750"/>
                  </a:cubicBezTo>
                  <a:lnTo>
                    <a:pt x="9277" y="25893"/>
                  </a:lnTo>
                  <a:lnTo>
                    <a:pt x="25268" y="19767"/>
                  </a:lnTo>
                  <a:lnTo>
                    <a:pt x="24841" y="18680"/>
                  </a:lnTo>
                  <a:cubicBezTo>
                    <a:pt x="23785" y="15923"/>
                    <a:pt x="22335" y="14046"/>
                    <a:pt x="20480" y="13056"/>
                  </a:cubicBezTo>
                  <a:cubicBezTo>
                    <a:pt x="18625" y="12067"/>
                    <a:pt x="16358" y="12112"/>
                    <a:pt x="13668" y="1313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6" name="任意多边形: 形状 15">
              <a:extLst>
                <a:ext uri="{FF2B5EF4-FFF2-40B4-BE49-F238E27FC236}">
                  <a16:creationId xmlns:a16="http://schemas.microsoft.com/office/drawing/2014/main" id="{6548DEB1-F90E-4E16-993C-873436B69183}"/>
                </a:ext>
              </a:extLst>
            </p:cNvPr>
            <p:cNvSpPr/>
            <p:nvPr/>
          </p:nvSpPr>
          <p:spPr>
            <a:xfrm>
              <a:off x="4221199" y="1876147"/>
              <a:ext cx="98962" cy="98962"/>
            </a:xfrm>
            <a:custGeom>
              <a:avLst/>
              <a:gdLst/>
              <a:ahLst/>
              <a:cxnLst/>
              <a:rect l="0" t="0" r="0" b="0"/>
              <a:pathLst>
                <a:path w="44962" h="44962">
                  <a:moveTo>
                    <a:pt x="12728" y="8172"/>
                  </a:moveTo>
                  <a:lnTo>
                    <a:pt x="12961" y="10315"/>
                  </a:lnTo>
                  <a:cubicBezTo>
                    <a:pt x="11582" y="10978"/>
                    <a:pt x="10192" y="12073"/>
                    <a:pt x="8809" y="13526"/>
                  </a:cubicBezTo>
                  <a:cubicBezTo>
                    <a:pt x="7441" y="15006"/>
                    <a:pt x="6707" y="16366"/>
                    <a:pt x="6583" y="17678"/>
                  </a:cubicBezTo>
                  <a:cubicBezTo>
                    <a:pt x="6527" y="18199"/>
                    <a:pt x="6527" y="18952"/>
                    <a:pt x="6606" y="19937"/>
                  </a:cubicBezTo>
                  <a:cubicBezTo>
                    <a:pt x="6684" y="20904"/>
                    <a:pt x="6763" y="21736"/>
                    <a:pt x="6846" y="22316"/>
                  </a:cubicBezTo>
                  <a:lnTo>
                    <a:pt x="7505" y="27918"/>
                  </a:lnTo>
                  <a:lnTo>
                    <a:pt x="22440" y="26180"/>
                  </a:lnTo>
                  <a:lnTo>
                    <a:pt x="21976" y="22219"/>
                  </a:lnTo>
                  <a:cubicBezTo>
                    <a:pt x="21859" y="21234"/>
                    <a:pt x="21657" y="20364"/>
                    <a:pt x="21309" y="19566"/>
                  </a:cubicBezTo>
                  <a:cubicBezTo>
                    <a:pt x="20983" y="18795"/>
                    <a:pt x="20447" y="18101"/>
                    <a:pt x="19694" y="17517"/>
                  </a:cubicBezTo>
                  <a:cubicBezTo>
                    <a:pt x="19252" y="17153"/>
                    <a:pt x="18453" y="16820"/>
                    <a:pt x="17337" y="16498"/>
                  </a:cubicBezTo>
                  <a:cubicBezTo>
                    <a:pt x="16250" y="16224"/>
                    <a:pt x="15295" y="16055"/>
                    <a:pt x="14519" y="16018"/>
                  </a:cubicBezTo>
                  <a:lnTo>
                    <a:pt x="14272" y="13875"/>
                  </a:lnTo>
                  <a:lnTo>
                    <a:pt x="30380" y="11998"/>
                  </a:lnTo>
                  <a:lnTo>
                    <a:pt x="30646" y="14156"/>
                  </a:lnTo>
                  <a:cubicBezTo>
                    <a:pt x="29885" y="14309"/>
                    <a:pt x="28956" y="14688"/>
                    <a:pt x="27854" y="15295"/>
                  </a:cubicBezTo>
                  <a:cubicBezTo>
                    <a:pt x="26753" y="15879"/>
                    <a:pt x="26000" y="16366"/>
                    <a:pt x="25603" y="16824"/>
                  </a:cubicBezTo>
                  <a:cubicBezTo>
                    <a:pt x="25014" y="17498"/>
                    <a:pt x="24647" y="18236"/>
                    <a:pt x="24508" y="19072"/>
                  </a:cubicBezTo>
                  <a:cubicBezTo>
                    <a:pt x="24340" y="19937"/>
                    <a:pt x="24340" y="20866"/>
                    <a:pt x="24463" y="21934"/>
                  </a:cubicBezTo>
                  <a:lnTo>
                    <a:pt x="24921" y="25906"/>
                  </a:lnTo>
                  <a:lnTo>
                    <a:pt x="36116" y="24546"/>
                  </a:lnTo>
                  <a:cubicBezTo>
                    <a:pt x="37278" y="24430"/>
                    <a:pt x="38196" y="24250"/>
                    <a:pt x="38870" y="24003"/>
                  </a:cubicBezTo>
                  <a:cubicBezTo>
                    <a:pt x="39522" y="23733"/>
                    <a:pt x="40009" y="23362"/>
                    <a:pt x="40335" y="22834"/>
                  </a:cubicBezTo>
                  <a:cubicBezTo>
                    <a:pt x="40616" y="22369"/>
                    <a:pt x="40755" y="21695"/>
                    <a:pt x="40785" y="20870"/>
                  </a:cubicBezTo>
                  <a:cubicBezTo>
                    <a:pt x="40804" y="20080"/>
                    <a:pt x="40740" y="19008"/>
                    <a:pt x="40575" y="17663"/>
                  </a:cubicBezTo>
                  <a:cubicBezTo>
                    <a:pt x="40500" y="17022"/>
                    <a:pt x="40422" y="16269"/>
                    <a:pt x="40268" y="15366"/>
                  </a:cubicBezTo>
                  <a:cubicBezTo>
                    <a:pt x="40174" y="14474"/>
                    <a:pt x="40009" y="13699"/>
                    <a:pt x="39848" y="13069"/>
                  </a:cubicBezTo>
                  <a:cubicBezTo>
                    <a:pt x="39683" y="12316"/>
                    <a:pt x="39459" y="11619"/>
                    <a:pt x="39189" y="10975"/>
                  </a:cubicBezTo>
                  <a:cubicBezTo>
                    <a:pt x="38930" y="10334"/>
                    <a:pt x="38623" y="9873"/>
                    <a:pt x="38211" y="9581"/>
                  </a:cubicBezTo>
                  <a:cubicBezTo>
                    <a:pt x="37233" y="8809"/>
                    <a:pt x="35772" y="7996"/>
                    <a:pt x="33804" y="7112"/>
                  </a:cubicBezTo>
                  <a:cubicBezTo>
                    <a:pt x="31856" y="6246"/>
                    <a:pt x="30421" y="5684"/>
                    <a:pt x="29443" y="5448"/>
                  </a:cubicBezTo>
                  <a:lnTo>
                    <a:pt x="29218" y="3462"/>
                  </a:lnTo>
                  <a:lnTo>
                    <a:pt x="41354" y="2810"/>
                  </a:lnTo>
                  <a:lnTo>
                    <a:pt x="45596" y="39159"/>
                  </a:lnTo>
                  <a:lnTo>
                    <a:pt x="43475" y="39399"/>
                  </a:lnTo>
                  <a:cubicBezTo>
                    <a:pt x="43382" y="38889"/>
                    <a:pt x="43213" y="38196"/>
                    <a:pt x="43011" y="37334"/>
                  </a:cubicBezTo>
                  <a:cubicBezTo>
                    <a:pt x="42786" y="36457"/>
                    <a:pt x="42583" y="35850"/>
                    <a:pt x="42415" y="35498"/>
                  </a:cubicBezTo>
                  <a:cubicBezTo>
                    <a:pt x="42029" y="34816"/>
                    <a:pt x="41594" y="34427"/>
                    <a:pt x="41133" y="34224"/>
                  </a:cubicBezTo>
                  <a:cubicBezTo>
                    <a:pt x="40669" y="34026"/>
                    <a:pt x="40066" y="33973"/>
                    <a:pt x="39372" y="34078"/>
                  </a:cubicBezTo>
                  <a:lnTo>
                    <a:pt x="12031" y="37255"/>
                  </a:lnTo>
                  <a:cubicBezTo>
                    <a:pt x="11379" y="37334"/>
                    <a:pt x="10844" y="37473"/>
                    <a:pt x="10439" y="37739"/>
                  </a:cubicBezTo>
                  <a:cubicBezTo>
                    <a:pt x="10034" y="38009"/>
                    <a:pt x="9708" y="38544"/>
                    <a:pt x="9461" y="39320"/>
                  </a:cubicBezTo>
                  <a:cubicBezTo>
                    <a:pt x="9296" y="39830"/>
                    <a:pt x="9169" y="40523"/>
                    <a:pt x="9090" y="41414"/>
                  </a:cubicBezTo>
                  <a:cubicBezTo>
                    <a:pt x="9015" y="42314"/>
                    <a:pt x="8966" y="42951"/>
                    <a:pt x="8966" y="43415"/>
                  </a:cubicBezTo>
                  <a:lnTo>
                    <a:pt x="6831" y="43674"/>
                  </a:lnTo>
                  <a:lnTo>
                    <a:pt x="2810" y="9334"/>
                  </a:lnTo>
                  <a:lnTo>
                    <a:pt x="12728" y="817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7" name="任意多边形: 形状 16">
              <a:extLst>
                <a:ext uri="{FF2B5EF4-FFF2-40B4-BE49-F238E27FC236}">
                  <a16:creationId xmlns:a16="http://schemas.microsoft.com/office/drawing/2014/main" id="{D00AB5E0-3458-46E9-BCA4-FFACF32F022E}"/>
                </a:ext>
              </a:extLst>
            </p:cNvPr>
            <p:cNvSpPr/>
            <p:nvPr/>
          </p:nvSpPr>
          <p:spPr>
            <a:xfrm>
              <a:off x="4220730" y="1722517"/>
              <a:ext cx="107210" cy="115456"/>
            </a:xfrm>
            <a:custGeom>
              <a:avLst/>
              <a:gdLst/>
              <a:ahLst/>
              <a:cxnLst/>
              <a:rect l="0" t="0" r="0" b="0"/>
              <a:pathLst>
                <a:path w="48709" h="52456">
                  <a:moveTo>
                    <a:pt x="47957" y="5811"/>
                  </a:moveTo>
                  <a:lnTo>
                    <a:pt x="45776" y="21065"/>
                  </a:lnTo>
                  <a:cubicBezTo>
                    <a:pt x="41875" y="22856"/>
                    <a:pt x="38638" y="24486"/>
                    <a:pt x="35985" y="26007"/>
                  </a:cubicBezTo>
                  <a:cubicBezTo>
                    <a:pt x="33332" y="27514"/>
                    <a:pt x="30005" y="29451"/>
                    <a:pt x="25985" y="31804"/>
                  </a:cubicBezTo>
                  <a:lnTo>
                    <a:pt x="25782" y="33194"/>
                  </a:lnTo>
                  <a:lnTo>
                    <a:pt x="37956" y="34955"/>
                  </a:lnTo>
                  <a:cubicBezTo>
                    <a:pt x="38638" y="35034"/>
                    <a:pt x="39181" y="35015"/>
                    <a:pt x="39672" y="34854"/>
                  </a:cubicBezTo>
                  <a:cubicBezTo>
                    <a:pt x="40155" y="34663"/>
                    <a:pt x="40586" y="34258"/>
                    <a:pt x="41017" y="33583"/>
                  </a:cubicBezTo>
                  <a:cubicBezTo>
                    <a:pt x="41197" y="33287"/>
                    <a:pt x="41422" y="32823"/>
                    <a:pt x="41647" y="32223"/>
                  </a:cubicBezTo>
                  <a:cubicBezTo>
                    <a:pt x="41894" y="31594"/>
                    <a:pt x="42096" y="30968"/>
                    <a:pt x="42257" y="30339"/>
                  </a:cubicBezTo>
                  <a:lnTo>
                    <a:pt x="44386" y="30642"/>
                  </a:lnTo>
                  <a:lnTo>
                    <a:pt x="41459" y="51164"/>
                  </a:lnTo>
                  <a:lnTo>
                    <a:pt x="39324" y="50860"/>
                  </a:lnTo>
                  <a:cubicBezTo>
                    <a:pt x="39372" y="50377"/>
                    <a:pt x="39402" y="49680"/>
                    <a:pt x="39462" y="48766"/>
                  </a:cubicBezTo>
                  <a:cubicBezTo>
                    <a:pt x="39530" y="47859"/>
                    <a:pt x="39492" y="47237"/>
                    <a:pt x="39402" y="46832"/>
                  </a:cubicBezTo>
                  <a:cubicBezTo>
                    <a:pt x="39245" y="46166"/>
                    <a:pt x="38953" y="45645"/>
                    <a:pt x="38548" y="45311"/>
                  </a:cubicBezTo>
                  <a:cubicBezTo>
                    <a:pt x="38143" y="45008"/>
                    <a:pt x="37578" y="44813"/>
                    <a:pt x="36873" y="44659"/>
                  </a:cubicBezTo>
                  <a:lnTo>
                    <a:pt x="9487" y="40789"/>
                  </a:lnTo>
                  <a:cubicBezTo>
                    <a:pt x="8850" y="40710"/>
                    <a:pt x="8284" y="40710"/>
                    <a:pt x="7835" y="40867"/>
                  </a:cubicBezTo>
                  <a:cubicBezTo>
                    <a:pt x="7363" y="41006"/>
                    <a:pt x="6913" y="41441"/>
                    <a:pt x="6463" y="42108"/>
                  </a:cubicBezTo>
                  <a:cubicBezTo>
                    <a:pt x="6115" y="42625"/>
                    <a:pt x="5811" y="43318"/>
                    <a:pt x="5542" y="44071"/>
                  </a:cubicBezTo>
                  <a:cubicBezTo>
                    <a:pt x="5253" y="44824"/>
                    <a:pt x="5051" y="45461"/>
                    <a:pt x="4931" y="45948"/>
                  </a:cubicBezTo>
                  <a:lnTo>
                    <a:pt x="2810" y="45641"/>
                  </a:lnTo>
                  <a:lnTo>
                    <a:pt x="5834" y="24422"/>
                  </a:lnTo>
                  <a:lnTo>
                    <a:pt x="7970" y="24748"/>
                  </a:lnTo>
                  <a:cubicBezTo>
                    <a:pt x="7947" y="25307"/>
                    <a:pt x="7925" y="26000"/>
                    <a:pt x="7910" y="26790"/>
                  </a:cubicBezTo>
                  <a:cubicBezTo>
                    <a:pt x="7910" y="27603"/>
                    <a:pt x="7947" y="28297"/>
                    <a:pt x="8056" y="28855"/>
                  </a:cubicBezTo>
                  <a:cubicBezTo>
                    <a:pt x="8179" y="29608"/>
                    <a:pt x="8475" y="30129"/>
                    <a:pt x="8970" y="30417"/>
                  </a:cubicBezTo>
                  <a:cubicBezTo>
                    <a:pt x="9453" y="30736"/>
                    <a:pt x="9985" y="30927"/>
                    <a:pt x="10600" y="31028"/>
                  </a:cubicBezTo>
                  <a:lnTo>
                    <a:pt x="23658" y="32883"/>
                  </a:lnTo>
                  <a:lnTo>
                    <a:pt x="23815" y="31751"/>
                  </a:lnTo>
                  <a:cubicBezTo>
                    <a:pt x="22714" y="30174"/>
                    <a:pt x="21410" y="28297"/>
                    <a:pt x="19859" y="26157"/>
                  </a:cubicBezTo>
                  <a:cubicBezTo>
                    <a:pt x="18307" y="24014"/>
                    <a:pt x="17003" y="22331"/>
                    <a:pt x="16003" y="21129"/>
                  </a:cubicBezTo>
                  <a:cubicBezTo>
                    <a:pt x="14575" y="19484"/>
                    <a:pt x="13451" y="18214"/>
                    <a:pt x="12620" y="17404"/>
                  </a:cubicBezTo>
                  <a:cubicBezTo>
                    <a:pt x="11762" y="16591"/>
                    <a:pt x="10990" y="16123"/>
                    <a:pt x="10315" y="16026"/>
                  </a:cubicBezTo>
                  <a:cubicBezTo>
                    <a:pt x="9982" y="15981"/>
                    <a:pt x="9708" y="16295"/>
                    <a:pt x="9453" y="16895"/>
                  </a:cubicBezTo>
                  <a:cubicBezTo>
                    <a:pt x="9169" y="17532"/>
                    <a:pt x="8933" y="18540"/>
                    <a:pt x="8663" y="19896"/>
                  </a:cubicBezTo>
                  <a:lnTo>
                    <a:pt x="6520" y="19600"/>
                  </a:lnTo>
                  <a:lnTo>
                    <a:pt x="8933" y="2810"/>
                  </a:lnTo>
                  <a:lnTo>
                    <a:pt x="11046" y="3121"/>
                  </a:lnTo>
                  <a:cubicBezTo>
                    <a:pt x="10990" y="5163"/>
                    <a:pt x="11132" y="6924"/>
                    <a:pt x="11436" y="8352"/>
                  </a:cubicBezTo>
                  <a:cubicBezTo>
                    <a:pt x="11762" y="9802"/>
                    <a:pt x="12436" y="11256"/>
                    <a:pt x="13451" y="12803"/>
                  </a:cubicBezTo>
                  <a:cubicBezTo>
                    <a:pt x="14924" y="14961"/>
                    <a:pt x="16205" y="16760"/>
                    <a:pt x="17307" y="18191"/>
                  </a:cubicBezTo>
                  <a:cubicBezTo>
                    <a:pt x="18386" y="19634"/>
                    <a:pt x="19799" y="21462"/>
                    <a:pt x="21511" y="23714"/>
                  </a:cubicBezTo>
                  <a:cubicBezTo>
                    <a:pt x="23894" y="22302"/>
                    <a:pt x="26794" y="20571"/>
                    <a:pt x="30230" y="18588"/>
                  </a:cubicBezTo>
                  <a:cubicBezTo>
                    <a:pt x="33651" y="16588"/>
                    <a:pt x="36997" y="14590"/>
                    <a:pt x="40260" y="12590"/>
                  </a:cubicBezTo>
                  <a:cubicBezTo>
                    <a:pt x="41092" y="12061"/>
                    <a:pt x="41913" y="11465"/>
                    <a:pt x="42700" y="10791"/>
                  </a:cubicBezTo>
                  <a:cubicBezTo>
                    <a:pt x="43498" y="10094"/>
                    <a:pt x="44180" y="9277"/>
                    <a:pt x="44723" y="8416"/>
                  </a:cubicBezTo>
                  <a:cubicBezTo>
                    <a:pt x="44993" y="7981"/>
                    <a:pt x="45218" y="7486"/>
                    <a:pt x="45397" y="6943"/>
                  </a:cubicBezTo>
                  <a:cubicBezTo>
                    <a:pt x="45600" y="6385"/>
                    <a:pt x="45716" y="5901"/>
                    <a:pt x="45802" y="5493"/>
                  </a:cubicBezTo>
                  <a:lnTo>
                    <a:pt x="47957" y="581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8" name="任意多边形: 形状 17">
              <a:extLst>
                <a:ext uri="{FF2B5EF4-FFF2-40B4-BE49-F238E27FC236}">
                  <a16:creationId xmlns:a16="http://schemas.microsoft.com/office/drawing/2014/main" id="{AE7C845A-116E-455B-9562-079A22F84397}"/>
                </a:ext>
              </a:extLst>
            </p:cNvPr>
            <p:cNvSpPr/>
            <p:nvPr/>
          </p:nvSpPr>
          <p:spPr>
            <a:xfrm>
              <a:off x="4255044" y="1611903"/>
              <a:ext cx="107210" cy="82468"/>
            </a:xfrm>
            <a:custGeom>
              <a:avLst/>
              <a:gdLst/>
              <a:ahLst/>
              <a:cxnLst/>
              <a:rect l="0" t="0" r="0" b="0"/>
              <a:pathLst>
                <a:path w="48709" h="37468">
                  <a:moveTo>
                    <a:pt x="47113" y="17344"/>
                  </a:moveTo>
                  <a:lnTo>
                    <a:pt x="39035" y="37446"/>
                  </a:lnTo>
                  <a:lnTo>
                    <a:pt x="37034" y="36656"/>
                  </a:lnTo>
                  <a:cubicBezTo>
                    <a:pt x="37207" y="36173"/>
                    <a:pt x="37405" y="35491"/>
                    <a:pt x="37709" y="34546"/>
                  </a:cubicBezTo>
                  <a:cubicBezTo>
                    <a:pt x="37979" y="33655"/>
                    <a:pt x="38136" y="32995"/>
                    <a:pt x="38136" y="32590"/>
                  </a:cubicBezTo>
                  <a:cubicBezTo>
                    <a:pt x="38136" y="31860"/>
                    <a:pt x="37979" y="31294"/>
                    <a:pt x="37649" y="30916"/>
                  </a:cubicBezTo>
                  <a:cubicBezTo>
                    <a:pt x="37323" y="30511"/>
                    <a:pt x="36832" y="30162"/>
                    <a:pt x="36176" y="29900"/>
                  </a:cubicBezTo>
                  <a:lnTo>
                    <a:pt x="10495" y="19622"/>
                  </a:lnTo>
                  <a:cubicBezTo>
                    <a:pt x="9907" y="19405"/>
                    <a:pt x="9378" y="19289"/>
                    <a:pt x="8828" y="19357"/>
                  </a:cubicBezTo>
                  <a:cubicBezTo>
                    <a:pt x="8314" y="19405"/>
                    <a:pt x="7786" y="19660"/>
                    <a:pt x="7265" y="20218"/>
                  </a:cubicBezTo>
                  <a:cubicBezTo>
                    <a:pt x="6909" y="20552"/>
                    <a:pt x="6505" y="21087"/>
                    <a:pt x="5991" y="21826"/>
                  </a:cubicBezTo>
                  <a:cubicBezTo>
                    <a:pt x="5504" y="22556"/>
                    <a:pt x="5092" y="23205"/>
                    <a:pt x="4819" y="23718"/>
                  </a:cubicBezTo>
                  <a:lnTo>
                    <a:pt x="2810" y="22942"/>
                  </a:lnTo>
                  <a:lnTo>
                    <a:pt x="10847" y="2810"/>
                  </a:lnTo>
                  <a:lnTo>
                    <a:pt x="12848" y="3608"/>
                  </a:lnTo>
                  <a:cubicBezTo>
                    <a:pt x="12702" y="4144"/>
                    <a:pt x="12515" y="4819"/>
                    <a:pt x="12312" y="5632"/>
                  </a:cubicBezTo>
                  <a:cubicBezTo>
                    <a:pt x="12095" y="6422"/>
                    <a:pt x="11971" y="7115"/>
                    <a:pt x="11934" y="7719"/>
                  </a:cubicBezTo>
                  <a:cubicBezTo>
                    <a:pt x="11893" y="8494"/>
                    <a:pt x="12050" y="9030"/>
                    <a:pt x="12428" y="9457"/>
                  </a:cubicBezTo>
                  <a:cubicBezTo>
                    <a:pt x="12807" y="9869"/>
                    <a:pt x="13298" y="10195"/>
                    <a:pt x="13908" y="10394"/>
                  </a:cubicBezTo>
                  <a:lnTo>
                    <a:pt x="39567" y="20687"/>
                  </a:lnTo>
                  <a:cubicBezTo>
                    <a:pt x="40163" y="20960"/>
                    <a:pt x="40748" y="21058"/>
                    <a:pt x="41242" y="20983"/>
                  </a:cubicBezTo>
                  <a:cubicBezTo>
                    <a:pt x="41793" y="20923"/>
                    <a:pt x="42321" y="20649"/>
                    <a:pt x="42831" y="20091"/>
                  </a:cubicBezTo>
                  <a:cubicBezTo>
                    <a:pt x="43142" y="19784"/>
                    <a:pt x="43535" y="19278"/>
                    <a:pt x="43996" y="18510"/>
                  </a:cubicBezTo>
                  <a:cubicBezTo>
                    <a:pt x="44461" y="17749"/>
                    <a:pt x="44854" y="17060"/>
                    <a:pt x="45098" y="16516"/>
                  </a:cubicBezTo>
                  <a:lnTo>
                    <a:pt x="47113" y="1734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9" name="任意多边形: 形状 18">
              <a:extLst>
                <a:ext uri="{FF2B5EF4-FFF2-40B4-BE49-F238E27FC236}">
                  <a16:creationId xmlns:a16="http://schemas.microsoft.com/office/drawing/2014/main" id="{732EF0F1-AB57-4E6B-BB22-0CAA82B3EF20}"/>
                </a:ext>
              </a:extLst>
            </p:cNvPr>
            <p:cNvSpPr/>
            <p:nvPr/>
          </p:nvSpPr>
          <p:spPr>
            <a:xfrm>
              <a:off x="4303809" y="1466874"/>
              <a:ext cx="131949" cy="140195"/>
            </a:xfrm>
            <a:custGeom>
              <a:avLst/>
              <a:gdLst/>
              <a:ahLst/>
              <a:cxnLst/>
              <a:rect l="0" t="0" r="0" b="0"/>
              <a:pathLst>
                <a:path w="59950" h="63697">
                  <a:moveTo>
                    <a:pt x="31230" y="4054"/>
                  </a:moveTo>
                  <a:cubicBezTo>
                    <a:pt x="30972" y="4489"/>
                    <a:pt x="30623" y="5115"/>
                    <a:pt x="30196" y="6018"/>
                  </a:cubicBezTo>
                  <a:cubicBezTo>
                    <a:pt x="29769" y="6849"/>
                    <a:pt x="29567" y="7741"/>
                    <a:pt x="29578" y="8682"/>
                  </a:cubicBezTo>
                  <a:cubicBezTo>
                    <a:pt x="29578" y="9540"/>
                    <a:pt x="30005" y="10428"/>
                    <a:pt x="30811" y="11349"/>
                  </a:cubicBezTo>
                  <a:cubicBezTo>
                    <a:pt x="31620" y="12297"/>
                    <a:pt x="32984" y="13436"/>
                    <a:pt x="34861" y="14778"/>
                  </a:cubicBezTo>
                  <a:lnTo>
                    <a:pt x="57586" y="31103"/>
                  </a:lnTo>
                  <a:lnTo>
                    <a:pt x="54731" y="35067"/>
                  </a:lnTo>
                  <a:lnTo>
                    <a:pt x="16059" y="37184"/>
                  </a:lnTo>
                  <a:lnTo>
                    <a:pt x="30931" y="47822"/>
                  </a:lnTo>
                  <a:cubicBezTo>
                    <a:pt x="32793" y="49170"/>
                    <a:pt x="34280" y="50055"/>
                    <a:pt x="35401" y="50516"/>
                  </a:cubicBezTo>
                  <a:cubicBezTo>
                    <a:pt x="36540" y="50943"/>
                    <a:pt x="37544" y="51025"/>
                    <a:pt x="38357" y="50793"/>
                  </a:cubicBezTo>
                  <a:cubicBezTo>
                    <a:pt x="38986" y="50639"/>
                    <a:pt x="39740" y="50227"/>
                    <a:pt x="40620" y="49534"/>
                  </a:cubicBezTo>
                  <a:cubicBezTo>
                    <a:pt x="41519" y="48803"/>
                    <a:pt x="42183" y="48245"/>
                    <a:pt x="42643" y="47780"/>
                  </a:cubicBezTo>
                  <a:lnTo>
                    <a:pt x="44397" y="49021"/>
                  </a:lnTo>
                  <a:lnTo>
                    <a:pt x="34629" y="62659"/>
                  </a:lnTo>
                  <a:lnTo>
                    <a:pt x="32868" y="61408"/>
                  </a:lnTo>
                  <a:cubicBezTo>
                    <a:pt x="33239" y="60790"/>
                    <a:pt x="33606" y="60052"/>
                    <a:pt x="33977" y="59190"/>
                  </a:cubicBezTo>
                  <a:cubicBezTo>
                    <a:pt x="34340" y="58332"/>
                    <a:pt x="34535" y="57485"/>
                    <a:pt x="34543" y="56747"/>
                  </a:cubicBezTo>
                  <a:cubicBezTo>
                    <a:pt x="34505" y="55840"/>
                    <a:pt x="34138" y="54956"/>
                    <a:pt x="33426" y="54146"/>
                  </a:cubicBezTo>
                  <a:cubicBezTo>
                    <a:pt x="32707" y="53288"/>
                    <a:pt x="31317" y="52131"/>
                    <a:pt x="29260" y="50662"/>
                  </a:cubicBezTo>
                  <a:lnTo>
                    <a:pt x="14223" y="39863"/>
                  </a:lnTo>
                  <a:cubicBezTo>
                    <a:pt x="13478" y="39342"/>
                    <a:pt x="12680" y="38934"/>
                    <a:pt x="11863" y="38694"/>
                  </a:cubicBezTo>
                  <a:cubicBezTo>
                    <a:pt x="11031" y="38436"/>
                    <a:pt x="10188" y="38406"/>
                    <a:pt x="9378" y="38529"/>
                  </a:cubicBezTo>
                  <a:cubicBezTo>
                    <a:pt x="8487" y="38694"/>
                    <a:pt x="7666" y="39016"/>
                    <a:pt x="6891" y="39492"/>
                  </a:cubicBezTo>
                  <a:cubicBezTo>
                    <a:pt x="6107" y="39942"/>
                    <a:pt x="5347" y="40549"/>
                    <a:pt x="4564" y="41302"/>
                  </a:cubicBezTo>
                  <a:lnTo>
                    <a:pt x="2810" y="40036"/>
                  </a:lnTo>
                  <a:lnTo>
                    <a:pt x="11376" y="28117"/>
                  </a:lnTo>
                  <a:lnTo>
                    <a:pt x="45296" y="26288"/>
                  </a:lnTo>
                  <a:lnTo>
                    <a:pt x="33216" y="17622"/>
                  </a:lnTo>
                  <a:cubicBezTo>
                    <a:pt x="31317" y="16262"/>
                    <a:pt x="29773" y="15359"/>
                    <a:pt x="28671" y="14950"/>
                  </a:cubicBezTo>
                  <a:cubicBezTo>
                    <a:pt x="27547" y="14493"/>
                    <a:pt x="26592" y="14414"/>
                    <a:pt x="25737" y="14624"/>
                  </a:cubicBezTo>
                  <a:cubicBezTo>
                    <a:pt x="25078" y="14811"/>
                    <a:pt x="24332" y="15227"/>
                    <a:pt x="23489" y="15913"/>
                  </a:cubicBezTo>
                  <a:cubicBezTo>
                    <a:pt x="22635" y="16580"/>
                    <a:pt x="21961" y="17101"/>
                    <a:pt x="21503" y="17580"/>
                  </a:cubicBezTo>
                  <a:lnTo>
                    <a:pt x="19814" y="16363"/>
                  </a:lnTo>
                  <a:lnTo>
                    <a:pt x="29518" y="2810"/>
                  </a:lnTo>
                  <a:lnTo>
                    <a:pt x="31230" y="405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0" name="任意多边形: 形状 19">
              <a:extLst>
                <a:ext uri="{FF2B5EF4-FFF2-40B4-BE49-F238E27FC236}">
                  <a16:creationId xmlns:a16="http://schemas.microsoft.com/office/drawing/2014/main" id="{AA4A620F-F428-47DA-A16D-CFFF16300126}"/>
                </a:ext>
              </a:extLst>
            </p:cNvPr>
            <p:cNvSpPr/>
            <p:nvPr/>
          </p:nvSpPr>
          <p:spPr>
            <a:xfrm>
              <a:off x="4425305" y="1368497"/>
              <a:ext cx="107210" cy="107209"/>
            </a:xfrm>
            <a:custGeom>
              <a:avLst/>
              <a:gdLst/>
              <a:ahLst/>
              <a:cxnLst/>
              <a:rect l="0" t="0" r="0" b="0"/>
              <a:pathLst>
                <a:path w="48709" h="48709">
                  <a:moveTo>
                    <a:pt x="43649" y="16602"/>
                  </a:moveTo>
                  <a:cubicBezTo>
                    <a:pt x="43237" y="16992"/>
                    <a:pt x="42896" y="17386"/>
                    <a:pt x="42585" y="17689"/>
                  </a:cubicBezTo>
                  <a:cubicBezTo>
                    <a:pt x="42278" y="18015"/>
                    <a:pt x="41967" y="18480"/>
                    <a:pt x="41585" y="19060"/>
                  </a:cubicBezTo>
                  <a:cubicBezTo>
                    <a:pt x="41135" y="19735"/>
                    <a:pt x="41012" y="20319"/>
                    <a:pt x="41180" y="20923"/>
                  </a:cubicBezTo>
                  <a:cubicBezTo>
                    <a:pt x="41341" y="21481"/>
                    <a:pt x="41585" y="21994"/>
                    <a:pt x="41971" y="22481"/>
                  </a:cubicBezTo>
                  <a:lnTo>
                    <a:pt x="44811" y="26026"/>
                  </a:lnTo>
                  <a:cubicBezTo>
                    <a:pt x="45399" y="26723"/>
                    <a:pt x="45875" y="27315"/>
                    <a:pt x="46239" y="27708"/>
                  </a:cubicBezTo>
                  <a:cubicBezTo>
                    <a:pt x="46609" y="28150"/>
                    <a:pt x="47052" y="28686"/>
                    <a:pt x="47587" y="29308"/>
                  </a:cubicBezTo>
                  <a:cubicBezTo>
                    <a:pt x="46857" y="31302"/>
                    <a:pt x="45399" y="33831"/>
                    <a:pt x="43215" y="36802"/>
                  </a:cubicBezTo>
                  <a:cubicBezTo>
                    <a:pt x="41042" y="39803"/>
                    <a:pt x="38771" y="42261"/>
                    <a:pt x="36425" y="44112"/>
                  </a:cubicBezTo>
                  <a:cubicBezTo>
                    <a:pt x="34222" y="45911"/>
                    <a:pt x="31884" y="47222"/>
                    <a:pt x="29434" y="48091"/>
                  </a:cubicBezTo>
                  <a:cubicBezTo>
                    <a:pt x="26961" y="48998"/>
                    <a:pt x="24462" y="49343"/>
                    <a:pt x="21925" y="49156"/>
                  </a:cubicBezTo>
                  <a:cubicBezTo>
                    <a:pt x="19418" y="48998"/>
                    <a:pt x="16945" y="48256"/>
                    <a:pt x="14517" y="46952"/>
                  </a:cubicBezTo>
                  <a:cubicBezTo>
                    <a:pt x="12097" y="45671"/>
                    <a:pt x="9875" y="43756"/>
                    <a:pt x="7829" y="41227"/>
                  </a:cubicBezTo>
                  <a:cubicBezTo>
                    <a:pt x="5937" y="38837"/>
                    <a:pt x="4547" y="36322"/>
                    <a:pt x="3734" y="33707"/>
                  </a:cubicBezTo>
                  <a:cubicBezTo>
                    <a:pt x="2872" y="31069"/>
                    <a:pt x="2632" y="28416"/>
                    <a:pt x="2936" y="25749"/>
                  </a:cubicBezTo>
                  <a:cubicBezTo>
                    <a:pt x="3239" y="23141"/>
                    <a:pt x="4116" y="20604"/>
                    <a:pt x="5566" y="18139"/>
                  </a:cubicBezTo>
                  <a:cubicBezTo>
                    <a:pt x="7039" y="15673"/>
                    <a:pt x="9036" y="13421"/>
                    <a:pt x="11557" y="11383"/>
                  </a:cubicBezTo>
                  <a:cubicBezTo>
                    <a:pt x="13296" y="10000"/>
                    <a:pt x="15068" y="8914"/>
                    <a:pt x="16863" y="8161"/>
                  </a:cubicBezTo>
                  <a:cubicBezTo>
                    <a:pt x="18680" y="7385"/>
                    <a:pt x="20254" y="6872"/>
                    <a:pt x="21595" y="6595"/>
                  </a:cubicBezTo>
                  <a:lnTo>
                    <a:pt x="21981" y="4339"/>
                  </a:lnTo>
                  <a:lnTo>
                    <a:pt x="23858" y="2810"/>
                  </a:lnTo>
                  <a:lnTo>
                    <a:pt x="33012" y="13789"/>
                  </a:lnTo>
                  <a:lnTo>
                    <a:pt x="31120" y="15295"/>
                  </a:lnTo>
                  <a:cubicBezTo>
                    <a:pt x="27350" y="12803"/>
                    <a:pt x="24068" y="11402"/>
                    <a:pt x="21250" y="10978"/>
                  </a:cubicBezTo>
                  <a:cubicBezTo>
                    <a:pt x="18459" y="10600"/>
                    <a:pt x="15889" y="11327"/>
                    <a:pt x="13562" y="13189"/>
                  </a:cubicBezTo>
                  <a:cubicBezTo>
                    <a:pt x="10830" y="15392"/>
                    <a:pt x="9669" y="18281"/>
                    <a:pt x="10103" y="21886"/>
                  </a:cubicBezTo>
                  <a:cubicBezTo>
                    <a:pt x="10546" y="25479"/>
                    <a:pt x="12438" y="29379"/>
                    <a:pt x="15806" y="33572"/>
                  </a:cubicBezTo>
                  <a:cubicBezTo>
                    <a:pt x="19392" y="38035"/>
                    <a:pt x="22944" y="40957"/>
                    <a:pt x="26429" y="42291"/>
                  </a:cubicBezTo>
                  <a:cubicBezTo>
                    <a:pt x="29906" y="43625"/>
                    <a:pt x="32993" y="43239"/>
                    <a:pt x="35676" y="41096"/>
                  </a:cubicBezTo>
                  <a:cubicBezTo>
                    <a:pt x="36916" y="40081"/>
                    <a:pt x="37872" y="39001"/>
                    <a:pt x="38569" y="37847"/>
                  </a:cubicBezTo>
                  <a:cubicBezTo>
                    <a:pt x="39221" y="36690"/>
                    <a:pt x="39625" y="35637"/>
                    <a:pt x="39771" y="34730"/>
                  </a:cubicBezTo>
                  <a:lnTo>
                    <a:pt x="34837" y="28551"/>
                  </a:lnTo>
                  <a:cubicBezTo>
                    <a:pt x="34425" y="28049"/>
                    <a:pt x="33994" y="27660"/>
                    <a:pt x="33533" y="27521"/>
                  </a:cubicBezTo>
                  <a:cubicBezTo>
                    <a:pt x="33061" y="27289"/>
                    <a:pt x="32454" y="27289"/>
                    <a:pt x="31678" y="27498"/>
                  </a:cubicBezTo>
                  <a:cubicBezTo>
                    <a:pt x="31082" y="27656"/>
                    <a:pt x="30412" y="27903"/>
                    <a:pt x="29677" y="28312"/>
                  </a:cubicBezTo>
                  <a:cubicBezTo>
                    <a:pt x="28924" y="28682"/>
                    <a:pt x="28283" y="29027"/>
                    <a:pt x="27841" y="29304"/>
                  </a:cubicBezTo>
                  <a:lnTo>
                    <a:pt x="26489" y="27660"/>
                  </a:lnTo>
                  <a:lnTo>
                    <a:pt x="42301" y="14905"/>
                  </a:lnTo>
                  <a:lnTo>
                    <a:pt x="43649" y="1660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1" name="任意多边形: 形状 20">
              <a:extLst>
                <a:ext uri="{FF2B5EF4-FFF2-40B4-BE49-F238E27FC236}">
                  <a16:creationId xmlns:a16="http://schemas.microsoft.com/office/drawing/2014/main" id="{9B3E8790-393B-42EB-8744-BE17448199F1}"/>
                </a:ext>
              </a:extLst>
            </p:cNvPr>
            <p:cNvSpPr/>
            <p:nvPr/>
          </p:nvSpPr>
          <p:spPr>
            <a:xfrm>
              <a:off x="4617485" y="1265619"/>
              <a:ext cx="107210" cy="107209"/>
            </a:xfrm>
            <a:custGeom>
              <a:avLst/>
              <a:gdLst/>
              <a:ahLst/>
              <a:cxnLst/>
              <a:rect l="0" t="0" r="0" b="0"/>
              <a:pathLst>
                <a:path w="48709" h="48709">
                  <a:moveTo>
                    <a:pt x="47233" y="4942"/>
                  </a:moveTo>
                  <a:cubicBezTo>
                    <a:pt x="46728" y="5144"/>
                    <a:pt x="46016" y="5463"/>
                    <a:pt x="45075" y="5920"/>
                  </a:cubicBezTo>
                  <a:cubicBezTo>
                    <a:pt x="44153" y="6347"/>
                    <a:pt x="43423" y="6906"/>
                    <a:pt x="42887" y="7554"/>
                  </a:cubicBezTo>
                  <a:cubicBezTo>
                    <a:pt x="42317" y="8161"/>
                    <a:pt x="42048" y="9090"/>
                    <a:pt x="42078" y="10315"/>
                  </a:cubicBezTo>
                  <a:cubicBezTo>
                    <a:pt x="42100" y="11510"/>
                    <a:pt x="42449" y="13264"/>
                    <a:pt x="43033" y="15583"/>
                  </a:cubicBezTo>
                  <a:lnTo>
                    <a:pt x="46784" y="29586"/>
                  </a:lnTo>
                  <a:cubicBezTo>
                    <a:pt x="47885" y="33700"/>
                    <a:pt x="47357" y="37383"/>
                    <a:pt x="45233" y="40628"/>
                  </a:cubicBezTo>
                  <a:cubicBezTo>
                    <a:pt x="43086" y="43895"/>
                    <a:pt x="39725" y="46143"/>
                    <a:pt x="35116" y="47394"/>
                  </a:cubicBezTo>
                  <a:cubicBezTo>
                    <a:pt x="29732" y="48788"/>
                    <a:pt x="25239" y="48713"/>
                    <a:pt x="21638" y="47084"/>
                  </a:cubicBezTo>
                  <a:cubicBezTo>
                    <a:pt x="18045" y="45446"/>
                    <a:pt x="15681" y="42467"/>
                    <a:pt x="14538" y="38140"/>
                  </a:cubicBezTo>
                  <a:lnTo>
                    <a:pt x="9378" y="18892"/>
                  </a:lnTo>
                  <a:cubicBezTo>
                    <a:pt x="9232" y="18255"/>
                    <a:pt x="8974" y="17768"/>
                    <a:pt x="8603" y="17401"/>
                  </a:cubicBezTo>
                  <a:cubicBezTo>
                    <a:pt x="8262" y="17015"/>
                    <a:pt x="7704" y="16741"/>
                    <a:pt x="6935" y="16539"/>
                  </a:cubicBezTo>
                  <a:cubicBezTo>
                    <a:pt x="6407" y="16438"/>
                    <a:pt x="5781" y="16423"/>
                    <a:pt x="5073" y="16438"/>
                  </a:cubicBezTo>
                  <a:cubicBezTo>
                    <a:pt x="4365" y="16509"/>
                    <a:pt x="3784" y="16539"/>
                    <a:pt x="3368" y="16610"/>
                  </a:cubicBezTo>
                  <a:lnTo>
                    <a:pt x="2810" y="14523"/>
                  </a:lnTo>
                  <a:lnTo>
                    <a:pt x="22564" y="9247"/>
                  </a:lnTo>
                  <a:lnTo>
                    <a:pt x="23122" y="11319"/>
                  </a:lnTo>
                  <a:cubicBezTo>
                    <a:pt x="22564" y="11507"/>
                    <a:pt x="21998" y="11724"/>
                    <a:pt x="21455" y="11994"/>
                  </a:cubicBezTo>
                  <a:cubicBezTo>
                    <a:pt x="20881" y="12237"/>
                    <a:pt x="20331" y="12530"/>
                    <a:pt x="19780" y="12886"/>
                  </a:cubicBezTo>
                  <a:cubicBezTo>
                    <a:pt x="19143" y="13264"/>
                    <a:pt x="18794" y="13770"/>
                    <a:pt x="18678" y="14328"/>
                  </a:cubicBezTo>
                  <a:cubicBezTo>
                    <a:pt x="18592" y="14894"/>
                    <a:pt x="18633" y="15467"/>
                    <a:pt x="18794" y="16123"/>
                  </a:cubicBezTo>
                  <a:lnTo>
                    <a:pt x="23860" y="35082"/>
                  </a:lnTo>
                  <a:cubicBezTo>
                    <a:pt x="24876" y="38814"/>
                    <a:pt x="26412" y="41328"/>
                    <a:pt x="28506" y="42569"/>
                  </a:cubicBezTo>
                  <a:cubicBezTo>
                    <a:pt x="30631" y="43846"/>
                    <a:pt x="33261" y="44019"/>
                    <a:pt x="36420" y="43205"/>
                  </a:cubicBezTo>
                  <a:cubicBezTo>
                    <a:pt x="39485" y="42362"/>
                    <a:pt x="41680" y="40800"/>
                    <a:pt x="42928" y="38443"/>
                  </a:cubicBezTo>
                  <a:cubicBezTo>
                    <a:pt x="44187" y="36101"/>
                    <a:pt x="44333" y="33108"/>
                    <a:pt x="43355" y="29477"/>
                  </a:cubicBezTo>
                  <a:lnTo>
                    <a:pt x="39972" y="16700"/>
                  </a:lnTo>
                  <a:cubicBezTo>
                    <a:pt x="39357" y="14426"/>
                    <a:pt x="38747" y="12796"/>
                    <a:pt x="38132" y="11720"/>
                  </a:cubicBezTo>
                  <a:cubicBezTo>
                    <a:pt x="37521" y="10705"/>
                    <a:pt x="36828" y="9997"/>
                    <a:pt x="36060" y="9671"/>
                  </a:cubicBezTo>
                  <a:cubicBezTo>
                    <a:pt x="35487" y="9416"/>
                    <a:pt x="34595" y="9281"/>
                    <a:pt x="33366" y="9281"/>
                  </a:cubicBezTo>
                  <a:cubicBezTo>
                    <a:pt x="32141" y="9259"/>
                    <a:pt x="31264" y="9281"/>
                    <a:pt x="30792" y="9341"/>
                  </a:cubicBezTo>
                  <a:lnTo>
                    <a:pt x="30219" y="7202"/>
                  </a:lnTo>
                  <a:lnTo>
                    <a:pt x="46683" y="2810"/>
                  </a:lnTo>
                  <a:lnTo>
                    <a:pt x="47233" y="49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2" name="任意多边形: 形状 21">
              <a:extLst>
                <a:ext uri="{FF2B5EF4-FFF2-40B4-BE49-F238E27FC236}">
                  <a16:creationId xmlns:a16="http://schemas.microsoft.com/office/drawing/2014/main" id="{CCF4C6EA-87B8-4852-9556-C04D9B408B30}"/>
                </a:ext>
              </a:extLst>
            </p:cNvPr>
            <p:cNvSpPr/>
            <p:nvPr/>
          </p:nvSpPr>
          <p:spPr>
            <a:xfrm>
              <a:off x="4775922" y="1258105"/>
              <a:ext cx="107210" cy="98962"/>
            </a:xfrm>
            <a:custGeom>
              <a:avLst/>
              <a:gdLst/>
              <a:ahLst/>
              <a:cxnLst/>
              <a:rect l="0" t="0" r="0" b="0"/>
              <a:pathLst>
                <a:path w="48709" h="44962">
                  <a:moveTo>
                    <a:pt x="48961" y="5587"/>
                  </a:moveTo>
                  <a:cubicBezTo>
                    <a:pt x="48444" y="5620"/>
                    <a:pt x="47713" y="5703"/>
                    <a:pt x="46758" y="5819"/>
                  </a:cubicBezTo>
                  <a:cubicBezTo>
                    <a:pt x="45821" y="5973"/>
                    <a:pt x="44937" y="6328"/>
                    <a:pt x="44183" y="6864"/>
                  </a:cubicBezTo>
                  <a:cubicBezTo>
                    <a:pt x="43486" y="7370"/>
                    <a:pt x="42996" y="8209"/>
                    <a:pt x="42700" y="9416"/>
                  </a:cubicBezTo>
                  <a:cubicBezTo>
                    <a:pt x="42389" y="10596"/>
                    <a:pt x="42228" y="12372"/>
                    <a:pt x="42205" y="14714"/>
                  </a:cubicBezTo>
                  <a:lnTo>
                    <a:pt x="41819" y="42670"/>
                  </a:lnTo>
                  <a:lnTo>
                    <a:pt x="36922" y="42621"/>
                  </a:lnTo>
                  <a:lnTo>
                    <a:pt x="13103" y="12069"/>
                  </a:lnTo>
                  <a:lnTo>
                    <a:pt x="12844" y="30380"/>
                  </a:lnTo>
                  <a:cubicBezTo>
                    <a:pt x="12814" y="32647"/>
                    <a:pt x="12938" y="34378"/>
                    <a:pt x="13223" y="35562"/>
                  </a:cubicBezTo>
                  <a:cubicBezTo>
                    <a:pt x="13511" y="36765"/>
                    <a:pt x="13998" y="37611"/>
                    <a:pt x="14658" y="38170"/>
                  </a:cubicBezTo>
                  <a:cubicBezTo>
                    <a:pt x="15141" y="38612"/>
                    <a:pt x="15924" y="38945"/>
                    <a:pt x="17018" y="39271"/>
                  </a:cubicBezTo>
                  <a:cubicBezTo>
                    <a:pt x="18086" y="39620"/>
                    <a:pt x="18933" y="39852"/>
                    <a:pt x="19593" y="39953"/>
                  </a:cubicBezTo>
                  <a:lnTo>
                    <a:pt x="19574" y="42111"/>
                  </a:lnTo>
                  <a:lnTo>
                    <a:pt x="2810" y="41860"/>
                  </a:lnTo>
                  <a:lnTo>
                    <a:pt x="2825" y="39751"/>
                  </a:lnTo>
                  <a:cubicBezTo>
                    <a:pt x="3541" y="39676"/>
                    <a:pt x="4339" y="39541"/>
                    <a:pt x="5276" y="39354"/>
                  </a:cubicBezTo>
                  <a:cubicBezTo>
                    <a:pt x="6216" y="39159"/>
                    <a:pt x="6988" y="38825"/>
                    <a:pt x="7602" y="38424"/>
                  </a:cubicBezTo>
                  <a:cubicBezTo>
                    <a:pt x="8333" y="37881"/>
                    <a:pt x="8820" y="37113"/>
                    <a:pt x="9109" y="36026"/>
                  </a:cubicBezTo>
                  <a:cubicBezTo>
                    <a:pt x="9397" y="34970"/>
                    <a:pt x="9558" y="33164"/>
                    <a:pt x="9558" y="30635"/>
                  </a:cubicBezTo>
                  <a:lnTo>
                    <a:pt x="9824" y="12106"/>
                  </a:lnTo>
                  <a:cubicBezTo>
                    <a:pt x="9839" y="11173"/>
                    <a:pt x="9716" y="10323"/>
                    <a:pt x="9435" y="9498"/>
                  </a:cubicBezTo>
                  <a:cubicBezTo>
                    <a:pt x="9169" y="8663"/>
                    <a:pt x="8745" y="7970"/>
                    <a:pt x="8153" y="7374"/>
                  </a:cubicBezTo>
                  <a:cubicBezTo>
                    <a:pt x="7516" y="6729"/>
                    <a:pt x="6793" y="6227"/>
                    <a:pt x="5965" y="5868"/>
                  </a:cubicBezTo>
                  <a:cubicBezTo>
                    <a:pt x="5152" y="5519"/>
                    <a:pt x="4189" y="5201"/>
                    <a:pt x="3155" y="4991"/>
                  </a:cubicBezTo>
                  <a:lnTo>
                    <a:pt x="3155" y="2810"/>
                  </a:lnTo>
                  <a:lnTo>
                    <a:pt x="17835" y="3027"/>
                  </a:lnTo>
                  <a:lnTo>
                    <a:pt x="38728" y="29810"/>
                  </a:lnTo>
                  <a:lnTo>
                    <a:pt x="38945" y="14961"/>
                  </a:lnTo>
                  <a:cubicBezTo>
                    <a:pt x="38968" y="12620"/>
                    <a:pt x="38852" y="10866"/>
                    <a:pt x="38559" y="9686"/>
                  </a:cubicBezTo>
                  <a:cubicBezTo>
                    <a:pt x="38256" y="8532"/>
                    <a:pt x="37776" y="7677"/>
                    <a:pt x="37109" y="7112"/>
                  </a:cubicBezTo>
                  <a:cubicBezTo>
                    <a:pt x="36603" y="6707"/>
                    <a:pt x="35805" y="6325"/>
                    <a:pt x="34790" y="5995"/>
                  </a:cubicBezTo>
                  <a:cubicBezTo>
                    <a:pt x="33748" y="5662"/>
                    <a:pt x="32905" y="5474"/>
                    <a:pt x="32268" y="5313"/>
                  </a:cubicBezTo>
                  <a:lnTo>
                    <a:pt x="32328" y="3234"/>
                  </a:lnTo>
                  <a:lnTo>
                    <a:pt x="49002" y="3458"/>
                  </a:lnTo>
                  <a:lnTo>
                    <a:pt x="48961" y="5587"/>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3" name="任意多边形: 形状 22">
              <a:extLst>
                <a:ext uri="{FF2B5EF4-FFF2-40B4-BE49-F238E27FC236}">
                  <a16:creationId xmlns:a16="http://schemas.microsoft.com/office/drawing/2014/main" id="{BDE7E8C4-7ECD-486A-B0A9-6267C95998C0}"/>
                </a:ext>
              </a:extLst>
            </p:cNvPr>
            <p:cNvSpPr/>
            <p:nvPr/>
          </p:nvSpPr>
          <p:spPr>
            <a:xfrm>
              <a:off x="4923878" y="1271861"/>
              <a:ext cx="74221" cy="107209"/>
            </a:xfrm>
            <a:custGeom>
              <a:avLst/>
              <a:gdLst/>
              <a:ahLst/>
              <a:cxnLst/>
              <a:rect l="0" t="0" r="0" b="0"/>
              <a:pathLst>
                <a:path w="33722" h="48709">
                  <a:moveTo>
                    <a:pt x="23797" y="46016"/>
                  </a:moveTo>
                  <a:lnTo>
                    <a:pt x="2810" y="40613"/>
                  </a:lnTo>
                  <a:lnTo>
                    <a:pt x="3353" y="38503"/>
                  </a:lnTo>
                  <a:cubicBezTo>
                    <a:pt x="3822" y="38604"/>
                    <a:pt x="4541" y="38758"/>
                    <a:pt x="5497" y="38908"/>
                  </a:cubicBezTo>
                  <a:cubicBezTo>
                    <a:pt x="6433" y="39088"/>
                    <a:pt x="7100" y="39140"/>
                    <a:pt x="7513" y="39088"/>
                  </a:cubicBezTo>
                  <a:cubicBezTo>
                    <a:pt x="8232" y="39001"/>
                    <a:pt x="8753" y="38754"/>
                    <a:pt x="9124" y="38364"/>
                  </a:cubicBezTo>
                  <a:cubicBezTo>
                    <a:pt x="9472" y="38016"/>
                    <a:pt x="9738" y="37465"/>
                    <a:pt x="9918" y="36821"/>
                  </a:cubicBezTo>
                  <a:lnTo>
                    <a:pt x="16861" y="10015"/>
                  </a:lnTo>
                  <a:cubicBezTo>
                    <a:pt x="17000" y="9420"/>
                    <a:pt x="17018" y="8843"/>
                    <a:pt x="16921" y="8318"/>
                  </a:cubicBezTo>
                  <a:cubicBezTo>
                    <a:pt x="16797" y="7812"/>
                    <a:pt x="16449" y="7318"/>
                    <a:pt x="15838" y="6868"/>
                  </a:cubicBezTo>
                  <a:cubicBezTo>
                    <a:pt x="15467" y="6565"/>
                    <a:pt x="14898" y="6242"/>
                    <a:pt x="14100" y="5811"/>
                  </a:cubicBezTo>
                  <a:cubicBezTo>
                    <a:pt x="13324" y="5422"/>
                    <a:pt x="12635" y="5096"/>
                    <a:pt x="12035" y="4875"/>
                  </a:cubicBezTo>
                  <a:lnTo>
                    <a:pt x="12571" y="2810"/>
                  </a:lnTo>
                  <a:lnTo>
                    <a:pt x="33557" y="8239"/>
                  </a:lnTo>
                  <a:lnTo>
                    <a:pt x="33006" y="10311"/>
                  </a:lnTo>
                  <a:cubicBezTo>
                    <a:pt x="32478" y="10233"/>
                    <a:pt x="31796" y="10117"/>
                    <a:pt x="30972" y="10015"/>
                  </a:cubicBezTo>
                  <a:cubicBezTo>
                    <a:pt x="30151" y="9907"/>
                    <a:pt x="29443" y="9869"/>
                    <a:pt x="28847" y="9907"/>
                  </a:cubicBezTo>
                  <a:cubicBezTo>
                    <a:pt x="28094" y="9955"/>
                    <a:pt x="27543" y="10218"/>
                    <a:pt x="27172" y="10622"/>
                  </a:cubicBezTo>
                  <a:cubicBezTo>
                    <a:pt x="26832" y="11065"/>
                    <a:pt x="26566" y="11585"/>
                    <a:pt x="26404" y="12185"/>
                  </a:cubicBezTo>
                  <a:lnTo>
                    <a:pt x="19469" y="38968"/>
                  </a:lnTo>
                  <a:cubicBezTo>
                    <a:pt x="19304" y="39597"/>
                    <a:pt x="19304" y="40185"/>
                    <a:pt x="19401" y="40684"/>
                  </a:cubicBezTo>
                  <a:cubicBezTo>
                    <a:pt x="19525" y="41186"/>
                    <a:pt x="19896" y="41692"/>
                    <a:pt x="20488" y="42156"/>
                  </a:cubicBezTo>
                  <a:cubicBezTo>
                    <a:pt x="20807" y="42419"/>
                    <a:pt x="21402" y="42730"/>
                    <a:pt x="22212" y="43112"/>
                  </a:cubicBezTo>
                  <a:cubicBezTo>
                    <a:pt x="23032" y="43460"/>
                    <a:pt x="23740" y="43738"/>
                    <a:pt x="24314" y="43947"/>
                  </a:cubicBezTo>
                  <a:lnTo>
                    <a:pt x="23797" y="46016"/>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4" name="任意多边形: 形状 23">
              <a:extLst>
                <a:ext uri="{FF2B5EF4-FFF2-40B4-BE49-F238E27FC236}">
                  <a16:creationId xmlns:a16="http://schemas.microsoft.com/office/drawing/2014/main" id="{C3B6DB5E-CE50-43D1-A19B-CEDA065E6210}"/>
                </a:ext>
              </a:extLst>
            </p:cNvPr>
            <p:cNvSpPr/>
            <p:nvPr/>
          </p:nvSpPr>
          <p:spPr>
            <a:xfrm>
              <a:off x="5050236" y="1304000"/>
              <a:ext cx="98962" cy="115456"/>
            </a:xfrm>
            <a:custGeom>
              <a:avLst/>
              <a:gdLst/>
              <a:ahLst/>
              <a:cxnLst/>
              <a:rect l="0" t="0" r="0" b="0"/>
              <a:pathLst>
                <a:path w="44962" h="52456">
                  <a:moveTo>
                    <a:pt x="43228" y="26183"/>
                  </a:moveTo>
                  <a:cubicBezTo>
                    <a:pt x="42662" y="25966"/>
                    <a:pt x="42096" y="25779"/>
                    <a:pt x="41538" y="25681"/>
                  </a:cubicBezTo>
                  <a:cubicBezTo>
                    <a:pt x="40961" y="25558"/>
                    <a:pt x="40328" y="25524"/>
                    <a:pt x="39665" y="25558"/>
                  </a:cubicBezTo>
                  <a:cubicBezTo>
                    <a:pt x="38765" y="25588"/>
                    <a:pt x="37990" y="25737"/>
                    <a:pt x="37375" y="26007"/>
                  </a:cubicBezTo>
                  <a:cubicBezTo>
                    <a:pt x="36746" y="26281"/>
                    <a:pt x="36026" y="26667"/>
                    <a:pt x="35232" y="27304"/>
                  </a:cubicBezTo>
                  <a:cubicBezTo>
                    <a:pt x="34138" y="28165"/>
                    <a:pt x="32564" y="29413"/>
                    <a:pt x="30530" y="31107"/>
                  </a:cubicBezTo>
                  <a:cubicBezTo>
                    <a:pt x="28488" y="32774"/>
                    <a:pt x="26146" y="34606"/>
                    <a:pt x="23531" y="36765"/>
                  </a:cubicBezTo>
                  <a:cubicBezTo>
                    <a:pt x="21204" y="38664"/>
                    <a:pt x="18652" y="40789"/>
                    <a:pt x="15898" y="43089"/>
                  </a:cubicBezTo>
                  <a:cubicBezTo>
                    <a:pt x="13129" y="45352"/>
                    <a:pt x="10476" y="47582"/>
                    <a:pt x="7947" y="49654"/>
                  </a:cubicBezTo>
                  <a:lnTo>
                    <a:pt x="3091" y="47080"/>
                  </a:lnTo>
                  <a:cubicBezTo>
                    <a:pt x="3766" y="40302"/>
                    <a:pt x="4463" y="33464"/>
                    <a:pt x="5133" y="26483"/>
                  </a:cubicBezTo>
                  <a:cubicBezTo>
                    <a:pt x="5841" y="19506"/>
                    <a:pt x="6314" y="14650"/>
                    <a:pt x="6520" y="11896"/>
                  </a:cubicBezTo>
                  <a:cubicBezTo>
                    <a:pt x="6583" y="10903"/>
                    <a:pt x="6561" y="10102"/>
                    <a:pt x="6418" y="9513"/>
                  </a:cubicBezTo>
                  <a:cubicBezTo>
                    <a:pt x="6272" y="8895"/>
                    <a:pt x="5969" y="8187"/>
                    <a:pt x="5433" y="7333"/>
                  </a:cubicBezTo>
                  <a:cubicBezTo>
                    <a:pt x="5047" y="6767"/>
                    <a:pt x="4680" y="6272"/>
                    <a:pt x="4324" y="5920"/>
                  </a:cubicBezTo>
                  <a:cubicBezTo>
                    <a:pt x="3968" y="5594"/>
                    <a:pt x="3462" y="5189"/>
                    <a:pt x="2810" y="4725"/>
                  </a:cubicBezTo>
                  <a:lnTo>
                    <a:pt x="3837" y="2810"/>
                  </a:lnTo>
                  <a:lnTo>
                    <a:pt x="22504" y="12709"/>
                  </a:lnTo>
                  <a:lnTo>
                    <a:pt x="21526" y="14579"/>
                  </a:lnTo>
                  <a:cubicBezTo>
                    <a:pt x="19634" y="13849"/>
                    <a:pt x="18292" y="13384"/>
                    <a:pt x="17532" y="13305"/>
                  </a:cubicBezTo>
                  <a:cubicBezTo>
                    <a:pt x="16756" y="13204"/>
                    <a:pt x="16307" y="13328"/>
                    <a:pt x="16097" y="13676"/>
                  </a:cubicBezTo>
                  <a:cubicBezTo>
                    <a:pt x="16010" y="13864"/>
                    <a:pt x="15943" y="14073"/>
                    <a:pt x="15887" y="14294"/>
                  </a:cubicBezTo>
                  <a:cubicBezTo>
                    <a:pt x="15834" y="14512"/>
                    <a:pt x="15778" y="14838"/>
                    <a:pt x="15692" y="15280"/>
                  </a:cubicBezTo>
                  <a:cubicBezTo>
                    <a:pt x="15452" y="16981"/>
                    <a:pt x="15171" y="19802"/>
                    <a:pt x="14800" y="23800"/>
                  </a:cubicBezTo>
                  <a:cubicBezTo>
                    <a:pt x="14452" y="27783"/>
                    <a:pt x="13860" y="33872"/>
                    <a:pt x="13005" y="41943"/>
                  </a:cubicBezTo>
                  <a:cubicBezTo>
                    <a:pt x="16824" y="38743"/>
                    <a:pt x="20020" y="36030"/>
                    <a:pt x="22620" y="33793"/>
                  </a:cubicBezTo>
                  <a:cubicBezTo>
                    <a:pt x="25198" y="31568"/>
                    <a:pt x="27487" y="29582"/>
                    <a:pt x="29439" y="27873"/>
                  </a:cubicBezTo>
                  <a:cubicBezTo>
                    <a:pt x="30410" y="27030"/>
                    <a:pt x="31279" y="26247"/>
                    <a:pt x="32014" y="25468"/>
                  </a:cubicBezTo>
                  <a:cubicBezTo>
                    <a:pt x="32767" y="24730"/>
                    <a:pt x="33261" y="24149"/>
                    <a:pt x="33494" y="23669"/>
                  </a:cubicBezTo>
                  <a:cubicBezTo>
                    <a:pt x="33775" y="23163"/>
                    <a:pt x="33625" y="22523"/>
                    <a:pt x="33029" y="21758"/>
                  </a:cubicBezTo>
                  <a:cubicBezTo>
                    <a:pt x="32467" y="21039"/>
                    <a:pt x="31204" y="20012"/>
                    <a:pt x="29248" y="18779"/>
                  </a:cubicBezTo>
                  <a:lnTo>
                    <a:pt x="30264" y="16842"/>
                  </a:lnTo>
                  <a:lnTo>
                    <a:pt x="44258" y="24242"/>
                  </a:lnTo>
                  <a:lnTo>
                    <a:pt x="43228" y="26183"/>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5" name="任意多边形: 形状 24">
              <a:extLst>
                <a:ext uri="{FF2B5EF4-FFF2-40B4-BE49-F238E27FC236}">
                  <a16:creationId xmlns:a16="http://schemas.microsoft.com/office/drawing/2014/main" id="{8E0EED2C-2866-4510-89A1-958610CD5A78}"/>
                </a:ext>
              </a:extLst>
            </p:cNvPr>
            <p:cNvSpPr/>
            <p:nvPr/>
          </p:nvSpPr>
          <p:spPr>
            <a:xfrm>
              <a:off x="5133332" y="1387753"/>
              <a:ext cx="123701" cy="123701"/>
            </a:xfrm>
            <a:custGeom>
              <a:avLst/>
              <a:gdLst/>
              <a:ahLst/>
              <a:cxnLst/>
              <a:rect l="0" t="0" r="0" b="0"/>
              <a:pathLst>
                <a:path w="56203" h="56203">
                  <a:moveTo>
                    <a:pt x="47912" y="33501"/>
                  </a:moveTo>
                  <a:lnTo>
                    <a:pt x="46327" y="32028"/>
                  </a:lnTo>
                  <a:cubicBezTo>
                    <a:pt x="46964" y="30578"/>
                    <a:pt x="47312" y="28862"/>
                    <a:pt x="47376" y="26869"/>
                  </a:cubicBezTo>
                  <a:cubicBezTo>
                    <a:pt x="47451" y="24898"/>
                    <a:pt x="47121" y="23362"/>
                    <a:pt x="46375" y="22298"/>
                  </a:cubicBezTo>
                  <a:cubicBezTo>
                    <a:pt x="46064" y="21814"/>
                    <a:pt x="45536" y="21256"/>
                    <a:pt x="44839" y="20608"/>
                  </a:cubicBezTo>
                  <a:cubicBezTo>
                    <a:pt x="44150" y="19885"/>
                    <a:pt x="43558" y="19360"/>
                    <a:pt x="43093" y="18911"/>
                  </a:cubicBezTo>
                  <a:lnTo>
                    <a:pt x="38949" y="15122"/>
                  </a:lnTo>
                  <a:lnTo>
                    <a:pt x="28810" y="26217"/>
                  </a:lnTo>
                  <a:lnTo>
                    <a:pt x="31729" y="28956"/>
                  </a:lnTo>
                  <a:cubicBezTo>
                    <a:pt x="32463" y="29600"/>
                    <a:pt x="33212" y="30125"/>
                    <a:pt x="33969" y="30485"/>
                  </a:cubicBezTo>
                  <a:cubicBezTo>
                    <a:pt x="34722" y="30856"/>
                    <a:pt x="35603" y="31050"/>
                    <a:pt x="36562" y="30983"/>
                  </a:cubicBezTo>
                  <a:cubicBezTo>
                    <a:pt x="37128" y="30946"/>
                    <a:pt x="37941" y="30695"/>
                    <a:pt x="38960" y="30192"/>
                  </a:cubicBezTo>
                  <a:cubicBezTo>
                    <a:pt x="39983" y="29694"/>
                    <a:pt x="40822" y="29207"/>
                    <a:pt x="41456" y="28720"/>
                  </a:cubicBezTo>
                  <a:lnTo>
                    <a:pt x="43018" y="30155"/>
                  </a:lnTo>
                  <a:lnTo>
                    <a:pt x="32077" y="42156"/>
                  </a:lnTo>
                  <a:lnTo>
                    <a:pt x="30481" y="40706"/>
                  </a:lnTo>
                  <a:cubicBezTo>
                    <a:pt x="30931" y="40081"/>
                    <a:pt x="31380" y="39178"/>
                    <a:pt x="31822" y="38016"/>
                  </a:cubicBezTo>
                  <a:cubicBezTo>
                    <a:pt x="32280" y="36836"/>
                    <a:pt x="32519" y="35951"/>
                    <a:pt x="32519" y="35356"/>
                  </a:cubicBezTo>
                  <a:cubicBezTo>
                    <a:pt x="32519" y="34486"/>
                    <a:pt x="32317" y="33677"/>
                    <a:pt x="31890" y="32935"/>
                  </a:cubicBezTo>
                  <a:cubicBezTo>
                    <a:pt x="31448" y="32205"/>
                    <a:pt x="30829" y="31485"/>
                    <a:pt x="30035" y="30751"/>
                  </a:cubicBezTo>
                  <a:lnTo>
                    <a:pt x="27098" y="28087"/>
                  </a:lnTo>
                  <a:lnTo>
                    <a:pt x="19506" y="36397"/>
                  </a:lnTo>
                  <a:cubicBezTo>
                    <a:pt x="18716" y="37259"/>
                    <a:pt x="18165" y="38012"/>
                    <a:pt x="17794" y="38630"/>
                  </a:cubicBezTo>
                  <a:cubicBezTo>
                    <a:pt x="17476" y="39252"/>
                    <a:pt x="17352" y="39871"/>
                    <a:pt x="17476" y="40455"/>
                  </a:cubicBezTo>
                  <a:cubicBezTo>
                    <a:pt x="17550" y="41006"/>
                    <a:pt x="17880" y="41628"/>
                    <a:pt x="18375" y="42224"/>
                  </a:cubicBezTo>
                  <a:cubicBezTo>
                    <a:pt x="18903" y="42849"/>
                    <a:pt x="19649" y="43625"/>
                    <a:pt x="20672" y="44566"/>
                  </a:cubicBezTo>
                  <a:cubicBezTo>
                    <a:pt x="21144" y="44970"/>
                    <a:pt x="21710" y="45502"/>
                    <a:pt x="22384" y="46094"/>
                  </a:cubicBezTo>
                  <a:cubicBezTo>
                    <a:pt x="23058" y="46675"/>
                    <a:pt x="23673" y="47155"/>
                    <a:pt x="24239" y="47544"/>
                  </a:cubicBezTo>
                  <a:cubicBezTo>
                    <a:pt x="24849" y="48009"/>
                    <a:pt x="25490" y="48391"/>
                    <a:pt x="26086" y="48702"/>
                  </a:cubicBezTo>
                  <a:cubicBezTo>
                    <a:pt x="26730" y="49028"/>
                    <a:pt x="27259" y="49144"/>
                    <a:pt x="27753" y="49122"/>
                  </a:cubicBezTo>
                  <a:cubicBezTo>
                    <a:pt x="28978" y="49047"/>
                    <a:pt x="30642" y="48702"/>
                    <a:pt x="32680" y="48088"/>
                  </a:cubicBezTo>
                  <a:cubicBezTo>
                    <a:pt x="34722" y="47451"/>
                    <a:pt x="36203" y="46941"/>
                    <a:pt x="37072" y="46484"/>
                  </a:cubicBezTo>
                  <a:lnTo>
                    <a:pt x="38522" y="47818"/>
                  </a:lnTo>
                  <a:lnTo>
                    <a:pt x="29795" y="56260"/>
                  </a:lnTo>
                  <a:lnTo>
                    <a:pt x="2810" y="31613"/>
                  </a:lnTo>
                  <a:lnTo>
                    <a:pt x="4283" y="30031"/>
                  </a:lnTo>
                  <a:cubicBezTo>
                    <a:pt x="4669" y="30342"/>
                    <a:pt x="5238" y="30747"/>
                    <a:pt x="5973" y="31283"/>
                  </a:cubicBezTo>
                  <a:cubicBezTo>
                    <a:pt x="6703" y="31792"/>
                    <a:pt x="7231" y="32118"/>
                    <a:pt x="7625" y="32253"/>
                  </a:cubicBezTo>
                  <a:cubicBezTo>
                    <a:pt x="8333" y="32523"/>
                    <a:pt x="8929" y="32560"/>
                    <a:pt x="9393" y="32407"/>
                  </a:cubicBezTo>
                  <a:cubicBezTo>
                    <a:pt x="9888" y="32235"/>
                    <a:pt x="10379" y="31864"/>
                    <a:pt x="10829" y="31350"/>
                  </a:cubicBezTo>
                  <a:lnTo>
                    <a:pt x="29409" y="11053"/>
                  </a:lnTo>
                  <a:cubicBezTo>
                    <a:pt x="29859" y="10574"/>
                    <a:pt x="30140" y="10090"/>
                    <a:pt x="30279" y="9648"/>
                  </a:cubicBezTo>
                  <a:cubicBezTo>
                    <a:pt x="30432" y="9180"/>
                    <a:pt x="30324" y="8562"/>
                    <a:pt x="29998" y="7760"/>
                  </a:cubicBezTo>
                  <a:cubicBezTo>
                    <a:pt x="29803" y="7295"/>
                    <a:pt x="29424" y="6707"/>
                    <a:pt x="28904" y="5976"/>
                  </a:cubicBezTo>
                  <a:cubicBezTo>
                    <a:pt x="28390" y="5246"/>
                    <a:pt x="28004" y="4736"/>
                    <a:pt x="27716" y="4376"/>
                  </a:cubicBezTo>
                  <a:lnTo>
                    <a:pt x="29136" y="2810"/>
                  </a:lnTo>
                  <a:lnTo>
                    <a:pt x="54660" y="26108"/>
                  </a:lnTo>
                  <a:lnTo>
                    <a:pt x="47912" y="3350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6" name="任意多边形: 形状 25">
              <a:extLst>
                <a:ext uri="{FF2B5EF4-FFF2-40B4-BE49-F238E27FC236}">
                  <a16:creationId xmlns:a16="http://schemas.microsoft.com/office/drawing/2014/main" id="{521EBB00-C8F2-419C-9B80-A611F8BCA2FB}"/>
                </a:ext>
              </a:extLst>
            </p:cNvPr>
            <p:cNvSpPr/>
            <p:nvPr/>
          </p:nvSpPr>
          <p:spPr>
            <a:xfrm>
              <a:off x="5223717" y="1494476"/>
              <a:ext cx="115457" cy="140195"/>
            </a:xfrm>
            <a:custGeom>
              <a:avLst/>
              <a:gdLst/>
              <a:ahLst/>
              <a:cxnLst/>
              <a:rect l="0" t="0" r="0" b="0"/>
              <a:pathLst>
                <a:path w="52456" h="63697">
                  <a:moveTo>
                    <a:pt x="27105" y="61636"/>
                  </a:moveTo>
                  <a:lnTo>
                    <a:pt x="18986" y="49021"/>
                  </a:lnTo>
                  <a:cubicBezTo>
                    <a:pt x="20908" y="44723"/>
                    <a:pt x="22391" y="41223"/>
                    <a:pt x="23414" y="38526"/>
                  </a:cubicBezTo>
                  <a:cubicBezTo>
                    <a:pt x="24452" y="35817"/>
                    <a:pt x="25576" y="32549"/>
                    <a:pt x="26775" y="28757"/>
                  </a:cubicBezTo>
                  <a:lnTo>
                    <a:pt x="26000" y="27547"/>
                  </a:lnTo>
                  <a:lnTo>
                    <a:pt x="16093" y="33958"/>
                  </a:lnTo>
                  <a:cubicBezTo>
                    <a:pt x="15512" y="34292"/>
                    <a:pt x="15108" y="34689"/>
                    <a:pt x="14868" y="35153"/>
                  </a:cubicBezTo>
                  <a:cubicBezTo>
                    <a:pt x="14613" y="35603"/>
                    <a:pt x="14557" y="36217"/>
                    <a:pt x="14680" y="36986"/>
                  </a:cubicBezTo>
                  <a:cubicBezTo>
                    <a:pt x="14744" y="37319"/>
                    <a:pt x="14898" y="37885"/>
                    <a:pt x="15186" y="38593"/>
                  </a:cubicBezTo>
                  <a:cubicBezTo>
                    <a:pt x="15456" y="39290"/>
                    <a:pt x="15722" y="39889"/>
                    <a:pt x="15939" y="40354"/>
                  </a:cubicBezTo>
                  <a:lnTo>
                    <a:pt x="14130" y="41512"/>
                  </a:lnTo>
                  <a:lnTo>
                    <a:pt x="2810" y="23969"/>
                  </a:lnTo>
                  <a:lnTo>
                    <a:pt x="4620" y="22789"/>
                  </a:lnTo>
                  <a:cubicBezTo>
                    <a:pt x="4953" y="23216"/>
                    <a:pt x="5403" y="23774"/>
                    <a:pt x="5969" y="24471"/>
                  </a:cubicBezTo>
                  <a:cubicBezTo>
                    <a:pt x="6550" y="25145"/>
                    <a:pt x="6969" y="25610"/>
                    <a:pt x="7295" y="25820"/>
                  </a:cubicBezTo>
                  <a:cubicBezTo>
                    <a:pt x="7925" y="26262"/>
                    <a:pt x="8490" y="26446"/>
                    <a:pt x="8981" y="26423"/>
                  </a:cubicBezTo>
                  <a:cubicBezTo>
                    <a:pt x="9498" y="26386"/>
                    <a:pt x="10057" y="26168"/>
                    <a:pt x="10622" y="25771"/>
                  </a:cubicBezTo>
                  <a:lnTo>
                    <a:pt x="33797" y="10866"/>
                  </a:lnTo>
                  <a:cubicBezTo>
                    <a:pt x="34322" y="10495"/>
                    <a:pt x="34726" y="10113"/>
                    <a:pt x="34970" y="9704"/>
                  </a:cubicBezTo>
                  <a:cubicBezTo>
                    <a:pt x="35266" y="9300"/>
                    <a:pt x="35303" y="8663"/>
                    <a:pt x="35180" y="7850"/>
                  </a:cubicBezTo>
                  <a:cubicBezTo>
                    <a:pt x="35034" y="7213"/>
                    <a:pt x="34831" y="6516"/>
                    <a:pt x="34520" y="5740"/>
                  </a:cubicBezTo>
                  <a:cubicBezTo>
                    <a:pt x="34239" y="4995"/>
                    <a:pt x="33999" y="4391"/>
                    <a:pt x="33812" y="3972"/>
                  </a:cubicBezTo>
                  <a:lnTo>
                    <a:pt x="35626" y="2810"/>
                  </a:lnTo>
                  <a:lnTo>
                    <a:pt x="47499" y="21204"/>
                  </a:lnTo>
                  <a:cubicBezTo>
                    <a:pt x="50145" y="25340"/>
                    <a:pt x="51516" y="28877"/>
                    <a:pt x="51625" y="31849"/>
                  </a:cubicBezTo>
                  <a:cubicBezTo>
                    <a:pt x="51700" y="34805"/>
                    <a:pt x="50437" y="37109"/>
                    <a:pt x="47829" y="38825"/>
                  </a:cubicBezTo>
                  <a:cubicBezTo>
                    <a:pt x="45525" y="40309"/>
                    <a:pt x="43232" y="40841"/>
                    <a:pt x="40987" y="40433"/>
                  </a:cubicBezTo>
                  <a:cubicBezTo>
                    <a:pt x="38724" y="40006"/>
                    <a:pt x="36341" y="38694"/>
                    <a:pt x="33835" y="36521"/>
                  </a:cubicBezTo>
                  <a:cubicBezTo>
                    <a:pt x="33138" y="38421"/>
                    <a:pt x="32362" y="40658"/>
                    <a:pt x="31493" y="43209"/>
                  </a:cubicBezTo>
                  <a:cubicBezTo>
                    <a:pt x="30586" y="45738"/>
                    <a:pt x="29717" y="48369"/>
                    <a:pt x="28832" y="51059"/>
                  </a:cubicBezTo>
                  <a:cubicBezTo>
                    <a:pt x="28529" y="51913"/>
                    <a:pt x="28222" y="53067"/>
                    <a:pt x="27896" y="54442"/>
                  </a:cubicBezTo>
                  <a:cubicBezTo>
                    <a:pt x="27547" y="55836"/>
                    <a:pt x="27491" y="56893"/>
                    <a:pt x="27708" y="57668"/>
                  </a:cubicBezTo>
                  <a:cubicBezTo>
                    <a:pt x="27839" y="58096"/>
                    <a:pt x="28001" y="58583"/>
                    <a:pt x="28304" y="59190"/>
                  </a:cubicBezTo>
                  <a:cubicBezTo>
                    <a:pt x="28574" y="59789"/>
                    <a:pt x="28776" y="60198"/>
                    <a:pt x="28900" y="60437"/>
                  </a:cubicBezTo>
                  <a:lnTo>
                    <a:pt x="27105" y="61636"/>
                  </a:lnTo>
                  <a:close/>
                  <a:moveTo>
                    <a:pt x="41381" y="30207"/>
                  </a:moveTo>
                  <a:cubicBezTo>
                    <a:pt x="43584" y="28787"/>
                    <a:pt x="44764" y="27143"/>
                    <a:pt x="44989" y="25243"/>
                  </a:cubicBezTo>
                  <a:cubicBezTo>
                    <a:pt x="45221" y="23388"/>
                    <a:pt x="44599" y="21339"/>
                    <a:pt x="43134" y="19075"/>
                  </a:cubicBezTo>
                  <a:lnTo>
                    <a:pt x="41947" y="17251"/>
                  </a:lnTo>
                  <a:lnTo>
                    <a:pt x="28252" y="26101"/>
                  </a:lnTo>
                  <a:lnTo>
                    <a:pt x="29368" y="27862"/>
                  </a:lnTo>
                  <a:cubicBezTo>
                    <a:pt x="30818" y="30125"/>
                    <a:pt x="32549" y="31493"/>
                    <a:pt x="34528" y="31957"/>
                  </a:cubicBezTo>
                  <a:cubicBezTo>
                    <a:pt x="36525" y="32433"/>
                    <a:pt x="38814" y="31856"/>
                    <a:pt x="41381" y="3020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7" name="任意多边形: 形状 26">
              <a:extLst>
                <a:ext uri="{FF2B5EF4-FFF2-40B4-BE49-F238E27FC236}">
                  <a16:creationId xmlns:a16="http://schemas.microsoft.com/office/drawing/2014/main" id="{31FDF70C-2516-433F-9725-141ABA2A7322}"/>
                </a:ext>
              </a:extLst>
            </p:cNvPr>
            <p:cNvSpPr/>
            <p:nvPr/>
          </p:nvSpPr>
          <p:spPr>
            <a:xfrm>
              <a:off x="5292108" y="1640504"/>
              <a:ext cx="107210" cy="90715"/>
            </a:xfrm>
            <a:custGeom>
              <a:avLst/>
              <a:gdLst/>
              <a:ahLst/>
              <a:cxnLst/>
              <a:rect l="0" t="0" r="0" b="0"/>
              <a:pathLst>
                <a:path w="48709" h="41215">
                  <a:moveTo>
                    <a:pt x="6962" y="27329"/>
                  </a:moveTo>
                  <a:cubicBezTo>
                    <a:pt x="6194" y="25066"/>
                    <a:pt x="5766" y="22844"/>
                    <a:pt x="5665" y="20705"/>
                  </a:cubicBezTo>
                  <a:cubicBezTo>
                    <a:pt x="5564" y="18561"/>
                    <a:pt x="5665" y="16684"/>
                    <a:pt x="5984" y="15077"/>
                  </a:cubicBezTo>
                  <a:lnTo>
                    <a:pt x="3541" y="13867"/>
                  </a:lnTo>
                  <a:lnTo>
                    <a:pt x="2810" y="11656"/>
                  </a:lnTo>
                  <a:lnTo>
                    <a:pt x="16085" y="6882"/>
                  </a:lnTo>
                  <a:lnTo>
                    <a:pt x="16839" y="9146"/>
                  </a:lnTo>
                  <a:cubicBezTo>
                    <a:pt x="15737" y="10082"/>
                    <a:pt x="14643" y="11161"/>
                    <a:pt x="13489" y="12398"/>
                  </a:cubicBezTo>
                  <a:cubicBezTo>
                    <a:pt x="12350" y="13649"/>
                    <a:pt x="11417" y="14998"/>
                    <a:pt x="10641" y="16392"/>
                  </a:cubicBezTo>
                  <a:cubicBezTo>
                    <a:pt x="9836" y="17805"/>
                    <a:pt x="9285" y="19333"/>
                    <a:pt x="9000" y="20915"/>
                  </a:cubicBezTo>
                  <a:cubicBezTo>
                    <a:pt x="8727" y="22451"/>
                    <a:pt x="8861" y="24111"/>
                    <a:pt x="9450" y="25872"/>
                  </a:cubicBezTo>
                  <a:cubicBezTo>
                    <a:pt x="10240" y="28229"/>
                    <a:pt x="11413" y="29843"/>
                    <a:pt x="12979" y="30735"/>
                  </a:cubicBezTo>
                  <a:cubicBezTo>
                    <a:pt x="14545" y="31605"/>
                    <a:pt x="16220" y="31766"/>
                    <a:pt x="17974" y="31162"/>
                  </a:cubicBezTo>
                  <a:cubicBezTo>
                    <a:pt x="19409" y="30698"/>
                    <a:pt x="20432" y="29750"/>
                    <a:pt x="21039" y="28356"/>
                  </a:cubicBezTo>
                  <a:cubicBezTo>
                    <a:pt x="21650" y="26966"/>
                    <a:pt x="21931" y="24999"/>
                    <a:pt x="21897" y="22545"/>
                  </a:cubicBezTo>
                  <a:cubicBezTo>
                    <a:pt x="21897" y="20915"/>
                    <a:pt x="21897" y="19427"/>
                    <a:pt x="21874" y="18059"/>
                  </a:cubicBezTo>
                  <a:cubicBezTo>
                    <a:pt x="21859" y="16688"/>
                    <a:pt x="21897" y="15407"/>
                    <a:pt x="21934" y="14189"/>
                  </a:cubicBezTo>
                  <a:cubicBezTo>
                    <a:pt x="22099" y="11371"/>
                    <a:pt x="22897" y="9037"/>
                    <a:pt x="24347" y="7235"/>
                  </a:cubicBezTo>
                  <a:cubicBezTo>
                    <a:pt x="25775" y="5410"/>
                    <a:pt x="27652" y="4076"/>
                    <a:pt x="29934" y="3357"/>
                  </a:cubicBezTo>
                  <a:cubicBezTo>
                    <a:pt x="31362" y="2858"/>
                    <a:pt x="32849" y="2697"/>
                    <a:pt x="34385" y="2888"/>
                  </a:cubicBezTo>
                  <a:cubicBezTo>
                    <a:pt x="35929" y="3046"/>
                    <a:pt x="37443" y="3593"/>
                    <a:pt x="38893" y="4424"/>
                  </a:cubicBezTo>
                  <a:cubicBezTo>
                    <a:pt x="40272" y="5253"/>
                    <a:pt x="41568" y="6455"/>
                    <a:pt x="42786" y="8018"/>
                  </a:cubicBezTo>
                  <a:cubicBezTo>
                    <a:pt x="44034" y="9610"/>
                    <a:pt x="44989" y="11439"/>
                    <a:pt x="45682" y="13541"/>
                  </a:cubicBezTo>
                  <a:cubicBezTo>
                    <a:pt x="46379" y="15605"/>
                    <a:pt x="46735" y="17621"/>
                    <a:pt x="46776" y="19607"/>
                  </a:cubicBezTo>
                  <a:cubicBezTo>
                    <a:pt x="46821" y="21615"/>
                    <a:pt x="46720" y="23189"/>
                    <a:pt x="46503" y="24425"/>
                  </a:cubicBezTo>
                  <a:lnTo>
                    <a:pt x="48582" y="25486"/>
                  </a:lnTo>
                  <a:lnTo>
                    <a:pt x="49350" y="27768"/>
                  </a:lnTo>
                  <a:lnTo>
                    <a:pt x="36791" y="32230"/>
                  </a:lnTo>
                  <a:lnTo>
                    <a:pt x="36038" y="29967"/>
                  </a:lnTo>
                  <a:cubicBezTo>
                    <a:pt x="37199" y="28982"/>
                    <a:pt x="38379" y="27895"/>
                    <a:pt x="39548" y="26722"/>
                  </a:cubicBezTo>
                  <a:cubicBezTo>
                    <a:pt x="40706" y="25542"/>
                    <a:pt x="41636" y="24425"/>
                    <a:pt x="42302" y="23316"/>
                  </a:cubicBezTo>
                  <a:cubicBezTo>
                    <a:pt x="43026" y="22121"/>
                    <a:pt x="43475" y="20866"/>
                    <a:pt x="43722" y="19569"/>
                  </a:cubicBezTo>
                  <a:cubicBezTo>
                    <a:pt x="43932" y="18250"/>
                    <a:pt x="43809" y="16830"/>
                    <a:pt x="43295" y="15324"/>
                  </a:cubicBezTo>
                  <a:cubicBezTo>
                    <a:pt x="42666" y="13451"/>
                    <a:pt x="41620" y="12109"/>
                    <a:pt x="40178" y="11236"/>
                  </a:cubicBezTo>
                  <a:cubicBezTo>
                    <a:pt x="38705" y="10390"/>
                    <a:pt x="37199" y="10221"/>
                    <a:pt x="35663" y="10760"/>
                  </a:cubicBezTo>
                  <a:cubicBezTo>
                    <a:pt x="34198" y="11244"/>
                    <a:pt x="33164" y="12173"/>
                    <a:pt x="32590" y="13507"/>
                  </a:cubicBezTo>
                  <a:cubicBezTo>
                    <a:pt x="31995" y="14863"/>
                    <a:pt x="31714" y="16778"/>
                    <a:pt x="31751" y="19184"/>
                  </a:cubicBezTo>
                  <a:cubicBezTo>
                    <a:pt x="31736" y="20634"/>
                    <a:pt x="31751" y="22102"/>
                    <a:pt x="31774" y="23590"/>
                  </a:cubicBezTo>
                  <a:cubicBezTo>
                    <a:pt x="31774" y="25081"/>
                    <a:pt x="31751" y="26400"/>
                    <a:pt x="31695" y="27588"/>
                  </a:cubicBezTo>
                  <a:cubicBezTo>
                    <a:pt x="31594" y="30435"/>
                    <a:pt x="30882" y="32807"/>
                    <a:pt x="29615" y="34684"/>
                  </a:cubicBezTo>
                  <a:cubicBezTo>
                    <a:pt x="28356" y="36599"/>
                    <a:pt x="26449" y="37974"/>
                    <a:pt x="23898" y="38802"/>
                  </a:cubicBezTo>
                  <a:cubicBezTo>
                    <a:pt x="22313" y="39331"/>
                    <a:pt x="20623" y="39484"/>
                    <a:pt x="18884" y="39244"/>
                  </a:cubicBezTo>
                  <a:cubicBezTo>
                    <a:pt x="17131" y="38986"/>
                    <a:pt x="15542" y="38398"/>
                    <a:pt x="14130" y="37450"/>
                  </a:cubicBezTo>
                  <a:cubicBezTo>
                    <a:pt x="12563" y="36427"/>
                    <a:pt x="11196" y="35097"/>
                    <a:pt x="9985" y="33448"/>
                  </a:cubicBezTo>
                  <a:cubicBezTo>
                    <a:pt x="8801" y="31807"/>
                    <a:pt x="7779" y="29761"/>
                    <a:pt x="6962" y="2732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8" name="任意多边形: 形状 27">
              <a:extLst>
                <a:ext uri="{FF2B5EF4-FFF2-40B4-BE49-F238E27FC236}">
                  <a16:creationId xmlns:a16="http://schemas.microsoft.com/office/drawing/2014/main" id="{D822C61B-006A-4306-B14D-F85B94D7C986}"/>
                </a:ext>
              </a:extLst>
            </p:cNvPr>
            <p:cNvSpPr/>
            <p:nvPr/>
          </p:nvSpPr>
          <p:spPr>
            <a:xfrm>
              <a:off x="5324509" y="1770331"/>
              <a:ext cx="98962" cy="65974"/>
            </a:xfrm>
            <a:custGeom>
              <a:avLst/>
              <a:gdLst/>
              <a:ahLst/>
              <a:cxnLst/>
              <a:rect l="0" t="0" r="0" b="0"/>
              <a:pathLst>
                <a:path w="44962" h="29975">
                  <a:moveTo>
                    <a:pt x="5013" y="28342"/>
                  </a:moveTo>
                  <a:lnTo>
                    <a:pt x="2810" y="6797"/>
                  </a:lnTo>
                  <a:lnTo>
                    <a:pt x="4927" y="6580"/>
                  </a:lnTo>
                  <a:cubicBezTo>
                    <a:pt x="5013" y="7044"/>
                    <a:pt x="5152" y="7760"/>
                    <a:pt x="5317" y="8730"/>
                  </a:cubicBezTo>
                  <a:cubicBezTo>
                    <a:pt x="5504" y="9686"/>
                    <a:pt x="5665" y="10334"/>
                    <a:pt x="5868" y="10660"/>
                  </a:cubicBezTo>
                  <a:cubicBezTo>
                    <a:pt x="6194" y="11334"/>
                    <a:pt x="6598" y="11777"/>
                    <a:pt x="7093" y="11949"/>
                  </a:cubicBezTo>
                  <a:cubicBezTo>
                    <a:pt x="7543" y="12151"/>
                    <a:pt x="8131" y="12207"/>
                    <a:pt x="8816" y="12151"/>
                  </a:cubicBezTo>
                  <a:lnTo>
                    <a:pt x="36330" y="9311"/>
                  </a:lnTo>
                  <a:cubicBezTo>
                    <a:pt x="36959" y="9244"/>
                    <a:pt x="37503" y="9071"/>
                    <a:pt x="37967" y="8790"/>
                  </a:cubicBezTo>
                  <a:cubicBezTo>
                    <a:pt x="38394" y="8498"/>
                    <a:pt x="38743" y="7992"/>
                    <a:pt x="38945" y="7277"/>
                  </a:cubicBezTo>
                  <a:cubicBezTo>
                    <a:pt x="39099" y="6834"/>
                    <a:pt x="39215" y="6137"/>
                    <a:pt x="39309" y="5253"/>
                  </a:cubicBezTo>
                  <a:cubicBezTo>
                    <a:pt x="39417" y="4376"/>
                    <a:pt x="39474" y="3623"/>
                    <a:pt x="39474" y="3005"/>
                  </a:cubicBezTo>
                  <a:lnTo>
                    <a:pt x="41636" y="2810"/>
                  </a:lnTo>
                  <a:lnTo>
                    <a:pt x="43846" y="24340"/>
                  </a:lnTo>
                  <a:lnTo>
                    <a:pt x="41722" y="24572"/>
                  </a:lnTo>
                  <a:cubicBezTo>
                    <a:pt x="41598" y="24029"/>
                    <a:pt x="41456" y="23339"/>
                    <a:pt x="41272" y="22556"/>
                  </a:cubicBezTo>
                  <a:cubicBezTo>
                    <a:pt x="41092" y="21751"/>
                    <a:pt x="40867" y="21050"/>
                    <a:pt x="40613" y="20514"/>
                  </a:cubicBezTo>
                  <a:cubicBezTo>
                    <a:pt x="40309" y="19840"/>
                    <a:pt x="39889" y="19390"/>
                    <a:pt x="39372" y="19218"/>
                  </a:cubicBezTo>
                  <a:cubicBezTo>
                    <a:pt x="38859" y="19031"/>
                    <a:pt x="38248" y="18933"/>
                    <a:pt x="37626" y="19031"/>
                  </a:cubicBezTo>
                  <a:lnTo>
                    <a:pt x="10150" y="21863"/>
                  </a:lnTo>
                  <a:cubicBezTo>
                    <a:pt x="9468" y="21942"/>
                    <a:pt x="8933" y="22095"/>
                    <a:pt x="8468" y="22406"/>
                  </a:cubicBezTo>
                  <a:cubicBezTo>
                    <a:pt x="8048" y="22699"/>
                    <a:pt x="7722" y="23205"/>
                    <a:pt x="7498" y="23920"/>
                  </a:cubicBezTo>
                  <a:cubicBezTo>
                    <a:pt x="7374" y="24325"/>
                    <a:pt x="7295" y="24981"/>
                    <a:pt x="7209" y="25872"/>
                  </a:cubicBezTo>
                  <a:cubicBezTo>
                    <a:pt x="7149" y="26779"/>
                    <a:pt x="7134" y="27532"/>
                    <a:pt x="7172" y="28124"/>
                  </a:cubicBezTo>
                  <a:lnTo>
                    <a:pt x="5013" y="283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9" name="任意多边形: 形状 28">
              <a:extLst>
                <a:ext uri="{FF2B5EF4-FFF2-40B4-BE49-F238E27FC236}">
                  <a16:creationId xmlns:a16="http://schemas.microsoft.com/office/drawing/2014/main" id="{2AF6F0A5-F69D-4495-9B42-FB4D9DE66C79}"/>
                </a:ext>
              </a:extLst>
            </p:cNvPr>
            <p:cNvSpPr/>
            <p:nvPr/>
          </p:nvSpPr>
          <p:spPr>
            <a:xfrm>
              <a:off x="5323257" y="1882644"/>
              <a:ext cx="98962" cy="90715"/>
            </a:xfrm>
            <a:custGeom>
              <a:avLst/>
              <a:gdLst/>
              <a:ahLst/>
              <a:cxnLst/>
              <a:rect l="0" t="0" r="0" b="0"/>
              <a:pathLst>
                <a:path w="44962" h="41215">
                  <a:moveTo>
                    <a:pt x="29518" y="40369"/>
                  </a:moveTo>
                  <a:lnTo>
                    <a:pt x="29773" y="38241"/>
                  </a:lnTo>
                  <a:cubicBezTo>
                    <a:pt x="31504" y="37892"/>
                    <a:pt x="33359" y="37199"/>
                    <a:pt x="35393" y="36176"/>
                  </a:cubicBezTo>
                  <a:cubicBezTo>
                    <a:pt x="37443" y="35153"/>
                    <a:pt x="38597" y="34138"/>
                    <a:pt x="38867" y="33096"/>
                  </a:cubicBezTo>
                  <a:cubicBezTo>
                    <a:pt x="38990" y="32546"/>
                    <a:pt x="39148" y="31789"/>
                    <a:pt x="39316" y="30961"/>
                  </a:cubicBezTo>
                  <a:cubicBezTo>
                    <a:pt x="39462" y="30103"/>
                    <a:pt x="39586" y="29387"/>
                    <a:pt x="39642" y="28810"/>
                  </a:cubicBezTo>
                  <a:lnTo>
                    <a:pt x="39788" y="27484"/>
                  </a:lnTo>
                  <a:lnTo>
                    <a:pt x="9438" y="23883"/>
                  </a:lnTo>
                  <a:cubicBezTo>
                    <a:pt x="8779" y="23823"/>
                    <a:pt x="8183" y="23845"/>
                    <a:pt x="7662" y="24040"/>
                  </a:cubicBezTo>
                  <a:cubicBezTo>
                    <a:pt x="7127" y="24231"/>
                    <a:pt x="6677" y="24636"/>
                    <a:pt x="6295" y="25303"/>
                  </a:cubicBezTo>
                  <a:cubicBezTo>
                    <a:pt x="6115" y="25700"/>
                    <a:pt x="5868" y="26322"/>
                    <a:pt x="5583" y="27188"/>
                  </a:cubicBezTo>
                  <a:cubicBezTo>
                    <a:pt x="5294" y="28083"/>
                    <a:pt x="5092" y="28814"/>
                    <a:pt x="4953" y="29413"/>
                  </a:cubicBezTo>
                  <a:lnTo>
                    <a:pt x="2810" y="29170"/>
                  </a:lnTo>
                  <a:lnTo>
                    <a:pt x="5384" y="7486"/>
                  </a:lnTo>
                  <a:lnTo>
                    <a:pt x="7498" y="7734"/>
                  </a:lnTo>
                  <a:cubicBezTo>
                    <a:pt x="7498" y="8277"/>
                    <a:pt x="7498" y="9045"/>
                    <a:pt x="7475" y="9993"/>
                  </a:cubicBezTo>
                  <a:cubicBezTo>
                    <a:pt x="7453" y="10982"/>
                    <a:pt x="7498" y="11619"/>
                    <a:pt x="7621" y="11986"/>
                  </a:cubicBezTo>
                  <a:cubicBezTo>
                    <a:pt x="7824" y="12725"/>
                    <a:pt x="8150" y="13279"/>
                    <a:pt x="8622" y="13553"/>
                  </a:cubicBezTo>
                  <a:cubicBezTo>
                    <a:pt x="9071" y="13879"/>
                    <a:pt x="9656" y="14028"/>
                    <a:pt x="10338" y="14130"/>
                  </a:cubicBezTo>
                  <a:lnTo>
                    <a:pt x="40954" y="17760"/>
                  </a:lnTo>
                  <a:lnTo>
                    <a:pt x="41107" y="16471"/>
                  </a:lnTo>
                  <a:cubicBezTo>
                    <a:pt x="41186" y="15872"/>
                    <a:pt x="41231" y="15119"/>
                    <a:pt x="41272" y="14246"/>
                  </a:cubicBezTo>
                  <a:cubicBezTo>
                    <a:pt x="41336" y="13395"/>
                    <a:pt x="41358" y="12694"/>
                    <a:pt x="41358" y="12088"/>
                  </a:cubicBezTo>
                  <a:cubicBezTo>
                    <a:pt x="41336" y="11038"/>
                    <a:pt x="40459" y="9746"/>
                    <a:pt x="38702" y="8296"/>
                  </a:cubicBezTo>
                  <a:cubicBezTo>
                    <a:pt x="36963" y="6823"/>
                    <a:pt x="35318" y="5710"/>
                    <a:pt x="33730" y="4953"/>
                  </a:cubicBezTo>
                  <a:lnTo>
                    <a:pt x="33969" y="2810"/>
                  </a:lnTo>
                  <a:lnTo>
                    <a:pt x="45086" y="4137"/>
                  </a:lnTo>
                  <a:lnTo>
                    <a:pt x="40624" y="41703"/>
                  </a:lnTo>
                  <a:lnTo>
                    <a:pt x="29518" y="40369"/>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0" name="任意多边形: 形状 29">
              <a:extLst>
                <a:ext uri="{FF2B5EF4-FFF2-40B4-BE49-F238E27FC236}">
                  <a16:creationId xmlns:a16="http://schemas.microsoft.com/office/drawing/2014/main" id="{932F9E52-7064-4972-84C4-6941EF1CF71E}"/>
                </a:ext>
              </a:extLst>
            </p:cNvPr>
            <p:cNvSpPr/>
            <p:nvPr/>
          </p:nvSpPr>
          <p:spPr>
            <a:xfrm>
              <a:off x="5287233" y="2016589"/>
              <a:ext cx="115457" cy="107209"/>
            </a:xfrm>
            <a:custGeom>
              <a:avLst/>
              <a:gdLst/>
              <a:ahLst/>
              <a:cxnLst/>
              <a:rect l="0" t="0" r="0" b="0"/>
              <a:pathLst>
                <a:path w="52456" h="48709">
                  <a:moveTo>
                    <a:pt x="33190" y="47091"/>
                  </a:moveTo>
                  <a:cubicBezTo>
                    <a:pt x="33347" y="46443"/>
                    <a:pt x="33449" y="45828"/>
                    <a:pt x="33493" y="45289"/>
                  </a:cubicBezTo>
                  <a:cubicBezTo>
                    <a:pt x="33531" y="44708"/>
                    <a:pt x="33516" y="44135"/>
                    <a:pt x="33407" y="43569"/>
                  </a:cubicBezTo>
                  <a:cubicBezTo>
                    <a:pt x="33291" y="42688"/>
                    <a:pt x="33003" y="41808"/>
                    <a:pt x="32594" y="41017"/>
                  </a:cubicBezTo>
                  <a:cubicBezTo>
                    <a:pt x="32160" y="40189"/>
                    <a:pt x="31657" y="39346"/>
                    <a:pt x="31088" y="38488"/>
                  </a:cubicBezTo>
                  <a:cubicBezTo>
                    <a:pt x="29885" y="36772"/>
                    <a:pt x="28559" y="34940"/>
                    <a:pt x="27124" y="32980"/>
                  </a:cubicBezTo>
                  <a:cubicBezTo>
                    <a:pt x="25659" y="31024"/>
                    <a:pt x="24085" y="28885"/>
                    <a:pt x="22354" y="26581"/>
                  </a:cubicBezTo>
                  <a:cubicBezTo>
                    <a:pt x="21230" y="25082"/>
                    <a:pt x="20361" y="24089"/>
                    <a:pt x="19667" y="23549"/>
                  </a:cubicBezTo>
                  <a:cubicBezTo>
                    <a:pt x="18952" y="23066"/>
                    <a:pt x="17637" y="22440"/>
                    <a:pt x="15726" y="21717"/>
                  </a:cubicBezTo>
                  <a:lnTo>
                    <a:pt x="10566" y="19727"/>
                  </a:lnTo>
                  <a:cubicBezTo>
                    <a:pt x="9955" y="19491"/>
                    <a:pt x="9341" y="19379"/>
                    <a:pt x="8813" y="19450"/>
                  </a:cubicBezTo>
                  <a:cubicBezTo>
                    <a:pt x="8262" y="19518"/>
                    <a:pt x="7719" y="19799"/>
                    <a:pt x="7179" y="20357"/>
                  </a:cubicBezTo>
                  <a:cubicBezTo>
                    <a:pt x="6935" y="20615"/>
                    <a:pt x="6565" y="21140"/>
                    <a:pt x="5976" y="22021"/>
                  </a:cubicBezTo>
                  <a:cubicBezTo>
                    <a:pt x="5425" y="22879"/>
                    <a:pt x="5036" y="23549"/>
                    <a:pt x="4852" y="23976"/>
                  </a:cubicBezTo>
                  <a:lnTo>
                    <a:pt x="2810" y="23201"/>
                  </a:lnTo>
                  <a:lnTo>
                    <a:pt x="10652" y="2810"/>
                  </a:lnTo>
                  <a:lnTo>
                    <a:pt x="12668" y="3563"/>
                  </a:lnTo>
                  <a:cubicBezTo>
                    <a:pt x="12503" y="4073"/>
                    <a:pt x="12327" y="4789"/>
                    <a:pt x="12072" y="5718"/>
                  </a:cubicBezTo>
                  <a:cubicBezTo>
                    <a:pt x="11825" y="6681"/>
                    <a:pt x="11702" y="7355"/>
                    <a:pt x="11687" y="7760"/>
                  </a:cubicBezTo>
                  <a:cubicBezTo>
                    <a:pt x="11724" y="8513"/>
                    <a:pt x="11934" y="9071"/>
                    <a:pt x="12282" y="9498"/>
                  </a:cubicBezTo>
                  <a:cubicBezTo>
                    <a:pt x="12668" y="9869"/>
                    <a:pt x="13174" y="10236"/>
                    <a:pt x="13811" y="10488"/>
                  </a:cubicBezTo>
                  <a:lnTo>
                    <a:pt x="20241" y="12934"/>
                  </a:lnTo>
                  <a:cubicBezTo>
                    <a:pt x="20806" y="13152"/>
                    <a:pt x="21290" y="13324"/>
                    <a:pt x="21747" y="13481"/>
                  </a:cubicBezTo>
                  <a:cubicBezTo>
                    <a:pt x="22167" y="13601"/>
                    <a:pt x="22556" y="13699"/>
                    <a:pt x="22882" y="13699"/>
                  </a:cubicBezTo>
                  <a:cubicBezTo>
                    <a:pt x="23253" y="13699"/>
                    <a:pt x="23740" y="13691"/>
                    <a:pt x="24366" y="13582"/>
                  </a:cubicBezTo>
                  <a:cubicBezTo>
                    <a:pt x="24984" y="13485"/>
                    <a:pt x="25779" y="13350"/>
                    <a:pt x="26760" y="13193"/>
                  </a:cubicBezTo>
                  <a:cubicBezTo>
                    <a:pt x="29578" y="12769"/>
                    <a:pt x="32268" y="12368"/>
                    <a:pt x="34797" y="11896"/>
                  </a:cubicBezTo>
                  <a:cubicBezTo>
                    <a:pt x="37349" y="11477"/>
                    <a:pt x="39732" y="11035"/>
                    <a:pt x="41973" y="10626"/>
                  </a:cubicBezTo>
                  <a:cubicBezTo>
                    <a:pt x="43119" y="10431"/>
                    <a:pt x="44112" y="10120"/>
                    <a:pt x="44914" y="9738"/>
                  </a:cubicBezTo>
                  <a:cubicBezTo>
                    <a:pt x="45727" y="9390"/>
                    <a:pt x="46420" y="8948"/>
                    <a:pt x="47016" y="8483"/>
                  </a:cubicBezTo>
                  <a:cubicBezTo>
                    <a:pt x="47443" y="8097"/>
                    <a:pt x="47859" y="7647"/>
                    <a:pt x="48249" y="6999"/>
                  </a:cubicBezTo>
                  <a:cubicBezTo>
                    <a:pt x="48627" y="6415"/>
                    <a:pt x="48946" y="5853"/>
                    <a:pt x="49189" y="5351"/>
                  </a:cubicBezTo>
                  <a:lnTo>
                    <a:pt x="51198" y="6145"/>
                  </a:lnTo>
                  <a:lnTo>
                    <a:pt x="43198" y="27000"/>
                  </a:lnTo>
                  <a:lnTo>
                    <a:pt x="41175" y="26225"/>
                  </a:lnTo>
                  <a:cubicBezTo>
                    <a:pt x="41872" y="24272"/>
                    <a:pt x="42216" y="22912"/>
                    <a:pt x="42284" y="22182"/>
                  </a:cubicBezTo>
                  <a:cubicBezTo>
                    <a:pt x="42340" y="21429"/>
                    <a:pt x="42160" y="20941"/>
                    <a:pt x="41767" y="20829"/>
                  </a:cubicBezTo>
                  <a:cubicBezTo>
                    <a:pt x="41587" y="20743"/>
                    <a:pt x="41152" y="20743"/>
                    <a:pt x="40508" y="20743"/>
                  </a:cubicBezTo>
                  <a:cubicBezTo>
                    <a:pt x="39856" y="20795"/>
                    <a:pt x="38799" y="20912"/>
                    <a:pt x="37372" y="21069"/>
                  </a:cubicBezTo>
                  <a:cubicBezTo>
                    <a:pt x="36038" y="21222"/>
                    <a:pt x="34190" y="21511"/>
                    <a:pt x="31800" y="21844"/>
                  </a:cubicBezTo>
                  <a:cubicBezTo>
                    <a:pt x="29417" y="22249"/>
                    <a:pt x="26595" y="22714"/>
                    <a:pt x="23381" y="23294"/>
                  </a:cubicBezTo>
                  <a:cubicBezTo>
                    <a:pt x="27292" y="28525"/>
                    <a:pt x="30046" y="32107"/>
                    <a:pt x="31620" y="34108"/>
                  </a:cubicBezTo>
                  <a:cubicBezTo>
                    <a:pt x="33231" y="36105"/>
                    <a:pt x="34250" y="37210"/>
                    <a:pt x="34700" y="37398"/>
                  </a:cubicBezTo>
                  <a:cubicBezTo>
                    <a:pt x="35292" y="37593"/>
                    <a:pt x="35858" y="37435"/>
                    <a:pt x="36454" y="36832"/>
                  </a:cubicBezTo>
                  <a:cubicBezTo>
                    <a:pt x="37027" y="36255"/>
                    <a:pt x="37656" y="35176"/>
                    <a:pt x="38346" y="33617"/>
                  </a:cubicBezTo>
                  <a:lnTo>
                    <a:pt x="40347" y="34370"/>
                  </a:lnTo>
                  <a:lnTo>
                    <a:pt x="35210" y="47859"/>
                  </a:lnTo>
                  <a:lnTo>
                    <a:pt x="33190" y="4709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1" name="任意多边形: 形状 30">
              <a:extLst>
                <a:ext uri="{FF2B5EF4-FFF2-40B4-BE49-F238E27FC236}">
                  <a16:creationId xmlns:a16="http://schemas.microsoft.com/office/drawing/2014/main" id="{C3EF73B7-C160-4B4D-A887-9DCE6B9D644D}"/>
                </a:ext>
              </a:extLst>
            </p:cNvPr>
            <p:cNvSpPr/>
            <p:nvPr/>
          </p:nvSpPr>
          <p:spPr>
            <a:xfrm>
              <a:off x="4375274" y="1412783"/>
              <a:ext cx="890658" cy="890657"/>
            </a:xfrm>
            <a:custGeom>
              <a:avLst/>
              <a:gdLst/>
              <a:ahLst/>
              <a:cxnLst/>
              <a:rect l="0" t="0" r="0" b="0"/>
              <a:pathLst>
                <a:path w="404664" h="404664">
                  <a:moveTo>
                    <a:pt x="405497" y="204168"/>
                  </a:moveTo>
                  <a:cubicBezTo>
                    <a:pt x="405497" y="315350"/>
                    <a:pt x="315372" y="405500"/>
                    <a:pt x="204176" y="405500"/>
                  </a:cubicBezTo>
                  <a:cubicBezTo>
                    <a:pt x="92957" y="405500"/>
                    <a:pt x="2810" y="315350"/>
                    <a:pt x="2810" y="204168"/>
                  </a:cubicBezTo>
                  <a:cubicBezTo>
                    <a:pt x="2810" y="92934"/>
                    <a:pt x="92957" y="2810"/>
                    <a:pt x="204176" y="2810"/>
                  </a:cubicBezTo>
                  <a:cubicBezTo>
                    <a:pt x="315369" y="2810"/>
                    <a:pt x="405497" y="92934"/>
                    <a:pt x="405497" y="204168"/>
                  </a:cubicBezTo>
                  <a:close/>
                  <a:moveTo>
                    <a:pt x="174613" y="35382"/>
                  </a:moveTo>
                  <a:cubicBezTo>
                    <a:pt x="165823" y="35382"/>
                    <a:pt x="158700" y="42520"/>
                    <a:pt x="158700" y="51288"/>
                  </a:cubicBezTo>
                  <a:lnTo>
                    <a:pt x="158700" y="71892"/>
                  </a:lnTo>
                  <a:cubicBezTo>
                    <a:pt x="142105" y="75702"/>
                    <a:pt x="125236" y="81885"/>
                    <a:pt x="108386" y="90405"/>
                  </a:cubicBezTo>
                  <a:cubicBezTo>
                    <a:pt x="89277" y="100020"/>
                    <a:pt x="70449" y="112602"/>
                    <a:pt x="53914" y="126769"/>
                  </a:cubicBezTo>
                  <a:cubicBezTo>
                    <a:pt x="47466" y="132284"/>
                    <a:pt x="46713" y="142000"/>
                    <a:pt x="52239" y="148437"/>
                  </a:cubicBezTo>
                  <a:cubicBezTo>
                    <a:pt x="57770" y="154885"/>
                    <a:pt x="67452" y="155624"/>
                    <a:pt x="73923" y="150134"/>
                  </a:cubicBezTo>
                  <a:cubicBezTo>
                    <a:pt x="99802" y="127968"/>
                    <a:pt x="129845" y="111560"/>
                    <a:pt x="158700" y="103639"/>
                  </a:cubicBezTo>
                  <a:lnTo>
                    <a:pt x="158700" y="138965"/>
                  </a:lnTo>
                  <a:cubicBezTo>
                    <a:pt x="138676" y="145481"/>
                    <a:pt x="119099" y="156553"/>
                    <a:pt x="100338" y="172031"/>
                  </a:cubicBezTo>
                  <a:cubicBezTo>
                    <a:pt x="79251" y="189473"/>
                    <a:pt x="59606" y="212044"/>
                    <a:pt x="41965" y="239183"/>
                  </a:cubicBezTo>
                  <a:cubicBezTo>
                    <a:pt x="40290" y="241783"/>
                    <a:pt x="39470" y="244691"/>
                    <a:pt x="39470" y="247565"/>
                  </a:cubicBezTo>
                  <a:cubicBezTo>
                    <a:pt x="39470" y="252612"/>
                    <a:pt x="41965" y="257528"/>
                    <a:pt x="46495" y="260484"/>
                  </a:cubicBezTo>
                  <a:cubicBezTo>
                    <a:pt x="53611" y="265093"/>
                    <a:pt x="63131" y="263077"/>
                    <a:pt x="67740" y="255965"/>
                  </a:cubicBezTo>
                  <a:cubicBezTo>
                    <a:pt x="83691" y="231390"/>
                    <a:pt x="101234" y="211160"/>
                    <a:pt x="119916" y="195753"/>
                  </a:cubicBezTo>
                  <a:cubicBezTo>
                    <a:pt x="138961" y="180027"/>
                    <a:pt x="160052" y="169247"/>
                    <a:pt x="178502" y="165339"/>
                  </a:cubicBezTo>
                  <a:cubicBezTo>
                    <a:pt x="186727" y="163578"/>
                    <a:pt x="190496" y="155991"/>
                    <a:pt x="190496" y="150753"/>
                  </a:cubicBezTo>
                  <a:cubicBezTo>
                    <a:pt x="190496" y="149940"/>
                    <a:pt x="190496" y="147043"/>
                    <a:pt x="190496" y="142708"/>
                  </a:cubicBezTo>
                  <a:cubicBezTo>
                    <a:pt x="190496" y="118859"/>
                    <a:pt x="190496" y="51808"/>
                    <a:pt x="190496" y="51808"/>
                  </a:cubicBezTo>
                  <a:lnTo>
                    <a:pt x="190496" y="51288"/>
                  </a:lnTo>
                  <a:cubicBezTo>
                    <a:pt x="190496" y="42520"/>
                    <a:pt x="183381" y="35382"/>
                    <a:pt x="174613" y="35382"/>
                  </a:cubicBezTo>
                  <a:close/>
                  <a:moveTo>
                    <a:pt x="217788" y="51288"/>
                  </a:moveTo>
                  <a:lnTo>
                    <a:pt x="217788" y="51808"/>
                  </a:lnTo>
                  <a:cubicBezTo>
                    <a:pt x="217788" y="51808"/>
                    <a:pt x="217788" y="118863"/>
                    <a:pt x="217788" y="142708"/>
                  </a:cubicBezTo>
                  <a:cubicBezTo>
                    <a:pt x="217788" y="147043"/>
                    <a:pt x="217788" y="149940"/>
                    <a:pt x="217788" y="150753"/>
                  </a:cubicBezTo>
                  <a:cubicBezTo>
                    <a:pt x="217788" y="155991"/>
                    <a:pt x="221591" y="163578"/>
                    <a:pt x="229805" y="165339"/>
                  </a:cubicBezTo>
                  <a:cubicBezTo>
                    <a:pt x="248269" y="169244"/>
                    <a:pt x="269342" y="180027"/>
                    <a:pt x="288387" y="195753"/>
                  </a:cubicBezTo>
                  <a:cubicBezTo>
                    <a:pt x="307069" y="211160"/>
                    <a:pt x="324620" y="231393"/>
                    <a:pt x="340555" y="255965"/>
                  </a:cubicBezTo>
                  <a:cubicBezTo>
                    <a:pt x="345164" y="263077"/>
                    <a:pt x="354707" y="265097"/>
                    <a:pt x="361830" y="260484"/>
                  </a:cubicBezTo>
                  <a:cubicBezTo>
                    <a:pt x="366371" y="257528"/>
                    <a:pt x="368822" y="252608"/>
                    <a:pt x="368822" y="247565"/>
                  </a:cubicBezTo>
                  <a:cubicBezTo>
                    <a:pt x="368822" y="244687"/>
                    <a:pt x="368031" y="241783"/>
                    <a:pt x="366334" y="239183"/>
                  </a:cubicBezTo>
                  <a:cubicBezTo>
                    <a:pt x="348697" y="212044"/>
                    <a:pt x="329052" y="189469"/>
                    <a:pt x="307957" y="172031"/>
                  </a:cubicBezTo>
                  <a:cubicBezTo>
                    <a:pt x="289223" y="156553"/>
                    <a:pt x="269638" y="145481"/>
                    <a:pt x="249607" y="138965"/>
                  </a:cubicBezTo>
                  <a:lnTo>
                    <a:pt x="249607" y="103639"/>
                  </a:lnTo>
                  <a:cubicBezTo>
                    <a:pt x="278447" y="111560"/>
                    <a:pt x="308516" y="127968"/>
                    <a:pt x="334392" y="150134"/>
                  </a:cubicBezTo>
                  <a:cubicBezTo>
                    <a:pt x="340840" y="155627"/>
                    <a:pt x="350545" y="154889"/>
                    <a:pt x="356075" y="148437"/>
                  </a:cubicBezTo>
                  <a:cubicBezTo>
                    <a:pt x="361605" y="142004"/>
                    <a:pt x="360822" y="132284"/>
                    <a:pt x="354378" y="126769"/>
                  </a:cubicBezTo>
                  <a:cubicBezTo>
                    <a:pt x="337861" y="112602"/>
                    <a:pt x="319014" y="100023"/>
                    <a:pt x="299920" y="90405"/>
                  </a:cubicBezTo>
                  <a:cubicBezTo>
                    <a:pt x="283078" y="81885"/>
                    <a:pt x="266209" y="75702"/>
                    <a:pt x="249607" y="71892"/>
                  </a:cubicBezTo>
                  <a:lnTo>
                    <a:pt x="249607" y="51288"/>
                  </a:lnTo>
                  <a:cubicBezTo>
                    <a:pt x="249607" y="42520"/>
                    <a:pt x="242492" y="35382"/>
                    <a:pt x="233716" y="35382"/>
                  </a:cubicBezTo>
                  <a:cubicBezTo>
                    <a:pt x="224904" y="35382"/>
                    <a:pt x="217788" y="42520"/>
                    <a:pt x="217788" y="51288"/>
                  </a:cubicBezTo>
                  <a:close/>
                  <a:moveTo>
                    <a:pt x="329300" y="306489"/>
                  </a:moveTo>
                  <a:cubicBezTo>
                    <a:pt x="322611" y="290932"/>
                    <a:pt x="315024" y="276555"/>
                    <a:pt x="306721" y="263834"/>
                  </a:cubicBezTo>
                  <a:cubicBezTo>
                    <a:pt x="298009" y="250424"/>
                    <a:pt x="288489" y="238734"/>
                    <a:pt x="278428" y="229130"/>
                  </a:cubicBezTo>
                  <a:cubicBezTo>
                    <a:pt x="267626" y="218811"/>
                    <a:pt x="256074" y="210789"/>
                    <a:pt x="244155" y="205296"/>
                  </a:cubicBezTo>
                  <a:cubicBezTo>
                    <a:pt x="236272" y="201665"/>
                    <a:pt x="228220" y="199151"/>
                    <a:pt x="220066" y="197731"/>
                  </a:cubicBezTo>
                  <a:lnTo>
                    <a:pt x="220066" y="188375"/>
                  </a:lnTo>
                  <a:cubicBezTo>
                    <a:pt x="220066" y="179600"/>
                    <a:pt x="212944" y="172455"/>
                    <a:pt x="204146" y="172455"/>
                  </a:cubicBezTo>
                  <a:cubicBezTo>
                    <a:pt x="195378" y="172455"/>
                    <a:pt x="188248" y="179600"/>
                    <a:pt x="188248" y="188375"/>
                  </a:cubicBezTo>
                  <a:lnTo>
                    <a:pt x="188248" y="197731"/>
                  </a:lnTo>
                  <a:cubicBezTo>
                    <a:pt x="180087" y="199151"/>
                    <a:pt x="172027" y="201665"/>
                    <a:pt x="164181" y="205296"/>
                  </a:cubicBezTo>
                  <a:cubicBezTo>
                    <a:pt x="152244" y="210789"/>
                    <a:pt x="140722" y="218811"/>
                    <a:pt x="129867" y="229130"/>
                  </a:cubicBezTo>
                  <a:cubicBezTo>
                    <a:pt x="119814" y="238734"/>
                    <a:pt x="110286" y="250424"/>
                    <a:pt x="101601" y="263834"/>
                  </a:cubicBezTo>
                  <a:cubicBezTo>
                    <a:pt x="93305" y="276555"/>
                    <a:pt x="85695" y="290928"/>
                    <a:pt x="79030" y="306489"/>
                  </a:cubicBezTo>
                  <a:cubicBezTo>
                    <a:pt x="75680" y="314308"/>
                    <a:pt x="79288" y="323353"/>
                    <a:pt x="87078" y="326733"/>
                  </a:cubicBezTo>
                  <a:cubicBezTo>
                    <a:pt x="94890" y="330053"/>
                    <a:pt x="103928" y="326430"/>
                    <a:pt x="107289" y="318632"/>
                  </a:cubicBezTo>
                  <a:cubicBezTo>
                    <a:pt x="119339" y="290463"/>
                    <a:pt x="134499" y="267232"/>
                    <a:pt x="151124" y="251394"/>
                  </a:cubicBezTo>
                  <a:cubicBezTo>
                    <a:pt x="163072" y="239966"/>
                    <a:pt x="175516" y="232547"/>
                    <a:pt x="188248" y="229183"/>
                  </a:cubicBezTo>
                  <a:lnTo>
                    <a:pt x="188248" y="254197"/>
                  </a:lnTo>
                  <a:cubicBezTo>
                    <a:pt x="188248" y="262807"/>
                    <a:pt x="181923" y="266176"/>
                    <a:pt x="179000" y="267952"/>
                  </a:cubicBezTo>
                  <a:cubicBezTo>
                    <a:pt x="178064" y="268518"/>
                    <a:pt x="176052" y="269728"/>
                    <a:pt x="175107" y="270316"/>
                  </a:cubicBezTo>
                  <a:cubicBezTo>
                    <a:pt x="169195" y="274142"/>
                    <a:pt x="162409" y="280058"/>
                    <a:pt x="156077" y="288200"/>
                  </a:cubicBezTo>
                  <a:cubicBezTo>
                    <a:pt x="144641" y="302865"/>
                    <a:pt x="135720" y="322851"/>
                    <a:pt x="131018" y="344493"/>
                  </a:cubicBezTo>
                  <a:cubicBezTo>
                    <a:pt x="129193" y="352823"/>
                    <a:pt x="134454" y="360980"/>
                    <a:pt x="142757" y="362793"/>
                  </a:cubicBezTo>
                  <a:cubicBezTo>
                    <a:pt x="151075" y="364588"/>
                    <a:pt x="159236" y="359357"/>
                    <a:pt x="161057" y="351039"/>
                  </a:cubicBezTo>
                  <a:cubicBezTo>
                    <a:pt x="164822" y="333818"/>
                    <a:pt x="171642" y="318194"/>
                    <a:pt x="180323" y="307099"/>
                  </a:cubicBezTo>
                  <a:cubicBezTo>
                    <a:pt x="184729" y="301434"/>
                    <a:pt x="193722" y="291902"/>
                    <a:pt x="204142" y="291902"/>
                  </a:cubicBezTo>
                  <a:cubicBezTo>
                    <a:pt x="214585" y="291902"/>
                    <a:pt x="223562" y="301434"/>
                    <a:pt x="227991" y="307099"/>
                  </a:cubicBezTo>
                  <a:cubicBezTo>
                    <a:pt x="236665" y="318194"/>
                    <a:pt x="243515" y="333818"/>
                    <a:pt x="247261" y="351039"/>
                  </a:cubicBezTo>
                  <a:cubicBezTo>
                    <a:pt x="249064" y="359357"/>
                    <a:pt x="257254" y="364588"/>
                    <a:pt x="265535" y="362793"/>
                  </a:cubicBezTo>
                  <a:cubicBezTo>
                    <a:pt x="273831" y="360983"/>
                    <a:pt x="279121" y="352823"/>
                    <a:pt x="277304" y="344493"/>
                  </a:cubicBezTo>
                  <a:cubicBezTo>
                    <a:pt x="272594" y="322851"/>
                    <a:pt x="263680" y="302865"/>
                    <a:pt x="252237" y="288200"/>
                  </a:cubicBezTo>
                  <a:cubicBezTo>
                    <a:pt x="245898" y="280054"/>
                    <a:pt x="239101" y="274138"/>
                    <a:pt x="233229" y="270316"/>
                  </a:cubicBezTo>
                  <a:cubicBezTo>
                    <a:pt x="232259" y="269728"/>
                    <a:pt x="230251" y="268521"/>
                    <a:pt x="229295" y="267952"/>
                  </a:cubicBezTo>
                  <a:cubicBezTo>
                    <a:pt x="226399" y="266176"/>
                    <a:pt x="220063" y="262807"/>
                    <a:pt x="220063" y="254197"/>
                  </a:cubicBezTo>
                  <a:lnTo>
                    <a:pt x="220063" y="229183"/>
                  </a:lnTo>
                  <a:cubicBezTo>
                    <a:pt x="232802" y="232544"/>
                    <a:pt x="245223" y="239966"/>
                    <a:pt x="257194" y="251394"/>
                  </a:cubicBezTo>
                  <a:cubicBezTo>
                    <a:pt x="273797" y="267236"/>
                    <a:pt x="288957" y="290467"/>
                    <a:pt x="301029" y="318632"/>
                  </a:cubicBezTo>
                  <a:cubicBezTo>
                    <a:pt x="304372" y="326430"/>
                    <a:pt x="313405" y="330053"/>
                    <a:pt x="321218" y="326733"/>
                  </a:cubicBezTo>
                  <a:cubicBezTo>
                    <a:pt x="329007" y="323353"/>
                    <a:pt x="332646" y="314308"/>
                    <a:pt x="329300" y="30648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grpSp>
      <p:cxnSp>
        <p:nvCxnSpPr>
          <p:cNvPr id="32" name="直接连接符 31">
            <a:extLst>
              <a:ext uri="{FF2B5EF4-FFF2-40B4-BE49-F238E27FC236}">
                <a16:creationId xmlns:a16="http://schemas.microsoft.com/office/drawing/2014/main" id="{DDC88656-A81A-4C4B-A491-22E2A16466B0}"/>
              </a:ext>
            </a:extLst>
          </p:cNvPr>
          <p:cNvCxnSpPr>
            <a:cxnSpLocks/>
          </p:cNvCxnSpPr>
          <p:nvPr/>
        </p:nvCxnSpPr>
        <p:spPr>
          <a:xfrm>
            <a:off x="1193663" y="3772791"/>
            <a:ext cx="4349752" cy="0"/>
          </a:xfrm>
          <a:prstGeom prst="line">
            <a:avLst/>
          </a:prstGeom>
          <a:ln w="19050" cap="rnd">
            <a:gradFill>
              <a:gsLst>
                <a:gs pos="0">
                  <a:srgbClr val="9B0000"/>
                </a:gs>
                <a:gs pos="100000">
                  <a:srgbClr val="9B0000">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FC063D74-5B04-421E-841B-4BE44FEC9FF5}"/>
              </a:ext>
            </a:extLst>
          </p:cNvPr>
          <p:cNvSpPr/>
          <p:nvPr/>
        </p:nvSpPr>
        <p:spPr>
          <a:xfrm>
            <a:off x="1175729" y="4880844"/>
            <a:ext cx="1891012" cy="413496"/>
          </a:xfrm>
          <a:prstGeom prst="roundRect">
            <a:avLst/>
          </a:prstGeom>
          <a:no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74BAD937-72DC-4E7F-94C8-A4EABEBCDE2A}"/>
              </a:ext>
            </a:extLst>
          </p:cNvPr>
          <p:cNvSpPr txBox="1"/>
          <p:nvPr/>
        </p:nvSpPr>
        <p:spPr>
          <a:xfrm>
            <a:off x="1277800" y="4924303"/>
            <a:ext cx="168557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答辩人：陈西</a:t>
            </a:r>
            <a:r>
              <a:rPr lang="en-US" altLang="zh-CN" sz="1600" dirty="0">
                <a:solidFill>
                  <a:schemeClr val="tx1">
                    <a:lumMod val="75000"/>
                    <a:lumOff val="25000"/>
                  </a:schemeClr>
                </a:solidFill>
              </a:rPr>
              <a:t>X</a:t>
            </a:r>
            <a:endParaRPr lang="zh-CN" altLang="en-US" sz="1600" dirty="0">
              <a:solidFill>
                <a:schemeClr val="tx1">
                  <a:lumMod val="75000"/>
                  <a:lumOff val="25000"/>
                </a:schemeClr>
              </a:solidFill>
            </a:endParaRPr>
          </a:p>
        </p:txBody>
      </p:sp>
      <p:sp>
        <p:nvSpPr>
          <p:cNvPr id="35" name="文本框 34">
            <a:extLst>
              <a:ext uri="{FF2B5EF4-FFF2-40B4-BE49-F238E27FC236}">
                <a16:creationId xmlns:a16="http://schemas.microsoft.com/office/drawing/2014/main" id="{8EAB2864-B011-462F-A51F-7ED2A8F7C61E}"/>
              </a:ext>
            </a:extLst>
          </p:cNvPr>
          <p:cNvSpPr txBox="1"/>
          <p:nvPr/>
        </p:nvSpPr>
        <p:spPr>
          <a:xfrm>
            <a:off x="1054472" y="2822826"/>
            <a:ext cx="4488943" cy="769441"/>
          </a:xfrm>
          <a:prstGeom prst="rect">
            <a:avLst/>
          </a:prstGeom>
          <a:noFill/>
        </p:spPr>
        <p:txBody>
          <a:bodyPr wrap="square" rtlCol="0">
            <a:spAutoFit/>
          </a:bodyPr>
          <a:lstStyle/>
          <a:p>
            <a:pPr algn="dist"/>
            <a:r>
              <a:rPr lang="zh-CN" altLang="en-US" sz="4400" dirty="0">
                <a:solidFill>
                  <a:srgbClr val="9B0000"/>
                </a:solidFill>
                <a:latin typeface="思源黑体 Bold" panose="020B0800000000000000" pitchFamily="34" charset="-122"/>
                <a:ea typeface="思源黑体 Bold" panose="020B0800000000000000" pitchFamily="34" charset="-122"/>
              </a:rPr>
              <a:t>毕业论文答辩</a:t>
            </a:r>
          </a:p>
        </p:txBody>
      </p:sp>
      <p:cxnSp>
        <p:nvCxnSpPr>
          <p:cNvPr id="36" name="直接连接符 35">
            <a:extLst>
              <a:ext uri="{FF2B5EF4-FFF2-40B4-BE49-F238E27FC236}">
                <a16:creationId xmlns:a16="http://schemas.microsoft.com/office/drawing/2014/main" id="{75842CA0-1DEA-4C32-930B-D69FFB1C7727}"/>
              </a:ext>
            </a:extLst>
          </p:cNvPr>
          <p:cNvCxnSpPr/>
          <p:nvPr/>
        </p:nvCxnSpPr>
        <p:spPr>
          <a:xfrm>
            <a:off x="925793" y="6060498"/>
            <a:ext cx="320936"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E21DCC77-61A6-4BB4-B888-027112B49ADC}"/>
              </a:ext>
            </a:extLst>
          </p:cNvPr>
          <p:cNvCxnSpPr>
            <a:cxnSpLocks/>
          </p:cNvCxnSpPr>
          <p:nvPr/>
        </p:nvCxnSpPr>
        <p:spPr>
          <a:xfrm>
            <a:off x="925793" y="5939848"/>
            <a:ext cx="174801"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sp>
        <p:nvSpPr>
          <p:cNvPr id="43" name="任意多边形: 形状 42">
            <a:extLst>
              <a:ext uri="{FF2B5EF4-FFF2-40B4-BE49-F238E27FC236}">
                <a16:creationId xmlns:a16="http://schemas.microsoft.com/office/drawing/2014/main" id="{FD384D64-AD8B-40B9-A8AA-83D40BF4A086}"/>
              </a:ext>
            </a:extLst>
          </p:cNvPr>
          <p:cNvSpPr/>
          <p:nvPr/>
        </p:nvSpPr>
        <p:spPr>
          <a:xfrm>
            <a:off x="5970198" y="504497"/>
            <a:ext cx="1085539" cy="5845503"/>
          </a:xfrm>
          <a:custGeom>
            <a:avLst/>
            <a:gdLst>
              <a:gd name="connsiteX0" fmla="*/ 1085539 w 5496954"/>
              <a:gd name="connsiteY0" fmla="*/ 0 h 5849006"/>
              <a:gd name="connsiteX1" fmla="*/ 5496954 w 5496954"/>
              <a:gd name="connsiteY1" fmla="*/ 0 h 5849006"/>
              <a:gd name="connsiteX2" fmla="*/ 5496954 w 5496954"/>
              <a:gd name="connsiteY2" fmla="*/ 5849006 h 5849006"/>
              <a:gd name="connsiteX3" fmla="*/ 1085539 w 5496954"/>
              <a:gd name="connsiteY3" fmla="*/ 5849006 h 5849006"/>
              <a:gd name="connsiteX4" fmla="*/ 992509 w 5496954"/>
              <a:gd name="connsiteY4" fmla="*/ 5739563 h 5849006"/>
              <a:gd name="connsiteX5" fmla="*/ 0 w 5496954"/>
              <a:gd name="connsiteY5" fmla="*/ 2924503 h 5849006"/>
              <a:gd name="connsiteX6" fmla="*/ 992509 w 5496954"/>
              <a:gd name="connsiteY6" fmla="*/ 109444 h 5849006"/>
              <a:gd name="connsiteX0" fmla="*/ 5496954 w 5588394"/>
              <a:gd name="connsiteY0" fmla="*/ 0 h 5849006"/>
              <a:gd name="connsiteX1" fmla="*/ 5496954 w 5588394"/>
              <a:gd name="connsiteY1" fmla="*/ 5849006 h 5849006"/>
              <a:gd name="connsiteX2" fmla="*/ 1085539 w 5588394"/>
              <a:gd name="connsiteY2" fmla="*/ 5849006 h 5849006"/>
              <a:gd name="connsiteX3" fmla="*/ 992509 w 5588394"/>
              <a:gd name="connsiteY3" fmla="*/ 5739563 h 5849006"/>
              <a:gd name="connsiteX4" fmla="*/ 0 w 5588394"/>
              <a:gd name="connsiteY4" fmla="*/ 2924503 h 5849006"/>
              <a:gd name="connsiteX5" fmla="*/ 992509 w 5588394"/>
              <a:gd name="connsiteY5" fmla="*/ 109444 h 5849006"/>
              <a:gd name="connsiteX6" fmla="*/ 1085539 w 5588394"/>
              <a:gd name="connsiteY6" fmla="*/ 0 h 5849006"/>
              <a:gd name="connsiteX7" fmla="*/ 5588394 w 5588394"/>
              <a:gd name="connsiteY7" fmla="*/ 91440 h 5849006"/>
              <a:gd name="connsiteX0" fmla="*/ 5496954 w 5496954"/>
              <a:gd name="connsiteY0" fmla="*/ 0 h 5849006"/>
              <a:gd name="connsiteX1" fmla="*/ 5496954 w 5496954"/>
              <a:gd name="connsiteY1" fmla="*/ 5849006 h 5849006"/>
              <a:gd name="connsiteX2" fmla="*/ 1085539 w 5496954"/>
              <a:gd name="connsiteY2" fmla="*/ 5849006 h 5849006"/>
              <a:gd name="connsiteX3" fmla="*/ 992509 w 5496954"/>
              <a:gd name="connsiteY3" fmla="*/ 5739563 h 5849006"/>
              <a:gd name="connsiteX4" fmla="*/ 0 w 5496954"/>
              <a:gd name="connsiteY4" fmla="*/ 2924503 h 5849006"/>
              <a:gd name="connsiteX5" fmla="*/ 992509 w 5496954"/>
              <a:gd name="connsiteY5" fmla="*/ 109444 h 5849006"/>
              <a:gd name="connsiteX6" fmla="*/ 1085539 w 5496954"/>
              <a:gd name="connsiteY6" fmla="*/ 0 h 5849006"/>
              <a:gd name="connsiteX0" fmla="*/ 5496954 w 5496954"/>
              <a:gd name="connsiteY0" fmla="*/ 5849006 h 5849006"/>
              <a:gd name="connsiteX1" fmla="*/ 1085539 w 5496954"/>
              <a:gd name="connsiteY1" fmla="*/ 5849006 h 5849006"/>
              <a:gd name="connsiteX2" fmla="*/ 992509 w 5496954"/>
              <a:gd name="connsiteY2" fmla="*/ 5739563 h 5849006"/>
              <a:gd name="connsiteX3" fmla="*/ 0 w 5496954"/>
              <a:gd name="connsiteY3" fmla="*/ 2924503 h 5849006"/>
              <a:gd name="connsiteX4" fmla="*/ 992509 w 5496954"/>
              <a:gd name="connsiteY4" fmla="*/ 109444 h 5849006"/>
              <a:gd name="connsiteX5" fmla="*/ 1085539 w 5496954"/>
              <a:gd name="connsiteY5" fmla="*/ 0 h 5849006"/>
              <a:gd name="connsiteX0" fmla="*/ 1085539 w 1085539"/>
              <a:gd name="connsiteY0" fmla="*/ 5849006 h 5849006"/>
              <a:gd name="connsiteX1" fmla="*/ 992509 w 1085539"/>
              <a:gd name="connsiteY1" fmla="*/ 5739563 h 5849006"/>
              <a:gd name="connsiteX2" fmla="*/ 0 w 1085539"/>
              <a:gd name="connsiteY2" fmla="*/ 2924503 h 5849006"/>
              <a:gd name="connsiteX3" fmla="*/ 992509 w 1085539"/>
              <a:gd name="connsiteY3" fmla="*/ 109444 h 5849006"/>
              <a:gd name="connsiteX4" fmla="*/ 1085539 w 1085539"/>
              <a:gd name="connsiteY4" fmla="*/ 0 h 584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539" h="5849006">
                <a:moveTo>
                  <a:pt x="1085539" y="5849006"/>
                </a:moveTo>
                <a:lnTo>
                  <a:pt x="992509" y="5739563"/>
                </a:lnTo>
                <a:cubicBezTo>
                  <a:pt x="371841" y="4970708"/>
                  <a:pt x="0" y="3991194"/>
                  <a:pt x="0" y="2924503"/>
                </a:cubicBezTo>
                <a:cubicBezTo>
                  <a:pt x="0" y="1857813"/>
                  <a:pt x="371841" y="878300"/>
                  <a:pt x="992509" y="109444"/>
                </a:cubicBezTo>
                <a:lnTo>
                  <a:pt x="1085539"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4" name="椭圆 43">
            <a:extLst>
              <a:ext uri="{FF2B5EF4-FFF2-40B4-BE49-F238E27FC236}">
                <a16:creationId xmlns:a16="http://schemas.microsoft.com/office/drawing/2014/main" id="{F727646D-35DB-43A8-9649-10BE97141CF5}"/>
              </a:ext>
            </a:extLst>
          </p:cNvPr>
          <p:cNvSpPr/>
          <p:nvPr/>
        </p:nvSpPr>
        <p:spPr>
          <a:xfrm>
            <a:off x="6637476" y="5816023"/>
            <a:ext cx="114300" cy="1143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1EEFB579-F254-4095-90F2-380588865AF8}"/>
              </a:ext>
            </a:extLst>
          </p:cNvPr>
          <p:cNvSpPr/>
          <p:nvPr/>
        </p:nvSpPr>
        <p:spPr>
          <a:xfrm>
            <a:off x="6767459" y="5994340"/>
            <a:ext cx="61396" cy="6139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Group 46">
            <a:extLst>
              <a:ext uri="{FF2B5EF4-FFF2-40B4-BE49-F238E27FC236}">
                <a16:creationId xmlns:a16="http://schemas.microsoft.com/office/drawing/2014/main" id="{34100F59-6D25-C944-AF9A-4109E0FF02BB}"/>
              </a:ext>
            </a:extLst>
          </p:cNvPr>
          <p:cNvGrpSpPr/>
          <p:nvPr/>
        </p:nvGrpSpPr>
        <p:grpSpPr>
          <a:xfrm>
            <a:off x="557650" y="504497"/>
            <a:ext cx="11076699" cy="5849006"/>
            <a:chOff x="557650" y="500994"/>
            <a:chExt cx="11076699" cy="5849006"/>
          </a:xfrm>
        </p:grpSpPr>
        <p:sp>
          <p:nvSpPr>
            <p:cNvPr id="2" name="矩形 1">
              <a:extLst>
                <a:ext uri="{FF2B5EF4-FFF2-40B4-BE49-F238E27FC236}">
                  <a16:creationId xmlns:a16="http://schemas.microsoft.com/office/drawing/2014/main" id="{FCC615C3-692E-4F69-8BA1-03E8AC70AF15}"/>
                </a:ext>
              </a:extLst>
            </p:cNvPr>
            <p:cNvSpPr/>
            <p:nvPr/>
          </p:nvSpPr>
          <p:spPr>
            <a:xfrm>
              <a:off x="557650" y="500994"/>
              <a:ext cx="11076699" cy="5849006"/>
            </a:xfrm>
            <a:prstGeom prst="rect">
              <a:avLst/>
            </a:prstGeom>
            <a:solidFill>
              <a:srgbClr val="FBFBFB"/>
            </a:solidFill>
            <a:ln>
              <a:noFill/>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Picture 45">
              <a:extLst>
                <a:ext uri="{FF2B5EF4-FFF2-40B4-BE49-F238E27FC236}">
                  <a16:creationId xmlns:a16="http://schemas.microsoft.com/office/drawing/2014/main" id="{0A52649D-7F07-1047-972E-5A18B64A7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65" y="5262857"/>
              <a:ext cx="874866" cy="1017536"/>
            </a:xfrm>
            <a:prstGeom prst="rect">
              <a:avLst/>
            </a:prstGeom>
          </p:spPr>
        </p:pic>
      </p:grpSp>
      <p:sp>
        <p:nvSpPr>
          <p:cNvPr id="50" name="Rectangle 49">
            <a:extLst>
              <a:ext uri="{FF2B5EF4-FFF2-40B4-BE49-F238E27FC236}">
                <a16:creationId xmlns:a16="http://schemas.microsoft.com/office/drawing/2014/main" id="{FAD9AB66-2F71-D944-9E06-52D997CD4277}"/>
              </a:ext>
            </a:extLst>
          </p:cNvPr>
          <p:cNvSpPr/>
          <p:nvPr/>
        </p:nvSpPr>
        <p:spPr>
          <a:xfrm>
            <a:off x="1747440" y="1488256"/>
            <a:ext cx="8445516" cy="1938992"/>
          </a:xfrm>
          <a:prstGeom prst="rect">
            <a:avLst/>
          </a:prstGeom>
          <a:noFill/>
        </p:spPr>
        <p:txBody>
          <a:bodyPr wrap="squar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Final Presentation</a:t>
            </a:r>
          </a:p>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Of</a:t>
            </a:r>
          </a:p>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Used Car Trading Price Prediction</a:t>
            </a:r>
          </a:p>
        </p:txBody>
      </p:sp>
      <p:sp>
        <p:nvSpPr>
          <p:cNvPr id="51" name="TextBox 50">
            <a:extLst>
              <a:ext uri="{FF2B5EF4-FFF2-40B4-BE49-F238E27FC236}">
                <a16:creationId xmlns:a16="http://schemas.microsoft.com/office/drawing/2014/main" id="{A043F6AE-4CEF-7B44-9461-55CE50670C75}"/>
              </a:ext>
            </a:extLst>
          </p:cNvPr>
          <p:cNvSpPr txBox="1"/>
          <p:nvPr/>
        </p:nvSpPr>
        <p:spPr>
          <a:xfrm>
            <a:off x="3126259" y="3592267"/>
            <a:ext cx="5687878" cy="2031325"/>
          </a:xfrm>
          <a:prstGeom prst="rect">
            <a:avLst/>
          </a:prstGeom>
          <a:noFill/>
        </p:spPr>
        <p:txBody>
          <a:bodyPr wrap="square" rtlCol="0">
            <a:spAutoFit/>
          </a:bodyPr>
          <a:lstStyle/>
          <a:p>
            <a:pPr algn="ctr">
              <a:lnSpc>
                <a:spcPct val="150000"/>
              </a:lnSpc>
            </a:pPr>
            <a:r>
              <a:rPr lang="en-US" dirty="0" err="1">
                <a:latin typeface="Times New Roman" panose="02020603050405020304" pitchFamily="18" charset="0"/>
                <a:cs typeface="Times New Roman" panose="02020603050405020304" pitchFamily="18" charset="0"/>
              </a:rPr>
              <a:t>Tongtong</a:t>
            </a:r>
            <a:r>
              <a:rPr lang="en-US" dirty="0">
                <a:latin typeface="Times New Roman" panose="02020603050405020304" pitchFamily="18" charset="0"/>
                <a:cs typeface="Times New Roman" panose="02020603050405020304" pitchFamily="18" charset="0"/>
              </a:rPr>
              <a:t> Zhao</a:t>
            </a:r>
          </a:p>
          <a:p>
            <a:pPr algn="ctr">
              <a:lnSpc>
                <a:spcPct val="150000"/>
              </a:lnSpc>
            </a:pPr>
            <a:r>
              <a:rPr lang="en-US" dirty="0">
                <a:latin typeface="Times New Roman" panose="02020603050405020304" pitchFamily="18" charset="0"/>
                <a:cs typeface="Times New Roman" panose="02020603050405020304" pitchFamily="18" charset="0"/>
              </a:rPr>
              <a:t>Brown University DSI</a:t>
            </a:r>
          </a:p>
          <a:p>
            <a:pPr algn="ctr">
              <a:lnSpc>
                <a:spcPct val="150000"/>
              </a:lnSpc>
            </a:pPr>
            <a:r>
              <a:rPr lang="en-US" dirty="0">
                <a:latin typeface="Times New Roman" panose="02020603050405020304" pitchFamily="18" charset="0"/>
                <a:cs typeface="Times New Roman" panose="02020603050405020304" pitchFamily="18" charset="0"/>
              </a:rPr>
              <a:t>Dec 10</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2021</a:t>
            </a:r>
          </a:p>
          <a:p>
            <a:pPr algn="ctr">
              <a:lnSpc>
                <a:spcPct val="150000"/>
              </a:lnSpc>
            </a:pPr>
            <a:r>
              <a:rPr lang="en-US" dirty="0">
                <a:latin typeface="Times New Roman" panose="02020603050405020304" pitchFamily="18" charset="0"/>
                <a:cs typeface="Times New Roman" panose="02020603050405020304" pitchFamily="18" charset="0"/>
              </a:rPr>
              <a:t>https://</a:t>
            </a:r>
            <a:r>
              <a:rPr lang="en-US" dirty="0" err="1">
                <a:latin typeface="Times New Roman" panose="02020603050405020304" pitchFamily="18" charset="0"/>
                <a:cs typeface="Times New Roman" panose="02020603050405020304" pitchFamily="18" charset="0"/>
              </a:rPr>
              <a:t>github.com</a:t>
            </a:r>
            <a:r>
              <a:rPr lang="en-US" dirty="0">
                <a:latin typeface="Times New Roman" panose="02020603050405020304" pitchFamily="18" charset="0"/>
                <a:cs typeface="Times New Roman" panose="02020603050405020304" pitchFamily="18" charset="0"/>
              </a:rPr>
              <a:t>/Christy9615/DATA1030FinalProj </a:t>
            </a:r>
          </a:p>
          <a:p>
            <a:endParaRPr lang="en-US" b="1" dirty="0"/>
          </a:p>
        </p:txBody>
      </p:sp>
    </p:spTree>
    <p:extLst>
      <p:ext uri="{BB962C8B-B14F-4D97-AF65-F5344CB8AC3E}">
        <p14:creationId xmlns:p14="http://schemas.microsoft.com/office/powerpoint/2010/main" val="9245896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2F1D6C9-4887-4F81-A366-DFC31ECD1716}"/>
              </a:ext>
            </a:extLst>
          </p:cNvPr>
          <p:cNvSpPr txBox="1"/>
          <p:nvPr/>
        </p:nvSpPr>
        <p:spPr>
          <a:xfrm>
            <a:off x="1054472" y="1984610"/>
            <a:ext cx="2271114" cy="707886"/>
          </a:xfrm>
          <a:prstGeom prst="rect">
            <a:avLst/>
          </a:prstGeom>
          <a:noFill/>
        </p:spPr>
        <p:txBody>
          <a:bodyPr wrap="square" rtlCol="0">
            <a:spAutoFit/>
          </a:bodyPr>
          <a:lstStyle/>
          <a:p>
            <a:pPr algn="dist"/>
            <a:r>
              <a:rPr lang="zh-CN" altLang="en-US" sz="4000" dirty="0">
                <a:solidFill>
                  <a:srgbClr val="9B0000"/>
                </a:solidFill>
                <a:latin typeface="思源黑体 CN Normal" panose="020B0400000000000000" pitchFamily="34" charset="-122"/>
                <a:ea typeface="思源黑体 CN Normal" panose="020B0400000000000000" pitchFamily="34" charset="-122"/>
              </a:rPr>
              <a:t>北京大学</a:t>
            </a:r>
          </a:p>
        </p:txBody>
      </p:sp>
      <p:sp>
        <p:nvSpPr>
          <p:cNvPr id="7" name="文本框 6">
            <a:extLst>
              <a:ext uri="{FF2B5EF4-FFF2-40B4-BE49-F238E27FC236}">
                <a16:creationId xmlns:a16="http://schemas.microsoft.com/office/drawing/2014/main" id="{0BF25D07-82E1-445B-8862-2DFD896E3F32}"/>
              </a:ext>
            </a:extLst>
          </p:cNvPr>
          <p:cNvSpPr txBox="1"/>
          <p:nvPr/>
        </p:nvSpPr>
        <p:spPr>
          <a:xfrm>
            <a:off x="1094450" y="3953316"/>
            <a:ext cx="4488943" cy="738664"/>
          </a:xfrm>
          <a:prstGeom prst="rect">
            <a:avLst/>
          </a:prstGeom>
          <a:noFill/>
        </p:spPr>
        <p:txBody>
          <a:bodyPr wrap="square" rtlCol="0">
            <a:spAutoFit/>
          </a:bodyPr>
          <a:lstStyle/>
          <a:p>
            <a:r>
              <a:rPr lang="en-US" altLang="zh-CN" sz="1400" dirty="0">
                <a:solidFill>
                  <a:schemeClr val="tx1">
                    <a:lumMod val="75000"/>
                    <a:lumOff val="25000"/>
                  </a:schemeClr>
                </a:solidFill>
              </a:rPr>
              <a:t>Lorem ipsum dolor sit amet, consectetuer adipiscing elit. Maecenas porttitor congue massa. Fusce posuere, magna sed pulvinar </a:t>
            </a:r>
            <a:r>
              <a:rPr lang="en-US" altLang="zh-CN" sz="1400" dirty="0" err="1">
                <a:solidFill>
                  <a:schemeClr val="tx1">
                    <a:lumMod val="75000"/>
                    <a:lumOff val="25000"/>
                  </a:schemeClr>
                </a:solidFill>
              </a:rPr>
              <a:t>ultricies</a:t>
            </a:r>
            <a:r>
              <a:rPr lang="en-US" altLang="zh-CN" sz="1400" dirty="0">
                <a:solidFill>
                  <a:schemeClr val="tx1">
                    <a:lumMod val="75000"/>
                    <a:lumOff val="25000"/>
                  </a:schemeClr>
                </a:solidFill>
              </a:rPr>
              <a:t>.</a:t>
            </a:r>
          </a:p>
        </p:txBody>
      </p:sp>
      <p:grpSp>
        <p:nvGrpSpPr>
          <p:cNvPr id="8" name="组合 7">
            <a:extLst>
              <a:ext uri="{FF2B5EF4-FFF2-40B4-BE49-F238E27FC236}">
                <a16:creationId xmlns:a16="http://schemas.microsoft.com/office/drawing/2014/main" id="{3555CEE0-2096-471D-91E7-950E9DBA6C6B}"/>
              </a:ext>
            </a:extLst>
          </p:cNvPr>
          <p:cNvGrpSpPr/>
          <p:nvPr/>
        </p:nvGrpSpPr>
        <p:grpSpPr>
          <a:xfrm>
            <a:off x="914461" y="752094"/>
            <a:ext cx="488951" cy="488950"/>
            <a:chOff x="4166910" y="1204452"/>
            <a:chExt cx="1311245" cy="1311243"/>
          </a:xfrm>
        </p:grpSpPr>
        <p:sp>
          <p:nvSpPr>
            <p:cNvPr id="9" name="任意多边形: 形状 8">
              <a:extLst>
                <a:ext uri="{FF2B5EF4-FFF2-40B4-BE49-F238E27FC236}">
                  <a16:creationId xmlns:a16="http://schemas.microsoft.com/office/drawing/2014/main" id="{890BCE48-F0D1-4AD3-BD33-23E1F0F944E4}"/>
                </a:ext>
              </a:extLst>
            </p:cNvPr>
            <p:cNvSpPr/>
            <p:nvPr/>
          </p:nvSpPr>
          <p:spPr>
            <a:xfrm>
              <a:off x="4550602" y="2320790"/>
              <a:ext cx="74221" cy="98962"/>
            </a:xfrm>
            <a:custGeom>
              <a:avLst/>
              <a:gdLst/>
              <a:ahLst/>
              <a:cxnLst/>
              <a:rect l="0" t="0" r="0" b="0"/>
              <a:pathLst>
                <a:path w="33722" h="44962">
                  <a:moveTo>
                    <a:pt x="23534" y="44640"/>
                  </a:moveTo>
                  <a:lnTo>
                    <a:pt x="23122" y="44817"/>
                  </a:lnTo>
                  <a:cubicBezTo>
                    <a:pt x="20702" y="43524"/>
                    <a:pt x="17697" y="42078"/>
                    <a:pt x="14115" y="40474"/>
                  </a:cubicBezTo>
                  <a:cubicBezTo>
                    <a:pt x="10615" y="38889"/>
                    <a:pt x="6891" y="37278"/>
                    <a:pt x="2975" y="35678"/>
                  </a:cubicBezTo>
                  <a:lnTo>
                    <a:pt x="2810" y="35251"/>
                  </a:lnTo>
                  <a:lnTo>
                    <a:pt x="3541" y="33636"/>
                  </a:lnTo>
                  <a:lnTo>
                    <a:pt x="3968" y="33497"/>
                  </a:lnTo>
                  <a:cubicBezTo>
                    <a:pt x="4931" y="33823"/>
                    <a:pt x="5853" y="34149"/>
                    <a:pt x="6729" y="34441"/>
                  </a:cubicBezTo>
                  <a:cubicBezTo>
                    <a:pt x="8314" y="35026"/>
                    <a:pt x="9337" y="35296"/>
                    <a:pt x="9866" y="35329"/>
                  </a:cubicBezTo>
                  <a:cubicBezTo>
                    <a:pt x="10237" y="35329"/>
                    <a:pt x="10641" y="35105"/>
                    <a:pt x="11091" y="34700"/>
                  </a:cubicBezTo>
                  <a:cubicBezTo>
                    <a:pt x="11810" y="33984"/>
                    <a:pt x="13504" y="30728"/>
                    <a:pt x="16172" y="24801"/>
                  </a:cubicBezTo>
                  <a:lnTo>
                    <a:pt x="19165" y="18176"/>
                  </a:lnTo>
                  <a:cubicBezTo>
                    <a:pt x="20087" y="16183"/>
                    <a:pt x="21189" y="13654"/>
                    <a:pt x="22493" y="10551"/>
                  </a:cubicBezTo>
                  <a:lnTo>
                    <a:pt x="23347" y="8532"/>
                  </a:lnTo>
                  <a:cubicBezTo>
                    <a:pt x="23759" y="7655"/>
                    <a:pt x="23759" y="7130"/>
                    <a:pt x="23392" y="6958"/>
                  </a:cubicBezTo>
                  <a:cubicBezTo>
                    <a:pt x="23246" y="6898"/>
                    <a:pt x="22609" y="6842"/>
                    <a:pt x="21537" y="6849"/>
                  </a:cubicBezTo>
                  <a:cubicBezTo>
                    <a:pt x="18603" y="6872"/>
                    <a:pt x="16067" y="6924"/>
                    <a:pt x="13950" y="6980"/>
                  </a:cubicBezTo>
                  <a:lnTo>
                    <a:pt x="13725" y="6654"/>
                  </a:lnTo>
                  <a:cubicBezTo>
                    <a:pt x="14073" y="5598"/>
                    <a:pt x="14399" y="4391"/>
                    <a:pt x="14680" y="2997"/>
                  </a:cubicBezTo>
                  <a:lnTo>
                    <a:pt x="14804" y="2810"/>
                  </a:lnTo>
                  <a:cubicBezTo>
                    <a:pt x="20334" y="3653"/>
                    <a:pt x="26659" y="4290"/>
                    <a:pt x="33763" y="4695"/>
                  </a:cubicBezTo>
                  <a:lnTo>
                    <a:pt x="34149" y="5339"/>
                  </a:lnTo>
                  <a:cubicBezTo>
                    <a:pt x="33598" y="6358"/>
                    <a:pt x="32800" y="7883"/>
                    <a:pt x="31744" y="9884"/>
                  </a:cubicBezTo>
                  <a:cubicBezTo>
                    <a:pt x="31332" y="10630"/>
                    <a:pt x="30331" y="12694"/>
                    <a:pt x="28720" y="16055"/>
                  </a:cubicBezTo>
                  <a:lnTo>
                    <a:pt x="23909" y="26513"/>
                  </a:lnTo>
                  <a:cubicBezTo>
                    <a:pt x="20525" y="33977"/>
                    <a:pt x="18832" y="38057"/>
                    <a:pt x="18832" y="38732"/>
                  </a:cubicBezTo>
                  <a:cubicBezTo>
                    <a:pt x="18809" y="39196"/>
                    <a:pt x="18971" y="39593"/>
                    <a:pt x="19300" y="39811"/>
                  </a:cubicBezTo>
                  <a:cubicBezTo>
                    <a:pt x="19829" y="40290"/>
                    <a:pt x="21410" y="41223"/>
                    <a:pt x="24066" y="42595"/>
                  </a:cubicBezTo>
                  <a:lnTo>
                    <a:pt x="24269" y="42996"/>
                  </a:lnTo>
                  <a:lnTo>
                    <a:pt x="23534" y="44640"/>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0" name="任意多边形: 形状 9">
              <a:extLst>
                <a:ext uri="{FF2B5EF4-FFF2-40B4-BE49-F238E27FC236}">
                  <a16:creationId xmlns:a16="http://schemas.microsoft.com/office/drawing/2014/main" id="{70E13AA3-BD18-4FDB-9788-43951973886C}"/>
                </a:ext>
              </a:extLst>
            </p:cNvPr>
            <p:cNvSpPr/>
            <p:nvPr/>
          </p:nvSpPr>
          <p:spPr>
            <a:xfrm>
              <a:off x="4709503" y="2361286"/>
              <a:ext cx="74221" cy="98962"/>
            </a:xfrm>
            <a:custGeom>
              <a:avLst/>
              <a:gdLst/>
              <a:ahLst/>
              <a:cxnLst/>
              <a:rect l="0" t="0" r="0" b="0"/>
              <a:pathLst>
                <a:path w="33722" h="44962">
                  <a:moveTo>
                    <a:pt x="31983" y="32428"/>
                  </a:moveTo>
                  <a:cubicBezTo>
                    <a:pt x="31672" y="34691"/>
                    <a:pt x="30963" y="36677"/>
                    <a:pt x="29794" y="38284"/>
                  </a:cubicBezTo>
                  <a:cubicBezTo>
                    <a:pt x="27614" y="41402"/>
                    <a:pt x="24519" y="43316"/>
                    <a:pt x="20461" y="44009"/>
                  </a:cubicBezTo>
                  <a:cubicBezTo>
                    <a:pt x="18786" y="44328"/>
                    <a:pt x="16808" y="44298"/>
                    <a:pt x="14526" y="44002"/>
                  </a:cubicBezTo>
                  <a:cubicBezTo>
                    <a:pt x="9625" y="43343"/>
                    <a:pt x="6095" y="41184"/>
                    <a:pt x="3915" y="37512"/>
                  </a:cubicBezTo>
                  <a:cubicBezTo>
                    <a:pt x="2929" y="35894"/>
                    <a:pt x="2611" y="33855"/>
                    <a:pt x="2929" y="31446"/>
                  </a:cubicBezTo>
                  <a:cubicBezTo>
                    <a:pt x="3319" y="28512"/>
                    <a:pt x="4690" y="26249"/>
                    <a:pt x="7054" y="24683"/>
                  </a:cubicBezTo>
                  <a:cubicBezTo>
                    <a:pt x="7830" y="24200"/>
                    <a:pt x="9460" y="23480"/>
                    <a:pt x="11948" y="22671"/>
                  </a:cubicBezTo>
                  <a:cubicBezTo>
                    <a:pt x="7913" y="19894"/>
                    <a:pt x="6159" y="16489"/>
                    <a:pt x="6687" y="12464"/>
                  </a:cubicBezTo>
                  <a:cubicBezTo>
                    <a:pt x="7306" y="7927"/>
                    <a:pt x="10037" y="4937"/>
                    <a:pt x="14889" y="3431"/>
                  </a:cubicBezTo>
                  <a:cubicBezTo>
                    <a:pt x="17010" y="2805"/>
                    <a:pt x="19333" y="2647"/>
                    <a:pt x="21866" y="2981"/>
                  </a:cubicBezTo>
                  <a:cubicBezTo>
                    <a:pt x="25568" y="3461"/>
                    <a:pt x="28412" y="4697"/>
                    <a:pt x="30323" y="6653"/>
                  </a:cubicBezTo>
                  <a:cubicBezTo>
                    <a:pt x="32151" y="8530"/>
                    <a:pt x="32874" y="10733"/>
                    <a:pt x="32556" y="13296"/>
                  </a:cubicBezTo>
                  <a:cubicBezTo>
                    <a:pt x="32080" y="16777"/>
                    <a:pt x="29630" y="19362"/>
                    <a:pt x="25216" y="21007"/>
                  </a:cubicBezTo>
                  <a:cubicBezTo>
                    <a:pt x="28093" y="22559"/>
                    <a:pt x="30042" y="24275"/>
                    <a:pt x="31065" y="26152"/>
                  </a:cubicBezTo>
                  <a:cubicBezTo>
                    <a:pt x="32020" y="27808"/>
                    <a:pt x="32301" y="29951"/>
                    <a:pt x="31983" y="32428"/>
                  </a:cubicBezTo>
                  <a:close/>
                  <a:moveTo>
                    <a:pt x="24286" y="34822"/>
                  </a:moveTo>
                  <a:cubicBezTo>
                    <a:pt x="24672" y="32023"/>
                    <a:pt x="23541" y="29708"/>
                    <a:pt x="20944" y="27943"/>
                  </a:cubicBezTo>
                  <a:cubicBezTo>
                    <a:pt x="19247" y="26770"/>
                    <a:pt x="17422" y="25665"/>
                    <a:pt x="15436" y="24601"/>
                  </a:cubicBezTo>
                  <a:lnTo>
                    <a:pt x="14593" y="24200"/>
                  </a:lnTo>
                  <a:cubicBezTo>
                    <a:pt x="11244" y="25878"/>
                    <a:pt x="9370" y="28336"/>
                    <a:pt x="8928" y="31562"/>
                  </a:cubicBezTo>
                  <a:cubicBezTo>
                    <a:pt x="8673" y="33417"/>
                    <a:pt x="8842" y="34938"/>
                    <a:pt x="9479" y="36182"/>
                  </a:cubicBezTo>
                  <a:cubicBezTo>
                    <a:pt x="10813" y="38959"/>
                    <a:pt x="13031" y="40581"/>
                    <a:pt x="16088" y="40993"/>
                  </a:cubicBezTo>
                  <a:cubicBezTo>
                    <a:pt x="18258" y="41274"/>
                    <a:pt x="20067" y="40836"/>
                    <a:pt x="21566" y="39719"/>
                  </a:cubicBezTo>
                  <a:cubicBezTo>
                    <a:pt x="23106" y="38532"/>
                    <a:pt x="24024" y="36917"/>
                    <a:pt x="24286" y="34822"/>
                  </a:cubicBezTo>
                  <a:close/>
                  <a:moveTo>
                    <a:pt x="26924" y="13379"/>
                  </a:moveTo>
                  <a:cubicBezTo>
                    <a:pt x="27164" y="11464"/>
                    <a:pt x="26759" y="9875"/>
                    <a:pt x="25635" y="8530"/>
                  </a:cubicBezTo>
                  <a:cubicBezTo>
                    <a:pt x="24519" y="7207"/>
                    <a:pt x="22881" y="6402"/>
                    <a:pt x="20719" y="6121"/>
                  </a:cubicBezTo>
                  <a:cubicBezTo>
                    <a:pt x="18756" y="5840"/>
                    <a:pt x="17156" y="6181"/>
                    <a:pt x="15860" y="7133"/>
                  </a:cubicBezTo>
                  <a:cubicBezTo>
                    <a:pt x="14642" y="7998"/>
                    <a:pt x="13967" y="9182"/>
                    <a:pt x="13743" y="10688"/>
                  </a:cubicBezTo>
                  <a:cubicBezTo>
                    <a:pt x="13563" y="12153"/>
                    <a:pt x="14076" y="13607"/>
                    <a:pt x="15286" y="14979"/>
                  </a:cubicBezTo>
                  <a:cubicBezTo>
                    <a:pt x="15953" y="15747"/>
                    <a:pt x="16969" y="16507"/>
                    <a:pt x="18291" y="17320"/>
                  </a:cubicBezTo>
                  <a:cubicBezTo>
                    <a:pt x="18756" y="17646"/>
                    <a:pt x="19479" y="18051"/>
                    <a:pt x="20431" y="18613"/>
                  </a:cubicBezTo>
                  <a:lnTo>
                    <a:pt x="22106" y="19539"/>
                  </a:lnTo>
                  <a:cubicBezTo>
                    <a:pt x="24927" y="18362"/>
                    <a:pt x="26535" y="16301"/>
                    <a:pt x="26924" y="1337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1" name="任意多边形: 形状 10">
              <a:extLst>
                <a:ext uri="{FF2B5EF4-FFF2-40B4-BE49-F238E27FC236}">
                  <a16:creationId xmlns:a16="http://schemas.microsoft.com/office/drawing/2014/main" id="{18DEA7C9-62C7-4FC6-A6AB-355A11816DAC}"/>
                </a:ext>
              </a:extLst>
            </p:cNvPr>
            <p:cNvSpPr/>
            <p:nvPr/>
          </p:nvSpPr>
          <p:spPr>
            <a:xfrm>
              <a:off x="4861065" y="2361004"/>
              <a:ext cx="74221" cy="98962"/>
            </a:xfrm>
            <a:custGeom>
              <a:avLst/>
              <a:gdLst/>
              <a:ahLst/>
              <a:cxnLst/>
              <a:rect l="0" t="0" r="0" b="0"/>
              <a:pathLst>
                <a:path w="33722" h="44962">
                  <a:moveTo>
                    <a:pt x="31870" y="17677"/>
                  </a:moveTo>
                  <a:cubicBezTo>
                    <a:pt x="32578" y="22859"/>
                    <a:pt x="32132" y="27265"/>
                    <a:pt x="30544" y="30922"/>
                  </a:cubicBezTo>
                  <a:cubicBezTo>
                    <a:pt x="28891" y="34781"/>
                    <a:pt x="26426" y="38026"/>
                    <a:pt x="23144" y="40619"/>
                  </a:cubicBezTo>
                  <a:cubicBezTo>
                    <a:pt x="19775" y="43283"/>
                    <a:pt x="15875" y="44920"/>
                    <a:pt x="11491" y="45531"/>
                  </a:cubicBezTo>
                  <a:lnTo>
                    <a:pt x="8666" y="43980"/>
                  </a:lnTo>
                  <a:lnTo>
                    <a:pt x="9291" y="42744"/>
                  </a:lnTo>
                  <a:cubicBezTo>
                    <a:pt x="9966" y="42845"/>
                    <a:pt x="10771" y="42845"/>
                    <a:pt x="11749" y="42721"/>
                  </a:cubicBezTo>
                  <a:cubicBezTo>
                    <a:pt x="15107" y="42256"/>
                    <a:pt x="17902" y="40713"/>
                    <a:pt x="20127" y="38112"/>
                  </a:cubicBezTo>
                  <a:cubicBezTo>
                    <a:pt x="21004" y="37071"/>
                    <a:pt x="21780" y="35729"/>
                    <a:pt x="22432" y="34107"/>
                  </a:cubicBezTo>
                  <a:cubicBezTo>
                    <a:pt x="23488" y="31533"/>
                    <a:pt x="23960" y="27891"/>
                    <a:pt x="23844" y="23218"/>
                  </a:cubicBezTo>
                  <a:cubicBezTo>
                    <a:pt x="21004" y="26325"/>
                    <a:pt x="19374" y="27943"/>
                    <a:pt x="19026" y="28044"/>
                  </a:cubicBezTo>
                  <a:cubicBezTo>
                    <a:pt x="17666" y="28696"/>
                    <a:pt x="16148" y="29131"/>
                    <a:pt x="14511" y="29363"/>
                  </a:cubicBezTo>
                  <a:cubicBezTo>
                    <a:pt x="11614" y="29768"/>
                    <a:pt x="9156" y="29131"/>
                    <a:pt x="7092" y="27486"/>
                  </a:cubicBezTo>
                  <a:cubicBezTo>
                    <a:pt x="4851" y="25691"/>
                    <a:pt x="3484" y="23042"/>
                    <a:pt x="3012" y="19509"/>
                  </a:cubicBezTo>
                  <a:cubicBezTo>
                    <a:pt x="2198" y="13817"/>
                    <a:pt x="3851" y="9317"/>
                    <a:pt x="7912" y="5979"/>
                  </a:cubicBezTo>
                  <a:cubicBezTo>
                    <a:pt x="9831" y="4405"/>
                    <a:pt x="12311" y="3405"/>
                    <a:pt x="15399" y="3000"/>
                  </a:cubicBezTo>
                  <a:cubicBezTo>
                    <a:pt x="21176" y="2172"/>
                    <a:pt x="25639" y="4057"/>
                    <a:pt x="28753" y="8542"/>
                  </a:cubicBezTo>
                  <a:cubicBezTo>
                    <a:pt x="30308" y="10760"/>
                    <a:pt x="31319" y="13799"/>
                    <a:pt x="31870" y="17677"/>
                  </a:cubicBezTo>
                  <a:close/>
                  <a:moveTo>
                    <a:pt x="23001" y="15837"/>
                  </a:moveTo>
                  <a:cubicBezTo>
                    <a:pt x="22488" y="12244"/>
                    <a:pt x="21536" y="9670"/>
                    <a:pt x="20124" y="8077"/>
                  </a:cubicBezTo>
                  <a:cubicBezTo>
                    <a:pt x="18711" y="6515"/>
                    <a:pt x="16999" y="5874"/>
                    <a:pt x="15005" y="6125"/>
                  </a:cubicBezTo>
                  <a:cubicBezTo>
                    <a:pt x="12514" y="6496"/>
                    <a:pt x="10985" y="7920"/>
                    <a:pt x="10457" y="10494"/>
                  </a:cubicBezTo>
                  <a:cubicBezTo>
                    <a:pt x="10149" y="11862"/>
                    <a:pt x="10108" y="13428"/>
                    <a:pt x="10370" y="15226"/>
                  </a:cubicBezTo>
                  <a:cubicBezTo>
                    <a:pt x="10805" y="18220"/>
                    <a:pt x="11749" y="20464"/>
                    <a:pt x="13188" y="21892"/>
                  </a:cubicBezTo>
                  <a:cubicBezTo>
                    <a:pt x="14559" y="23260"/>
                    <a:pt x="16246" y="23784"/>
                    <a:pt x="18224" y="23503"/>
                  </a:cubicBezTo>
                  <a:cubicBezTo>
                    <a:pt x="20798" y="23185"/>
                    <a:pt x="22346" y="21914"/>
                    <a:pt x="22934" y="19764"/>
                  </a:cubicBezTo>
                  <a:cubicBezTo>
                    <a:pt x="23204" y="18778"/>
                    <a:pt x="23204" y="17463"/>
                    <a:pt x="23001" y="1583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2" name="任意多边形: 形状 11">
              <a:extLst>
                <a:ext uri="{FF2B5EF4-FFF2-40B4-BE49-F238E27FC236}">
                  <a16:creationId xmlns:a16="http://schemas.microsoft.com/office/drawing/2014/main" id="{0DB8BCA1-F5E2-4F9B-8F74-50FC048DE809}"/>
                </a:ext>
              </a:extLst>
            </p:cNvPr>
            <p:cNvSpPr/>
            <p:nvPr/>
          </p:nvSpPr>
          <p:spPr>
            <a:xfrm>
              <a:off x="5003787" y="2319593"/>
              <a:ext cx="82468" cy="98962"/>
            </a:xfrm>
            <a:custGeom>
              <a:avLst/>
              <a:gdLst/>
              <a:ahLst/>
              <a:cxnLst/>
              <a:rect l="0" t="0" r="0" b="0"/>
              <a:pathLst>
                <a:path w="37468" h="44962">
                  <a:moveTo>
                    <a:pt x="35743" y="24337"/>
                  </a:moveTo>
                  <a:cubicBezTo>
                    <a:pt x="36680" y="26435"/>
                    <a:pt x="37084" y="28488"/>
                    <a:pt x="36938" y="30448"/>
                  </a:cubicBezTo>
                  <a:cubicBezTo>
                    <a:pt x="36680" y="34240"/>
                    <a:pt x="35005" y="37499"/>
                    <a:pt x="31902" y="40201"/>
                  </a:cubicBezTo>
                  <a:cubicBezTo>
                    <a:pt x="30617" y="41347"/>
                    <a:pt x="28923" y="42370"/>
                    <a:pt x="26799" y="43258"/>
                  </a:cubicBezTo>
                  <a:cubicBezTo>
                    <a:pt x="22273" y="45214"/>
                    <a:pt x="18155" y="45214"/>
                    <a:pt x="14408" y="43221"/>
                  </a:cubicBezTo>
                  <a:cubicBezTo>
                    <a:pt x="12711" y="42318"/>
                    <a:pt x="11377" y="40744"/>
                    <a:pt x="10410" y="38579"/>
                  </a:cubicBezTo>
                  <a:cubicBezTo>
                    <a:pt x="9230" y="35840"/>
                    <a:pt x="9230" y="33157"/>
                    <a:pt x="10410" y="30605"/>
                  </a:cubicBezTo>
                  <a:cubicBezTo>
                    <a:pt x="10815" y="29788"/>
                    <a:pt x="11860" y="28357"/>
                    <a:pt x="13576" y="26352"/>
                  </a:cubicBezTo>
                  <a:cubicBezTo>
                    <a:pt x="8649" y="26079"/>
                    <a:pt x="5385" y="24071"/>
                    <a:pt x="3778" y="20372"/>
                  </a:cubicBezTo>
                  <a:cubicBezTo>
                    <a:pt x="1938" y="16168"/>
                    <a:pt x="2721" y="12170"/>
                    <a:pt x="6127" y="8378"/>
                  </a:cubicBezTo>
                  <a:cubicBezTo>
                    <a:pt x="7592" y="6722"/>
                    <a:pt x="9488" y="5400"/>
                    <a:pt x="11838" y="4343"/>
                  </a:cubicBezTo>
                  <a:cubicBezTo>
                    <a:pt x="15258" y="2871"/>
                    <a:pt x="18323" y="2432"/>
                    <a:pt x="20969" y="3144"/>
                  </a:cubicBezTo>
                  <a:cubicBezTo>
                    <a:pt x="23498" y="3796"/>
                    <a:pt x="25293" y="5325"/>
                    <a:pt x="26316" y="7678"/>
                  </a:cubicBezTo>
                  <a:cubicBezTo>
                    <a:pt x="27743" y="10911"/>
                    <a:pt x="26968" y="14389"/>
                    <a:pt x="24034" y="18075"/>
                  </a:cubicBezTo>
                  <a:cubicBezTo>
                    <a:pt x="27294" y="17911"/>
                    <a:pt x="29868" y="18349"/>
                    <a:pt x="31700" y="19409"/>
                  </a:cubicBezTo>
                  <a:cubicBezTo>
                    <a:pt x="33375" y="20372"/>
                    <a:pt x="34720" y="22002"/>
                    <a:pt x="35743" y="24337"/>
                  </a:cubicBezTo>
                  <a:close/>
                  <a:moveTo>
                    <a:pt x="21546" y="10660"/>
                  </a:moveTo>
                  <a:cubicBezTo>
                    <a:pt x="20766" y="8914"/>
                    <a:pt x="19560" y="7742"/>
                    <a:pt x="17930" y="7198"/>
                  </a:cubicBezTo>
                  <a:cubicBezTo>
                    <a:pt x="16278" y="6633"/>
                    <a:pt x="14483" y="6794"/>
                    <a:pt x="12486" y="7674"/>
                  </a:cubicBezTo>
                  <a:cubicBezTo>
                    <a:pt x="10695" y="8450"/>
                    <a:pt x="9466" y="9574"/>
                    <a:pt x="8855" y="11043"/>
                  </a:cubicBezTo>
                  <a:cubicBezTo>
                    <a:pt x="8282" y="12425"/>
                    <a:pt x="8282" y="13770"/>
                    <a:pt x="8900" y="15160"/>
                  </a:cubicBezTo>
                  <a:cubicBezTo>
                    <a:pt x="9511" y="16543"/>
                    <a:pt x="10695" y="17480"/>
                    <a:pt x="12445" y="18072"/>
                  </a:cubicBezTo>
                  <a:cubicBezTo>
                    <a:pt x="13385" y="18342"/>
                    <a:pt x="14648" y="18499"/>
                    <a:pt x="16210" y="18499"/>
                  </a:cubicBezTo>
                  <a:cubicBezTo>
                    <a:pt x="16768" y="18521"/>
                    <a:pt x="17604" y="18521"/>
                    <a:pt x="18706" y="18499"/>
                  </a:cubicBezTo>
                  <a:lnTo>
                    <a:pt x="20605" y="18398"/>
                  </a:lnTo>
                  <a:cubicBezTo>
                    <a:pt x="22419" y="15951"/>
                    <a:pt x="22730" y="13358"/>
                    <a:pt x="21546" y="10660"/>
                  </a:cubicBezTo>
                  <a:close/>
                  <a:moveTo>
                    <a:pt x="30418" y="30365"/>
                  </a:moveTo>
                  <a:cubicBezTo>
                    <a:pt x="29294" y="27780"/>
                    <a:pt x="27136" y="26386"/>
                    <a:pt x="23989" y="26191"/>
                  </a:cubicBezTo>
                  <a:cubicBezTo>
                    <a:pt x="21924" y="26079"/>
                    <a:pt x="19785" y="26086"/>
                    <a:pt x="17548" y="26229"/>
                  </a:cubicBezTo>
                  <a:lnTo>
                    <a:pt x="16611" y="26274"/>
                  </a:lnTo>
                  <a:cubicBezTo>
                    <a:pt x="14625" y="29451"/>
                    <a:pt x="14277" y="32557"/>
                    <a:pt x="15584" y="35514"/>
                  </a:cubicBezTo>
                  <a:cubicBezTo>
                    <a:pt x="16323" y="37218"/>
                    <a:pt x="17289" y="38447"/>
                    <a:pt x="18447" y="39223"/>
                  </a:cubicBezTo>
                  <a:cubicBezTo>
                    <a:pt x="21055" y="40920"/>
                    <a:pt x="23764" y="41115"/>
                    <a:pt x="26608" y="39882"/>
                  </a:cubicBezTo>
                  <a:cubicBezTo>
                    <a:pt x="28579" y="39028"/>
                    <a:pt x="29950" y="37672"/>
                    <a:pt x="30643" y="35918"/>
                  </a:cubicBezTo>
                  <a:cubicBezTo>
                    <a:pt x="31340" y="34142"/>
                    <a:pt x="31250" y="32287"/>
                    <a:pt x="30418" y="3036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3" name="任意多边形: 形状 12">
              <a:extLst>
                <a:ext uri="{FF2B5EF4-FFF2-40B4-BE49-F238E27FC236}">
                  <a16:creationId xmlns:a16="http://schemas.microsoft.com/office/drawing/2014/main" id="{475D5159-42FC-42E7-9BC7-1CCCC6465812}"/>
                </a:ext>
              </a:extLst>
            </p:cNvPr>
            <p:cNvSpPr/>
            <p:nvPr/>
          </p:nvSpPr>
          <p:spPr>
            <a:xfrm>
              <a:off x="4166910" y="1204452"/>
              <a:ext cx="1311245" cy="1311243"/>
            </a:xfrm>
            <a:custGeom>
              <a:avLst/>
              <a:gdLst/>
              <a:ahLst/>
              <a:cxnLst/>
              <a:rect l="0" t="0" r="0" b="0"/>
              <a:pathLst>
                <a:path w="595756" h="595756">
                  <a:moveTo>
                    <a:pt x="183620" y="26078"/>
                  </a:moveTo>
                  <a:cubicBezTo>
                    <a:pt x="148336" y="40976"/>
                    <a:pt x="116701" y="62333"/>
                    <a:pt x="89517" y="89513"/>
                  </a:cubicBezTo>
                  <a:cubicBezTo>
                    <a:pt x="62326" y="116686"/>
                    <a:pt x="40995" y="148362"/>
                    <a:pt x="26086" y="183609"/>
                  </a:cubicBezTo>
                  <a:cubicBezTo>
                    <a:pt x="10645" y="220108"/>
                    <a:pt x="2810" y="258858"/>
                    <a:pt x="2810" y="298834"/>
                  </a:cubicBezTo>
                  <a:cubicBezTo>
                    <a:pt x="2810" y="338802"/>
                    <a:pt x="10645" y="377575"/>
                    <a:pt x="26086" y="414058"/>
                  </a:cubicBezTo>
                  <a:cubicBezTo>
                    <a:pt x="40995" y="449305"/>
                    <a:pt x="62326" y="480948"/>
                    <a:pt x="89517" y="508132"/>
                  </a:cubicBezTo>
                  <a:cubicBezTo>
                    <a:pt x="116697" y="535315"/>
                    <a:pt x="148336" y="556646"/>
                    <a:pt x="183620" y="571555"/>
                  </a:cubicBezTo>
                  <a:cubicBezTo>
                    <a:pt x="220093" y="586996"/>
                    <a:pt x="258847" y="594823"/>
                    <a:pt x="298811" y="594823"/>
                  </a:cubicBezTo>
                  <a:cubicBezTo>
                    <a:pt x="338768" y="594823"/>
                    <a:pt x="377545" y="586996"/>
                    <a:pt x="414043" y="571555"/>
                  </a:cubicBezTo>
                  <a:cubicBezTo>
                    <a:pt x="449290" y="556646"/>
                    <a:pt x="480944" y="535315"/>
                    <a:pt x="508124" y="508132"/>
                  </a:cubicBezTo>
                  <a:cubicBezTo>
                    <a:pt x="535319" y="480944"/>
                    <a:pt x="556654" y="449305"/>
                    <a:pt x="571544" y="414058"/>
                  </a:cubicBezTo>
                  <a:cubicBezTo>
                    <a:pt x="587000" y="377575"/>
                    <a:pt x="594827" y="338798"/>
                    <a:pt x="594827" y="298834"/>
                  </a:cubicBezTo>
                  <a:cubicBezTo>
                    <a:pt x="594827" y="258854"/>
                    <a:pt x="587004" y="220108"/>
                    <a:pt x="571544" y="183609"/>
                  </a:cubicBezTo>
                  <a:cubicBezTo>
                    <a:pt x="556654" y="148362"/>
                    <a:pt x="535319" y="116686"/>
                    <a:pt x="508124" y="89513"/>
                  </a:cubicBezTo>
                  <a:cubicBezTo>
                    <a:pt x="480944" y="62333"/>
                    <a:pt x="449290" y="40976"/>
                    <a:pt x="414043" y="26078"/>
                  </a:cubicBezTo>
                  <a:cubicBezTo>
                    <a:pt x="377541" y="10671"/>
                    <a:pt x="338768" y="2810"/>
                    <a:pt x="298811" y="2810"/>
                  </a:cubicBezTo>
                  <a:cubicBezTo>
                    <a:pt x="258847" y="2810"/>
                    <a:pt x="220093" y="10671"/>
                    <a:pt x="183620" y="26078"/>
                  </a:cubicBezTo>
                  <a:close/>
                  <a:moveTo>
                    <a:pt x="187420" y="562540"/>
                  </a:moveTo>
                  <a:cubicBezTo>
                    <a:pt x="153338" y="548141"/>
                    <a:pt x="122730" y="527503"/>
                    <a:pt x="96453" y="501207"/>
                  </a:cubicBezTo>
                  <a:cubicBezTo>
                    <a:pt x="70142" y="474945"/>
                    <a:pt x="49496" y="444307"/>
                    <a:pt x="35105" y="410251"/>
                  </a:cubicBezTo>
                  <a:cubicBezTo>
                    <a:pt x="20177" y="374974"/>
                    <a:pt x="12623" y="337487"/>
                    <a:pt x="12623" y="298841"/>
                  </a:cubicBezTo>
                  <a:cubicBezTo>
                    <a:pt x="12623" y="260196"/>
                    <a:pt x="20173" y="222708"/>
                    <a:pt x="35105" y="187405"/>
                  </a:cubicBezTo>
                  <a:cubicBezTo>
                    <a:pt x="49496" y="153331"/>
                    <a:pt x="70142" y="122722"/>
                    <a:pt x="96453" y="96445"/>
                  </a:cubicBezTo>
                  <a:cubicBezTo>
                    <a:pt x="122730" y="70153"/>
                    <a:pt x="153338" y="49489"/>
                    <a:pt x="187420" y="35067"/>
                  </a:cubicBezTo>
                  <a:cubicBezTo>
                    <a:pt x="222682" y="20147"/>
                    <a:pt x="260169" y="12575"/>
                    <a:pt x="298811" y="12575"/>
                  </a:cubicBezTo>
                  <a:cubicBezTo>
                    <a:pt x="337453" y="12575"/>
                    <a:pt x="374933" y="20147"/>
                    <a:pt x="410218" y="35067"/>
                  </a:cubicBezTo>
                  <a:cubicBezTo>
                    <a:pt x="444322" y="49489"/>
                    <a:pt x="474908" y="70153"/>
                    <a:pt x="501196" y="96445"/>
                  </a:cubicBezTo>
                  <a:cubicBezTo>
                    <a:pt x="527507" y="122722"/>
                    <a:pt x="548126" y="153331"/>
                    <a:pt x="562548" y="187405"/>
                  </a:cubicBezTo>
                  <a:cubicBezTo>
                    <a:pt x="577483" y="222708"/>
                    <a:pt x="585040" y="260196"/>
                    <a:pt x="585040" y="298841"/>
                  </a:cubicBezTo>
                  <a:cubicBezTo>
                    <a:pt x="585040" y="337487"/>
                    <a:pt x="577483" y="374974"/>
                    <a:pt x="562548" y="410251"/>
                  </a:cubicBezTo>
                  <a:cubicBezTo>
                    <a:pt x="548126" y="444311"/>
                    <a:pt x="527511" y="474949"/>
                    <a:pt x="501196" y="501207"/>
                  </a:cubicBezTo>
                  <a:cubicBezTo>
                    <a:pt x="474904" y="527507"/>
                    <a:pt x="444318" y="548141"/>
                    <a:pt x="410218" y="562540"/>
                  </a:cubicBezTo>
                  <a:cubicBezTo>
                    <a:pt x="374933" y="577475"/>
                    <a:pt x="337457" y="585003"/>
                    <a:pt x="298811" y="585003"/>
                  </a:cubicBezTo>
                  <a:cubicBezTo>
                    <a:pt x="260166" y="585003"/>
                    <a:pt x="222682" y="577475"/>
                    <a:pt x="187420" y="562540"/>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4" name="任意多边形: 形状 13">
              <a:extLst>
                <a:ext uri="{FF2B5EF4-FFF2-40B4-BE49-F238E27FC236}">
                  <a16:creationId xmlns:a16="http://schemas.microsoft.com/office/drawing/2014/main" id="{F34F5299-BAFD-4AF4-ACD0-8E88453F8F88}"/>
                </a:ext>
              </a:extLst>
            </p:cNvPr>
            <p:cNvSpPr/>
            <p:nvPr/>
          </p:nvSpPr>
          <p:spPr>
            <a:xfrm>
              <a:off x="4336662" y="1374171"/>
              <a:ext cx="973126" cy="973125"/>
            </a:xfrm>
            <a:custGeom>
              <a:avLst/>
              <a:gdLst/>
              <a:ahLst/>
              <a:cxnLst/>
              <a:rect l="0" t="0" r="0" b="0"/>
              <a:pathLst>
                <a:path w="442133" h="442133">
                  <a:moveTo>
                    <a:pt x="136473" y="20005"/>
                  </a:moveTo>
                  <a:cubicBezTo>
                    <a:pt x="110414" y="31017"/>
                    <a:pt x="86992" y="46802"/>
                    <a:pt x="66935" y="66920"/>
                  </a:cubicBezTo>
                  <a:cubicBezTo>
                    <a:pt x="46817" y="87044"/>
                    <a:pt x="31028" y="110421"/>
                    <a:pt x="19997" y="136488"/>
                  </a:cubicBezTo>
                  <a:cubicBezTo>
                    <a:pt x="8592" y="163488"/>
                    <a:pt x="2810" y="192148"/>
                    <a:pt x="2810" y="221693"/>
                  </a:cubicBezTo>
                  <a:cubicBezTo>
                    <a:pt x="2810" y="251252"/>
                    <a:pt x="8592" y="279912"/>
                    <a:pt x="19997" y="306912"/>
                  </a:cubicBezTo>
                  <a:cubicBezTo>
                    <a:pt x="31028" y="332964"/>
                    <a:pt x="46817" y="356356"/>
                    <a:pt x="66935" y="376469"/>
                  </a:cubicBezTo>
                  <a:cubicBezTo>
                    <a:pt x="86992" y="396571"/>
                    <a:pt x="110414" y="412361"/>
                    <a:pt x="136473" y="423380"/>
                  </a:cubicBezTo>
                  <a:cubicBezTo>
                    <a:pt x="163481" y="434839"/>
                    <a:pt x="192115" y="440597"/>
                    <a:pt x="221670" y="440597"/>
                  </a:cubicBezTo>
                  <a:cubicBezTo>
                    <a:pt x="251226" y="440597"/>
                    <a:pt x="279897" y="434839"/>
                    <a:pt x="306897" y="423380"/>
                  </a:cubicBezTo>
                  <a:cubicBezTo>
                    <a:pt x="332972" y="412365"/>
                    <a:pt x="356386" y="396575"/>
                    <a:pt x="376484" y="376469"/>
                  </a:cubicBezTo>
                  <a:cubicBezTo>
                    <a:pt x="396586" y="356356"/>
                    <a:pt x="412342" y="332979"/>
                    <a:pt x="423377" y="306912"/>
                  </a:cubicBezTo>
                  <a:cubicBezTo>
                    <a:pt x="434782" y="279912"/>
                    <a:pt x="440594" y="251256"/>
                    <a:pt x="440594" y="221693"/>
                  </a:cubicBezTo>
                  <a:cubicBezTo>
                    <a:pt x="440594" y="192148"/>
                    <a:pt x="434782" y="163488"/>
                    <a:pt x="423377" y="136488"/>
                  </a:cubicBezTo>
                  <a:cubicBezTo>
                    <a:pt x="412342" y="110421"/>
                    <a:pt x="396586" y="87044"/>
                    <a:pt x="376484" y="66920"/>
                  </a:cubicBezTo>
                  <a:cubicBezTo>
                    <a:pt x="356382" y="46802"/>
                    <a:pt x="332972" y="31021"/>
                    <a:pt x="306897" y="20005"/>
                  </a:cubicBezTo>
                  <a:cubicBezTo>
                    <a:pt x="279897" y="8577"/>
                    <a:pt x="251229" y="2810"/>
                    <a:pt x="221670" y="2810"/>
                  </a:cubicBezTo>
                  <a:cubicBezTo>
                    <a:pt x="192111" y="2810"/>
                    <a:pt x="163481" y="8577"/>
                    <a:pt x="136473" y="20005"/>
                  </a:cubicBezTo>
                  <a:close/>
                  <a:moveTo>
                    <a:pt x="139077" y="417288"/>
                  </a:moveTo>
                  <a:cubicBezTo>
                    <a:pt x="113801" y="406613"/>
                    <a:pt x="91083" y="391307"/>
                    <a:pt x="71577" y="371801"/>
                  </a:cubicBezTo>
                  <a:cubicBezTo>
                    <a:pt x="52082" y="352294"/>
                    <a:pt x="36795" y="329611"/>
                    <a:pt x="26097" y="304334"/>
                  </a:cubicBezTo>
                  <a:cubicBezTo>
                    <a:pt x="15044" y="278170"/>
                    <a:pt x="9416" y="250379"/>
                    <a:pt x="9416" y="221689"/>
                  </a:cubicBezTo>
                  <a:cubicBezTo>
                    <a:pt x="9416" y="193044"/>
                    <a:pt x="15044" y="165246"/>
                    <a:pt x="26097" y="139059"/>
                  </a:cubicBezTo>
                  <a:cubicBezTo>
                    <a:pt x="36791" y="113759"/>
                    <a:pt x="52082" y="91057"/>
                    <a:pt x="71577" y="71592"/>
                  </a:cubicBezTo>
                  <a:cubicBezTo>
                    <a:pt x="91083" y="52086"/>
                    <a:pt x="113804" y="36772"/>
                    <a:pt x="139077" y="26105"/>
                  </a:cubicBezTo>
                  <a:cubicBezTo>
                    <a:pt x="165238" y="15010"/>
                    <a:pt x="193014" y="9416"/>
                    <a:pt x="221674" y="9416"/>
                  </a:cubicBezTo>
                  <a:cubicBezTo>
                    <a:pt x="250334" y="9416"/>
                    <a:pt x="278147" y="15010"/>
                    <a:pt x="304334" y="26105"/>
                  </a:cubicBezTo>
                  <a:cubicBezTo>
                    <a:pt x="329611" y="36772"/>
                    <a:pt x="352306" y="52086"/>
                    <a:pt x="371801" y="71592"/>
                  </a:cubicBezTo>
                  <a:cubicBezTo>
                    <a:pt x="391307" y="91057"/>
                    <a:pt x="406598" y="113759"/>
                    <a:pt x="417303" y="139059"/>
                  </a:cubicBezTo>
                  <a:cubicBezTo>
                    <a:pt x="428383" y="165246"/>
                    <a:pt x="433969" y="193044"/>
                    <a:pt x="433969" y="221689"/>
                  </a:cubicBezTo>
                  <a:cubicBezTo>
                    <a:pt x="433969" y="250379"/>
                    <a:pt x="428383" y="278170"/>
                    <a:pt x="417303" y="304334"/>
                  </a:cubicBezTo>
                  <a:cubicBezTo>
                    <a:pt x="406602" y="329611"/>
                    <a:pt x="391307" y="352294"/>
                    <a:pt x="371801" y="371801"/>
                  </a:cubicBezTo>
                  <a:cubicBezTo>
                    <a:pt x="352306" y="391307"/>
                    <a:pt x="329611" y="406613"/>
                    <a:pt x="304334" y="417288"/>
                  </a:cubicBezTo>
                  <a:cubicBezTo>
                    <a:pt x="278147" y="428383"/>
                    <a:pt x="250334" y="433977"/>
                    <a:pt x="221674" y="433977"/>
                  </a:cubicBezTo>
                  <a:cubicBezTo>
                    <a:pt x="193014" y="433977"/>
                    <a:pt x="165234" y="428383"/>
                    <a:pt x="139077" y="417288"/>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5" name="任意多边形: 形状 14">
              <a:extLst>
                <a:ext uri="{FF2B5EF4-FFF2-40B4-BE49-F238E27FC236}">
                  <a16:creationId xmlns:a16="http://schemas.microsoft.com/office/drawing/2014/main" id="{33EB111A-AF25-4C15-BBB3-3FA866940D2A}"/>
                </a:ext>
              </a:extLst>
            </p:cNvPr>
            <p:cNvSpPr/>
            <p:nvPr/>
          </p:nvSpPr>
          <p:spPr>
            <a:xfrm>
              <a:off x="4253100" y="2020890"/>
              <a:ext cx="107210" cy="90715"/>
            </a:xfrm>
            <a:custGeom>
              <a:avLst/>
              <a:gdLst/>
              <a:ahLst/>
              <a:cxnLst/>
              <a:rect l="0" t="0" r="0" b="0"/>
              <a:pathLst>
                <a:path w="48709" h="41215">
                  <a:moveTo>
                    <a:pt x="8591" y="3678"/>
                  </a:moveTo>
                  <a:cubicBezTo>
                    <a:pt x="10670" y="2895"/>
                    <a:pt x="12585" y="2636"/>
                    <a:pt x="14395" y="2925"/>
                  </a:cubicBezTo>
                  <a:cubicBezTo>
                    <a:pt x="16197" y="3161"/>
                    <a:pt x="17850" y="3895"/>
                    <a:pt x="19360" y="4997"/>
                  </a:cubicBezTo>
                  <a:cubicBezTo>
                    <a:pt x="20911" y="6177"/>
                    <a:pt x="22256" y="7687"/>
                    <a:pt x="23440" y="9482"/>
                  </a:cubicBezTo>
                  <a:cubicBezTo>
                    <a:pt x="24624" y="11277"/>
                    <a:pt x="25688" y="13401"/>
                    <a:pt x="26621" y="15852"/>
                  </a:cubicBezTo>
                  <a:lnTo>
                    <a:pt x="27760" y="18778"/>
                  </a:lnTo>
                  <a:lnTo>
                    <a:pt x="37978" y="14907"/>
                  </a:lnTo>
                  <a:cubicBezTo>
                    <a:pt x="38596" y="14690"/>
                    <a:pt x="39079" y="14371"/>
                    <a:pt x="39428" y="13944"/>
                  </a:cubicBezTo>
                  <a:cubicBezTo>
                    <a:pt x="39799" y="13540"/>
                    <a:pt x="40001" y="12951"/>
                    <a:pt x="40001" y="12198"/>
                  </a:cubicBezTo>
                  <a:cubicBezTo>
                    <a:pt x="40020" y="11794"/>
                    <a:pt x="39964" y="11157"/>
                    <a:pt x="39799" y="10329"/>
                  </a:cubicBezTo>
                  <a:cubicBezTo>
                    <a:pt x="39660" y="9478"/>
                    <a:pt x="39514" y="8747"/>
                    <a:pt x="39349" y="8219"/>
                  </a:cubicBezTo>
                  <a:lnTo>
                    <a:pt x="41373" y="7447"/>
                  </a:lnTo>
                  <a:lnTo>
                    <a:pt x="48982" y="27373"/>
                  </a:lnTo>
                  <a:lnTo>
                    <a:pt x="46959" y="28126"/>
                  </a:lnTo>
                  <a:cubicBezTo>
                    <a:pt x="46719" y="27662"/>
                    <a:pt x="46408" y="27025"/>
                    <a:pt x="45981" y="26249"/>
                  </a:cubicBezTo>
                  <a:cubicBezTo>
                    <a:pt x="45577" y="25436"/>
                    <a:pt x="45251" y="24923"/>
                    <a:pt x="44981" y="24623"/>
                  </a:cubicBezTo>
                  <a:cubicBezTo>
                    <a:pt x="44452" y="24068"/>
                    <a:pt x="43943" y="23742"/>
                    <a:pt x="43460" y="23683"/>
                  </a:cubicBezTo>
                  <a:cubicBezTo>
                    <a:pt x="42972" y="23638"/>
                    <a:pt x="42418" y="23735"/>
                    <a:pt x="41691" y="23986"/>
                  </a:cubicBezTo>
                  <a:lnTo>
                    <a:pt x="15980" y="33788"/>
                  </a:lnTo>
                  <a:cubicBezTo>
                    <a:pt x="15373" y="34035"/>
                    <a:pt x="14901" y="34327"/>
                    <a:pt x="14552" y="34732"/>
                  </a:cubicBezTo>
                  <a:cubicBezTo>
                    <a:pt x="14181" y="35081"/>
                    <a:pt x="13979" y="35673"/>
                    <a:pt x="13957" y="36486"/>
                  </a:cubicBezTo>
                  <a:cubicBezTo>
                    <a:pt x="13934" y="37036"/>
                    <a:pt x="14001" y="37733"/>
                    <a:pt x="14144" y="38599"/>
                  </a:cubicBezTo>
                  <a:cubicBezTo>
                    <a:pt x="14282" y="39461"/>
                    <a:pt x="14399" y="40105"/>
                    <a:pt x="14515" y="40514"/>
                  </a:cubicBezTo>
                  <a:lnTo>
                    <a:pt x="12491" y="41282"/>
                  </a:lnTo>
                  <a:lnTo>
                    <a:pt x="4844" y="21180"/>
                  </a:lnTo>
                  <a:cubicBezTo>
                    <a:pt x="3027" y="16507"/>
                    <a:pt x="2431" y="12678"/>
                    <a:pt x="3042" y="9789"/>
                  </a:cubicBezTo>
                  <a:cubicBezTo>
                    <a:pt x="3675" y="6923"/>
                    <a:pt x="5511" y="4862"/>
                    <a:pt x="8591" y="3678"/>
                  </a:cubicBezTo>
                  <a:close/>
                  <a:moveTo>
                    <a:pt x="13668" y="13135"/>
                  </a:moveTo>
                  <a:cubicBezTo>
                    <a:pt x="10955" y="14177"/>
                    <a:pt x="9116" y="15507"/>
                    <a:pt x="8224" y="17114"/>
                  </a:cubicBezTo>
                  <a:cubicBezTo>
                    <a:pt x="7302" y="18755"/>
                    <a:pt x="7407" y="20929"/>
                    <a:pt x="8464" y="23750"/>
                  </a:cubicBezTo>
                  <a:lnTo>
                    <a:pt x="9277" y="25893"/>
                  </a:lnTo>
                  <a:lnTo>
                    <a:pt x="25268" y="19767"/>
                  </a:lnTo>
                  <a:lnTo>
                    <a:pt x="24841" y="18680"/>
                  </a:lnTo>
                  <a:cubicBezTo>
                    <a:pt x="23785" y="15923"/>
                    <a:pt x="22335" y="14046"/>
                    <a:pt x="20480" y="13056"/>
                  </a:cubicBezTo>
                  <a:cubicBezTo>
                    <a:pt x="18625" y="12067"/>
                    <a:pt x="16358" y="12112"/>
                    <a:pt x="13668" y="1313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6" name="任意多边形: 形状 15">
              <a:extLst>
                <a:ext uri="{FF2B5EF4-FFF2-40B4-BE49-F238E27FC236}">
                  <a16:creationId xmlns:a16="http://schemas.microsoft.com/office/drawing/2014/main" id="{6548DEB1-F90E-4E16-993C-873436B69183}"/>
                </a:ext>
              </a:extLst>
            </p:cNvPr>
            <p:cNvSpPr/>
            <p:nvPr/>
          </p:nvSpPr>
          <p:spPr>
            <a:xfrm>
              <a:off x="4221199" y="1876147"/>
              <a:ext cx="98962" cy="98962"/>
            </a:xfrm>
            <a:custGeom>
              <a:avLst/>
              <a:gdLst/>
              <a:ahLst/>
              <a:cxnLst/>
              <a:rect l="0" t="0" r="0" b="0"/>
              <a:pathLst>
                <a:path w="44962" h="44962">
                  <a:moveTo>
                    <a:pt x="12728" y="8172"/>
                  </a:moveTo>
                  <a:lnTo>
                    <a:pt x="12961" y="10315"/>
                  </a:lnTo>
                  <a:cubicBezTo>
                    <a:pt x="11582" y="10978"/>
                    <a:pt x="10192" y="12073"/>
                    <a:pt x="8809" y="13526"/>
                  </a:cubicBezTo>
                  <a:cubicBezTo>
                    <a:pt x="7441" y="15006"/>
                    <a:pt x="6707" y="16366"/>
                    <a:pt x="6583" y="17678"/>
                  </a:cubicBezTo>
                  <a:cubicBezTo>
                    <a:pt x="6527" y="18199"/>
                    <a:pt x="6527" y="18952"/>
                    <a:pt x="6606" y="19937"/>
                  </a:cubicBezTo>
                  <a:cubicBezTo>
                    <a:pt x="6684" y="20904"/>
                    <a:pt x="6763" y="21736"/>
                    <a:pt x="6846" y="22316"/>
                  </a:cubicBezTo>
                  <a:lnTo>
                    <a:pt x="7505" y="27918"/>
                  </a:lnTo>
                  <a:lnTo>
                    <a:pt x="22440" y="26180"/>
                  </a:lnTo>
                  <a:lnTo>
                    <a:pt x="21976" y="22219"/>
                  </a:lnTo>
                  <a:cubicBezTo>
                    <a:pt x="21859" y="21234"/>
                    <a:pt x="21657" y="20364"/>
                    <a:pt x="21309" y="19566"/>
                  </a:cubicBezTo>
                  <a:cubicBezTo>
                    <a:pt x="20983" y="18795"/>
                    <a:pt x="20447" y="18101"/>
                    <a:pt x="19694" y="17517"/>
                  </a:cubicBezTo>
                  <a:cubicBezTo>
                    <a:pt x="19252" y="17153"/>
                    <a:pt x="18453" y="16820"/>
                    <a:pt x="17337" y="16498"/>
                  </a:cubicBezTo>
                  <a:cubicBezTo>
                    <a:pt x="16250" y="16224"/>
                    <a:pt x="15295" y="16055"/>
                    <a:pt x="14519" y="16018"/>
                  </a:cubicBezTo>
                  <a:lnTo>
                    <a:pt x="14272" y="13875"/>
                  </a:lnTo>
                  <a:lnTo>
                    <a:pt x="30380" y="11998"/>
                  </a:lnTo>
                  <a:lnTo>
                    <a:pt x="30646" y="14156"/>
                  </a:lnTo>
                  <a:cubicBezTo>
                    <a:pt x="29885" y="14309"/>
                    <a:pt x="28956" y="14688"/>
                    <a:pt x="27854" y="15295"/>
                  </a:cubicBezTo>
                  <a:cubicBezTo>
                    <a:pt x="26753" y="15879"/>
                    <a:pt x="26000" y="16366"/>
                    <a:pt x="25603" y="16824"/>
                  </a:cubicBezTo>
                  <a:cubicBezTo>
                    <a:pt x="25014" y="17498"/>
                    <a:pt x="24647" y="18236"/>
                    <a:pt x="24508" y="19072"/>
                  </a:cubicBezTo>
                  <a:cubicBezTo>
                    <a:pt x="24340" y="19937"/>
                    <a:pt x="24340" y="20866"/>
                    <a:pt x="24463" y="21934"/>
                  </a:cubicBezTo>
                  <a:lnTo>
                    <a:pt x="24921" y="25906"/>
                  </a:lnTo>
                  <a:lnTo>
                    <a:pt x="36116" y="24546"/>
                  </a:lnTo>
                  <a:cubicBezTo>
                    <a:pt x="37278" y="24430"/>
                    <a:pt x="38196" y="24250"/>
                    <a:pt x="38870" y="24003"/>
                  </a:cubicBezTo>
                  <a:cubicBezTo>
                    <a:pt x="39522" y="23733"/>
                    <a:pt x="40009" y="23362"/>
                    <a:pt x="40335" y="22834"/>
                  </a:cubicBezTo>
                  <a:cubicBezTo>
                    <a:pt x="40616" y="22369"/>
                    <a:pt x="40755" y="21695"/>
                    <a:pt x="40785" y="20870"/>
                  </a:cubicBezTo>
                  <a:cubicBezTo>
                    <a:pt x="40804" y="20080"/>
                    <a:pt x="40740" y="19008"/>
                    <a:pt x="40575" y="17663"/>
                  </a:cubicBezTo>
                  <a:cubicBezTo>
                    <a:pt x="40500" y="17022"/>
                    <a:pt x="40422" y="16269"/>
                    <a:pt x="40268" y="15366"/>
                  </a:cubicBezTo>
                  <a:cubicBezTo>
                    <a:pt x="40174" y="14474"/>
                    <a:pt x="40009" y="13699"/>
                    <a:pt x="39848" y="13069"/>
                  </a:cubicBezTo>
                  <a:cubicBezTo>
                    <a:pt x="39683" y="12316"/>
                    <a:pt x="39459" y="11619"/>
                    <a:pt x="39189" y="10975"/>
                  </a:cubicBezTo>
                  <a:cubicBezTo>
                    <a:pt x="38930" y="10334"/>
                    <a:pt x="38623" y="9873"/>
                    <a:pt x="38211" y="9581"/>
                  </a:cubicBezTo>
                  <a:cubicBezTo>
                    <a:pt x="37233" y="8809"/>
                    <a:pt x="35772" y="7996"/>
                    <a:pt x="33804" y="7112"/>
                  </a:cubicBezTo>
                  <a:cubicBezTo>
                    <a:pt x="31856" y="6246"/>
                    <a:pt x="30421" y="5684"/>
                    <a:pt x="29443" y="5448"/>
                  </a:cubicBezTo>
                  <a:lnTo>
                    <a:pt x="29218" y="3462"/>
                  </a:lnTo>
                  <a:lnTo>
                    <a:pt x="41354" y="2810"/>
                  </a:lnTo>
                  <a:lnTo>
                    <a:pt x="45596" y="39159"/>
                  </a:lnTo>
                  <a:lnTo>
                    <a:pt x="43475" y="39399"/>
                  </a:lnTo>
                  <a:cubicBezTo>
                    <a:pt x="43382" y="38889"/>
                    <a:pt x="43213" y="38196"/>
                    <a:pt x="43011" y="37334"/>
                  </a:cubicBezTo>
                  <a:cubicBezTo>
                    <a:pt x="42786" y="36457"/>
                    <a:pt x="42583" y="35850"/>
                    <a:pt x="42415" y="35498"/>
                  </a:cubicBezTo>
                  <a:cubicBezTo>
                    <a:pt x="42029" y="34816"/>
                    <a:pt x="41594" y="34427"/>
                    <a:pt x="41133" y="34224"/>
                  </a:cubicBezTo>
                  <a:cubicBezTo>
                    <a:pt x="40669" y="34026"/>
                    <a:pt x="40066" y="33973"/>
                    <a:pt x="39372" y="34078"/>
                  </a:cubicBezTo>
                  <a:lnTo>
                    <a:pt x="12031" y="37255"/>
                  </a:lnTo>
                  <a:cubicBezTo>
                    <a:pt x="11379" y="37334"/>
                    <a:pt x="10844" y="37473"/>
                    <a:pt x="10439" y="37739"/>
                  </a:cubicBezTo>
                  <a:cubicBezTo>
                    <a:pt x="10034" y="38009"/>
                    <a:pt x="9708" y="38544"/>
                    <a:pt x="9461" y="39320"/>
                  </a:cubicBezTo>
                  <a:cubicBezTo>
                    <a:pt x="9296" y="39830"/>
                    <a:pt x="9169" y="40523"/>
                    <a:pt x="9090" y="41414"/>
                  </a:cubicBezTo>
                  <a:cubicBezTo>
                    <a:pt x="9015" y="42314"/>
                    <a:pt x="8966" y="42951"/>
                    <a:pt x="8966" y="43415"/>
                  </a:cubicBezTo>
                  <a:lnTo>
                    <a:pt x="6831" y="43674"/>
                  </a:lnTo>
                  <a:lnTo>
                    <a:pt x="2810" y="9334"/>
                  </a:lnTo>
                  <a:lnTo>
                    <a:pt x="12728" y="817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7" name="任意多边形: 形状 16">
              <a:extLst>
                <a:ext uri="{FF2B5EF4-FFF2-40B4-BE49-F238E27FC236}">
                  <a16:creationId xmlns:a16="http://schemas.microsoft.com/office/drawing/2014/main" id="{D00AB5E0-3458-46E9-BCA4-FFACF32F022E}"/>
                </a:ext>
              </a:extLst>
            </p:cNvPr>
            <p:cNvSpPr/>
            <p:nvPr/>
          </p:nvSpPr>
          <p:spPr>
            <a:xfrm>
              <a:off x="4220730" y="1722517"/>
              <a:ext cx="107210" cy="115456"/>
            </a:xfrm>
            <a:custGeom>
              <a:avLst/>
              <a:gdLst/>
              <a:ahLst/>
              <a:cxnLst/>
              <a:rect l="0" t="0" r="0" b="0"/>
              <a:pathLst>
                <a:path w="48709" h="52456">
                  <a:moveTo>
                    <a:pt x="47957" y="5811"/>
                  </a:moveTo>
                  <a:lnTo>
                    <a:pt x="45776" y="21065"/>
                  </a:lnTo>
                  <a:cubicBezTo>
                    <a:pt x="41875" y="22856"/>
                    <a:pt x="38638" y="24486"/>
                    <a:pt x="35985" y="26007"/>
                  </a:cubicBezTo>
                  <a:cubicBezTo>
                    <a:pt x="33332" y="27514"/>
                    <a:pt x="30005" y="29451"/>
                    <a:pt x="25985" y="31804"/>
                  </a:cubicBezTo>
                  <a:lnTo>
                    <a:pt x="25782" y="33194"/>
                  </a:lnTo>
                  <a:lnTo>
                    <a:pt x="37956" y="34955"/>
                  </a:lnTo>
                  <a:cubicBezTo>
                    <a:pt x="38638" y="35034"/>
                    <a:pt x="39181" y="35015"/>
                    <a:pt x="39672" y="34854"/>
                  </a:cubicBezTo>
                  <a:cubicBezTo>
                    <a:pt x="40155" y="34663"/>
                    <a:pt x="40586" y="34258"/>
                    <a:pt x="41017" y="33583"/>
                  </a:cubicBezTo>
                  <a:cubicBezTo>
                    <a:pt x="41197" y="33287"/>
                    <a:pt x="41422" y="32823"/>
                    <a:pt x="41647" y="32223"/>
                  </a:cubicBezTo>
                  <a:cubicBezTo>
                    <a:pt x="41894" y="31594"/>
                    <a:pt x="42096" y="30968"/>
                    <a:pt x="42257" y="30339"/>
                  </a:cubicBezTo>
                  <a:lnTo>
                    <a:pt x="44386" y="30642"/>
                  </a:lnTo>
                  <a:lnTo>
                    <a:pt x="41459" y="51164"/>
                  </a:lnTo>
                  <a:lnTo>
                    <a:pt x="39324" y="50860"/>
                  </a:lnTo>
                  <a:cubicBezTo>
                    <a:pt x="39372" y="50377"/>
                    <a:pt x="39402" y="49680"/>
                    <a:pt x="39462" y="48766"/>
                  </a:cubicBezTo>
                  <a:cubicBezTo>
                    <a:pt x="39530" y="47859"/>
                    <a:pt x="39492" y="47237"/>
                    <a:pt x="39402" y="46832"/>
                  </a:cubicBezTo>
                  <a:cubicBezTo>
                    <a:pt x="39245" y="46166"/>
                    <a:pt x="38953" y="45645"/>
                    <a:pt x="38548" y="45311"/>
                  </a:cubicBezTo>
                  <a:cubicBezTo>
                    <a:pt x="38143" y="45008"/>
                    <a:pt x="37578" y="44813"/>
                    <a:pt x="36873" y="44659"/>
                  </a:cubicBezTo>
                  <a:lnTo>
                    <a:pt x="9487" y="40789"/>
                  </a:lnTo>
                  <a:cubicBezTo>
                    <a:pt x="8850" y="40710"/>
                    <a:pt x="8284" y="40710"/>
                    <a:pt x="7835" y="40867"/>
                  </a:cubicBezTo>
                  <a:cubicBezTo>
                    <a:pt x="7363" y="41006"/>
                    <a:pt x="6913" y="41441"/>
                    <a:pt x="6463" y="42108"/>
                  </a:cubicBezTo>
                  <a:cubicBezTo>
                    <a:pt x="6115" y="42625"/>
                    <a:pt x="5811" y="43318"/>
                    <a:pt x="5542" y="44071"/>
                  </a:cubicBezTo>
                  <a:cubicBezTo>
                    <a:pt x="5253" y="44824"/>
                    <a:pt x="5051" y="45461"/>
                    <a:pt x="4931" y="45948"/>
                  </a:cubicBezTo>
                  <a:lnTo>
                    <a:pt x="2810" y="45641"/>
                  </a:lnTo>
                  <a:lnTo>
                    <a:pt x="5834" y="24422"/>
                  </a:lnTo>
                  <a:lnTo>
                    <a:pt x="7970" y="24748"/>
                  </a:lnTo>
                  <a:cubicBezTo>
                    <a:pt x="7947" y="25307"/>
                    <a:pt x="7925" y="26000"/>
                    <a:pt x="7910" y="26790"/>
                  </a:cubicBezTo>
                  <a:cubicBezTo>
                    <a:pt x="7910" y="27603"/>
                    <a:pt x="7947" y="28297"/>
                    <a:pt x="8056" y="28855"/>
                  </a:cubicBezTo>
                  <a:cubicBezTo>
                    <a:pt x="8179" y="29608"/>
                    <a:pt x="8475" y="30129"/>
                    <a:pt x="8970" y="30417"/>
                  </a:cubicBezTo>
                  <a:cubicBezTo>
                    <a:pt x="9453" y="30736"/>
                    <a:pt x="9985" y="30927"/>
                    <a:pt x="10600" y="31028"/>
                  </a:cubicBezTo>
                  <a:lnTo>
                    <a:pt x="23658" y="32883"/>
                  </a:lnTo>
                  <a:lnTo>
                    <a:pt x="23815" y="31751"/>
                  </a:lnTo>
                  <a:cubicBezTo>
                    <a:pt x="22714" y="30174"/>
                    <a:pt x="21410" y="28297"/>
                    <a:pt x="19859" y="26157"/>
                  </a:cubicBezTo>
                  <a:cubicBezTo>
                    <a:pt x="18307" y="24014"/>
                    <a:pt x="17003" y="22331"/>
                    <a:pt x="16003" y="21129"/>
                  </a:cubicBezTo>
                  <a:cubicBezTo>
                    <a:pt x="14575" y="19484"/>
                    <a:pt x="13451" y="18214"/>
                    <a:pt x="12620" y="17404"/>
                  </a:cubicBezTo>
                  <a:cubicBezTo>
                    <a:pt x="11762" y="16591"/>
                    <a:pt x="10990" y="16123"/>
                    <a:pt x="10315" y="16026"/>
                  </a:cubicBezTo>
                  <a:cubicBezTo>
                    <a:pt x="9982" y="15981"/>
                    <a:pt x="9708" y="16295"/>
                    <a:pt x="9453" y="16895"/>
                  </a:cubicBezTo>
                  <a:cubicBezTo>
                    <a:pt x="9169" y="17532"/>
                    <a:pt x="8933" y="18540"/>
                    <a:pt x="8663" y="19896"/>
                  </a:cubicBezTo>
                  <a:lnTo>
                    <a:pt x="6520" y="19600"/>
                  </a:lnTo>
                  <a:lnTo>
                    <a:pt x="8933" y="2810"/>
                  </a:lnTo>
                  <a:lnTo>
                    <a:pt x="11046" y="3121"/>
                  </a:lnTo>
                  <a:cubicBezTo>
                    <a:pt x="10990" y="5163"/>
                    <a:pt x="11132" y="6924"/>
                    <a:pt x="11436" y="8352"/>
                  </a:cubicBezTo>
                  <a:cubicBezTo>
                    <a:pt x="11762" y="9802"/>
                    <a:pt x="12436" y="11256"/>
                    <a:pt x="13451" y="12803"/>
                  </a:cubicBezTo>
                  <a:cubicBezTo>
                    <a:pt x="14924" y="14961"/>
                    <a:pt x="16205" y="16760"/>
                    <a:pt x="17307" y="18191"/>
                  </a:cubicBezTo>
                  <a:cubicBezTo>
                    <a:pt x="18386" y="19634"/>
                    <a:pt x="19799" y="21462"/>
                    <a:pt x="21511" y="23714"/>
                  </a:cubicBezTo>
                  <a:cubicBezTo>
                    <a:pt x="23894" y="22302"/>
                    <a:pt x="26794" y="20571"/>
                    <a:pt x="30230" y="18588"/>
                  </a:cubicBezTo>
                  <a:cubicBezTo>
                    <a:pt x="33651" y="16588"/>
                    <a:pt x="36997" y="14590"/>
                    <a:pt x="40260" y="12590"/>
                  </a:cubicBezTo>
                  <a:cubicBezTo>
                    <a:pt x="41092" y="12061"/>
                    <a:pt x="41913" y="11465"/>
                    <a:pt x="42700" y="10791"/>
                  </a:cubicBezTo>
                  <a:cubicBezTo>
                    <a:pt x="43498" y="10094"/>
                    <a:pt x="44180" y="9277"/>
                    <a:pt x="44723" y="8416"/>
                  </a:cubicBezTo>
                  <a:cubicBezTo>
                    <a:pt x="44993" y="7981"/>
                    <a:pt x="45218" y="7486"/>
                    <a:pt x="45397" y="6943"/>
                  </a:cubicBezTo>
                  <a:cubicBezTo>
                    <a:pt x="45600" y="6385"/>
                    <a:pt x="45716" y="5901"/>
                    <a:pt x="45802" y="5493"/>
                  </a:cubicBezTo>
                  <a:lnTo>
                    <a:pt x="47957" y="581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8" name="任意多边形: 形状 17">
              <a:extLst>
                <a:ext uri="{FF2B5EF4-FFF2-40B4-BE49-F238E27FC236}">
                  <a16:creationId xmlns:a16="http://schemas.microsoft.com/office/drawing/2014/main" id="{AE7C845A-116E-455B-9562-079A22F84397}"/>
                </a:ext>
              </a:extLst>
            </p:cNvPr>
            <p:cNvSpPr/>
            <p:nvPr/>
          </p:nvSpPr>
          <p:spPr>
            <a:xfrm>
              <a:off x="4255044" y="1611903"/>
              <a:ext cx="107210" cy="82468"/>
            </a:xfrm>
            <a:custGeom>
              <a:avLst/>
              <a:gdLst/>
              <a:ahLst/>
              <a:cxnLst/>
              <a:rect l="0" t="0" r="0" b="0"/>
              <a:pathLst>
                <a:path w="48709" h="37468">
                  <a:moveTo>
                    <a:pt x="47113" y="17344"/>
                  </a:moveTo>
                  <a:lnTo>
                    <a:pt x="39035" y="37446"/>
                  </a:lnTo>
                  <a:lnTo>
                    <a:pt x="37034" y="36656"/>
                  </a:lnTo>
                  <a:cubicBezTo>
                    <a:pt x="37207" y="36173"/>
                    <a:pt x="37405" y="35491"/>
                    <a:pt x="37709" y="34546"/>
                  </a:cubicBezTo>
                  <a:cubicBezTo>
                    <a:pt x="37979" y="33655"/>
                    <a:pt x="38136" y="32995"/>
                    <a:pt x="38136" y="32590"/>
                  </a:cubicBezTo>
                  <a:cubicBezTo>
                    <a:pt x="38136" y="31860"/>
                    <a:pt x="37979" y="31294"/>
                    <a:pt x="37649" y="30916"/>
                  </a:cubicBezTo>
                  <a:cubicBezTo>
                    <a:pt x="37323" y="30511"/>
                    <a:pt x="36832" y="30162"/>
                    <a:pt x="36176" y="29900"/>
                  </a:cubicBezTo>
                  <a:lnTo>
                    <a:pt x="10495" y="19622"/>
                  </a:lnTo>
                  <a:cubicBezTo>
                    <a:pt x="9907" y="19405"/>
                    <a:pt x="9378" y="19289"/>
                    <a:pt x="8828" y="19357"/>
                  </a:cubicBezTo>
                  <a:cubicBezTo>
                    <a:pt x="8314" y="19405"/>
                    <a:pt x="7786" y="19660"/>
                    <a:pt x="7265" y="20218"/>
                  </a:cubicBezTo>
                  <a:cubicBezTo>
                    <a:pt x="6909" y="20552"/>
                    <a:pt x="6505" y="21087"/>
                    <a:pt x="5991" y="21826"/>
                  </a:cubicBezTo>
                  <a:cubicBezTo>
                    <a:pt x="5504" y="22556"/>
                    <a:pt x="5092" y="23205"/>
                    <a:pt x="4819" y="23718"/>
                  </a:cubicBezTo>
                  <a:lnTo>
                    <a:pt x="2810" y="22942"/>
                  </a:lnTo>
                  <a:lnTo>
                    <a:pt x="10847" y="2810"/>
                  </a:lnTo>
                  <a:lnTo>
                    <a:pt x="12848" y="3608"/>
                  </a:lnTo>
                  <a:cubicBezTo>
                    <a:pt x="12702" y="4144"/>
                    <a:pt x="12515" y="4819"/>
                    <a:pt x="12312" y="5632"/>
                  </a:cubicBezTo>
                  <a:cubicBezTo>
                    <a:pt x="12095" y="6422"/>
                    <a:pt x="11971" y="7115"/>
                    <a:pt x="11934" y="7719"/>
                  </a:cubicBezTo>
                  <a:cubicBezTo>
                    <a:pt x="11893" y="8494"/>
                    <a:pt x="12050" y="9030"/>
                    <a:pt x="12428" y="9457"/>
                  </a:cubicBezTo>
                  <a:cubicBezTo>
                    <a:pt x="12807" y="9869"/>
                    <a:pt x="13298" y="10195"/>
                    <a:pt x="13908" y="10394"/>
                  </a:cubicBezTo>
                  <a:lnTo>
                    <a:pt x="39567" y="20687"/>
                  </a:lnTo>
                  <a:cubicBezTo>
                    <a:pt x="40163" y="20960"/>
                    <a:pt x="40748" y="21058"/>
                    <a:pt x="41242" y="20983"/>
                  </a:cubicBezTo>
                  <a:cubicBezTo>
                    <a:pt x="41793" y="20923"/>
                    <a:pt x="42321" y="20649"/>
                    <a:pt x="42831" y="20091"/>
                  </a:cubicBezTo>
                  <a:cubicBezTo>
                    <a:pt x="43142" y="19784"/>
                    <a:pt x="43535" y="19278"/>
                    <a:pt x="43996" y="18510"/>
                  </a:cubicBezTo>
                  <a:cubicBezTo>
                    <a:pt x="44461" y="17749"/>
                    <a:pt x="44854" y="17060"/>
                    <a:pt x="45098" y="16516"/>
                  </a:cubicBezTo>
                  <a:lnTo>
                    <a:pt x="47113" y="1734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9" name="任意多边形: 形状 18">
              <a:extLst>
                <a:ext uri="{FF2B5EF4-FFF2-40B4-BE49-F238E27FC236}">
                  <a16:creationId xmlns:a16="http://schemas.microsoft.com/office/drawing/2014/main" id="{732EF0F1-AB57-4E6B-BB22-0CAA82B3EF20}"/>
                </a:ext>
              </a:extLst>
            </p:cNvPr>
            <p:cNvSpPr/>
            <p:nvPr/>
          </p:nvSpPr>
          <p:spPr>
            <a:xfrm>
              <a:off x="4303809" y="1466874"/>
              <a:ext cx="131949" cy="140195"/>
            </a:xfrm>
            <a:custGeom>
              <a:avLst/>
              <a:gdLst/>
              <a:ahLst/>
              <a:cxnLst/>
              <a:rect l="0" t="0" r="0" b="0"/>
              <a:pathLst>
                <a:path w="59950" h="63697">
                  <a:moveTo>
                    <a:pt x="31230" y="4054"/>
                  </a:moveTo>
                  <a:cubicBezTo>
                    <a:pt x="30972" y="4489"/>
                    <a:pt x="30623" y="5115"/>
                    <a:pt x="30196" y="6018"/>
                  </a:cubicBezTo>
                  <a:cubicBezTo>
                    <a:pt x="29769" y="6849"/>
                    <a:pt x="29567" y="7741"/>
                    <a:pt x="29578" y="8682"/>
                  </a:cubicBezTo>
                  <a:cubicBezTo>
                    <a:pt x="29578" y="9540"/>
                    <a:pt x="30005" y="10428"/>
                    <a:pt x="30811" y="11349"/>
                  </a:cubicBezTo>
                  <a:cubicBezTo>
                    <a:pt x="31620" y="12297"/>
                    <a:pt x="32984" y="13436"/>
                    <a:pt x="34861" y="14778"/>
                  </a:cubicBezTo>
                  <a:lnTo>
                    <a:pt x="57586" y="31103"/>
                  </a:lnTo>
                  <a:lnTo>
                    <a:pt x="54731" y="35067"/>
                  </a:lnTo>
                  <a:lnTo>
                    <a:pt x="16059" y="37184"/>
                  </a:lnTo>
                  <a:lnTo>
                    <a:pt x="30931" y="47822"/>
                  </a:lnTo>
                  <a:cubicBezTo>
                    <a:pt x="32793" y="49170"/>
                    <a:pt x="34280" y="50055"/>
                    <a:pt x="35401" y="50516"/>
                  </a:cubicBezTo>
                  <a:cubicBezTo>
                    <a:pt x="36540" y="50943"/>
                    <a:pt x="37544" y="51025"/>
                    <a:pt x="38357" y="50793"/>
                  </a:cubicBezTo>
                  <a:cubicBezTo>
                    <a:pt x="38986" y="50639"/>
                    <a:pt x="39740" y="50227"/>
                    <a:pt x="40620" y="49534"/>
                  </a:cubicBezTo>
                  <a:cubicBezTo>
                    <a:pt x="41519" y="48803"/>
                    <a:pt x="42183" y="48245"/>
                    <a:pt x="42643" y="47780"/>
                  </a:cubicBezTo>
                  <a:lnTo>
                    <a:pt x="44397" y="49021"/>
                  </a:lnTo>
                  <a:lnTo>
                    <a:pt x="34629" y="62659"/>
                  </a:lnTo>
                  <a:lnTo>
                    <a:pt x="32868" y="61408"/>
                  </a:lnTo>
                  <a:cubicBezTo>
                    <a:pt x="33239" y="60790"/>
                    <a:pt x="33606" y="60052"/>
                    <a:pt x="33977" y="59190"/>
                  </a:cubicBezTo>
                  <a:cubicBezTo>
                    <a:pt x="34340" y="58332"/>
                    <a:pt x="34535" y="57485"/>
                    <a:pt x="34543" y="56747"/>
                  </a:cubicBezTo>
                  <a:cubicBezTo>
                    <a:pt x="34505" y="55840"/>
                    <a:pt x="34138" y="54956"/>
                    <a:pt x="33426" y="54146"/>
                  </a:cubicBezTo>
                  <a:cubicBezTo>
                    <a:pt x="32707" y="53288"/>
                    <a:pt x="31317" y="52131"/>
                    <a:pt x="29260" y="50662"/>
                  </a:cubicBezTo>
                  <a:lnTo>
                    <a:pt x="14223" y="39863"/>
                  </a:lnTo>
                  <a:cubicBezTo>
                    <a:pt x="13478" y="39342"/>
                    <a:pt x="12680" y="38934"/>
                    <a:pt x="11863" y="38694"/>
                  </a:cubicBezTo>
                  <a:cubicBezTo>
                    <a:pt x="11031" y="38436"/>
                    <a:pt x="10188" y="38406"/>
                    <a:pt x="9378" y="38529"/>
                  </a:cubicBezTo>
                  <a:cubicBezTo>
                    <a:pt x="8487" y="38694"/>
                    <a:pt x="7666" y="39016"/>
                    <a:pt x="6891" y="39492"/>
                  </a:cubicBezTo>
                  <a:cubicBezTo>
                    <a:pt x="6107" y="39942"/>
                    <a:pt x="5347" y="40549"/>
                    <a:pt x="4564" y="41302"/>
                  </a:cubicBezTo>
                  <a:lnTo>
                    <a:pt x="2810" y="40036"/>
                  </a:lnTo>
                  <a:lnTo>
                    <a:pt x="11376" y="28117"/>
                  </a:lnTo>
                  <a:lnTo>
                    <a:pt x="45296" y="26288"/>
                  </a:lnTo>
                  <a:lnTo>
                    <a:pt x="33216" y="17622"/>
                  </a:lnTo>
                  <a:cubicBezTo>
                    <a:pt x="31317" y="16262"/>
                    <a:pt x="29773" y="15359"/>
                    <a:pt x="28671" y="14950"/>
                  </a:cubicBezTo>
                  <a:cubicBezTo>
                    <a:pt x="27547" y="14493"/>
                    <a:pt x="26592" y="14414"/>
                    <a:pt x="25737" y="14624"/>
                  </a:cubicBezTo>
                  <a:cubicBezTo>
                    <a:pt x="25078" y="14811"/>
                    <a:pt x="24332" y="15227"/>
                    <a:pt x="23489" y="15913"/>
                  </a:cubicBezTo>
                  <a:cubicBezTo>
                    <a:pt x="22635" y="16580"/>
                    <a:pt x="21961" y="17101"/>
                    <a:pt x="21503" y="17580"/>
                  </a:cubicBezTo>
                  <a:lnTo>
                    <a:pt x="19814" y="16363"/>
                  </a:lnTo>
                  <a:lnTo>
                    <a:pt x="29518" y="2810"/>
                  </a:lnTo>
                  <a:lnTo>
                    <a:pt x="31230" y="405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0" name="任意多边形: 形状 19">
              <a:extLst>
                <a:ext uri="{FF2B5EF4-FFF2-40B4-BE49-F238E27FC236}">
                  <a16:creationId xmlns:a16="http://schemas.microsoft.com/office/drawing/2014/main" id="{AA4A620F-F428-47DA-A16D-CFFF16300126}"/>
                </a:ext>
              </a:extLst>
            </p:cNvPr>
            <p:cNvSpPr/>
            <p:nvPr/>
          </p:nvSpPr>
          <p:spPr>
            <a:xfrm>
              <a:off x="4425305" y="1368497"/>
              <a:ext cx="107210" cy="107209"/>
            </a:xfrm>
            <a:custGeom>
              <a:avLst/>
              <a:gdLst/>
              <a:ahLst/>
              <a:cxnLst/>
              <a:rect l="0" t="0" r="0" b="0"/>
              <a:pathLst>
                <a:path w="48709" h="48709">
                  <a:moveTo>
                    <a:pt x="43649" y="16602"/>
                  </a:moveTo>
                  <a:cubicBezTo>
                    <a:pt x="43237" y="16992"/>
                    <a:pt x="42896" y="17386"/>
                    <a:pt x="42585" y="17689"/>
                  </a:cubicBezTo>
                  <a:cubicBezTo>
                    <a:pt x="42278" y="18015"/>
                    <a:pt x="41967" y="18480"/>
                    <a:pt x="41585" y="19060"/>
                  </a:cubicBezTo>
                  <a:cubicBezTo>
                    <a:pt x="41135" y="19735"/>
                    <a:pt x="41012" y="20319"/>
                    <a:pt x="41180" y="20923"/>
                  </a:cubicBezTo>
                  <a:cubicBezTo>
                    <a:pt x="41341" y="21481"/>
                    <a:pt x="41585" y="21994"/>
                    <a:pt x="41971" y="22481"/>
                  </a:cubicBezTo>
                  <a:lnTo>
                    <a:pt x="44811" y="26026"/>
                  </a:lnTo>
                  <a:cubicBezTo>
                    <a:pt x="45399" y="26723"/>
                    <a:pt x="45875" y="27315"/>
                    <a:pt x="46239" y="27708"/>
                  </a:cubicBezTo>
                  <a:cubicBezTo>
                    <a:pt x="46609" y="28150"/>
                    <a:pt x="47052" y="28686"/>
                    <a:pt x="47587" y="29308"/>
                  </a:cubicBezTo>
                  <a:cubicBezTo>
                    <a:pt x="46857" y="31302"/>
                    <a:pt x="45399" y="33831"/>
                    <a:pt x="43215" y="36802"/>
                  </a:cubicBezTo>
                  <a:cubicBezTo>
                    <a:pt x="41042" y="39803"/>
                    <a:pt x="38771" y="42261"/>
                    <a:pt x="36425" y="44112"/>
                  </a:cubicBezTo>
                  <a:cubicBezTo>
                    <a:pt x="34222" y="45911"/>
                    <a:pt x="31884" y="47222"/>
                    <a:pt x="29434" y="48091"/>
                  </a:cubicBezTo>
                  <a:cubicBezTo>
                    <a:pt x="26961" y="48998"/>
                    <a:pt x="24462" y="49343"/>
                    <a:pt x="21925" y="49156"/>
                  </a:cubicBezTo>
                  <a:cubicBezTo>
                    <a:pt x="19418" y="48998"/>
                    <a:pt x="16945" y="48256"/>
                    <a:pt x="14517" y="46952"/>
                  </a:cubicBezTo>
                  <a:cubicBezTo>
                    <a:pt x="12097" y="45671"/>
                    <a:pt x="9875" y="43756"/>
                    <a:pt x="7829" y="41227"/>
                  </a:cubicBezTo>
                  <a:cubicBezTo>
                    <a:pt x="5937" y="38837"/>
                    <a:pt x="4547" y="36322"/>
                    <a:pt x="3734" y="33707"/>
                  </a:cubicBezTo>
                  <a:cubicBezTo>
                    <a:pt x="2872" y="31069"/>
                    <a:pt x="2632" y="28416"/>
                    <a:pt x="2936" y="25749"/>
                  </a:cubicBezTo>
                  <a:cubicBezTo>
                    <a:pt x="3239" y="23141"/>
                    <a:pt x="4116" y="20604"/>
                    <a:pt x="5566" y="18139"/>
                  </a:cubicBezTo>
                  <a:cubicBezTo>
                    <a:pt x="7039" y="15673"/>
                    <a:pt x="9036" y="13421"/>
                    <a:pt x="11557" y="11383"/>
                  </a:cubicBezTo>
                  <a:cubicBezTo>
                    <a:pt x="13296" y="10000"/>
                    <a:pt x="15068" y="8914"/>
                    <a:pt x="16863" y="8161"/>
                  </a:cubicBezTo>
                  <a:cubicBezTo>
                    <a:pt x="18680" y="7385"/>
                    <a:pt x="20254" y="6872"/>
                    <a:pt x="21595" y="6595"/>
                  </a:cubicBezTo>
                  <a:lnTo>
                    <a:pt x="21981" y="4339"/>
                  </a:lnTo>
                  <a:lnTo>
                    <a:pt x="23858" y="2810"/>
                  </a:lnTo>
                  <a:lnTo>
                    <a:pt x="33012" y="13789"/>
                  </a:lnTo>
                  <a:lnTo>
                    <a:pt x="31120" y="15295"/>
                  </a:lnTo>
                  <a:cubicBezTo>
                    <a:pt x="27350" y="12803"/>
                    <a:pt x="24068" y="11402"/>
                    <a:pt x="21250" y="10978"/>
                  </a:cubicBezTo>
                  <a:cubicBezTo>
                    <a:pt x="18459" y="10600"/>
                    <a:pt x="15889" y="11327"/>
                    <a:pt x="13562" y="13189"/>
                  </a:cubicBezTo>
                  <a:cubicBezTo>
                    <a:pt x="10830" y="15392"/>
                    <a:pt x="9669" y="18281"/>
                    <a:pt x="10103" y="21886"/>
                  </a:cubicBezTo>
                  <a:cubicBezTo>
                    <a:pt x="10546" y="25479"/>
                    <a:pt x="12438" y="29379"/>
                    <a:pt x="15806" y="33572"/>
                  </a:cubicBezTo>
                  <a:cubicBezTo>
                    <a:pt x="19392" y="38035"/>
                    <a:pt x="22944" y="40957"/>
                    <a:pt x="26429" y="42291"/>
                  </a:cubicBezTo>
                  <a:cubicBezTo>
                    <a:pt x="29906" y="43625"/>
                    <a:pt x="32993" y="43239"/>
                    <a:pt x="35676" y="41096"/>
                  </a:cubicBezTo>
                  <a:cubicBezTo>
                    <a:pt x="36916" y="40081"/>
                    <a:pt x="37872" y="39001"/>
                    <a:pt x="38569" y="37847"/>
                  </a:cubicBezTo>
                  <a:cubicBezTo>
                    <a:pt x="39221" y="36690"/>
                    <a:pt x="39625" y="35637"/>
                    <a:pt x="39771" y="34730"/>
                  </a:cubicBezTo>
                  <a:lnTo>
                    <a:pt x="34837" y="28551"/>
                  </a:lnTo>
                  <a:cubicBezTo>
                    <a:pt x="34425" y="28049"/>
                    <a:pt x="33994" y="27660"/>
                    <a:pt x="33533" y="27521"/>
                  </a:cubicBezTo>
                  <a:cubicBezTo>
                    <a:pt x="33061" y="27289"/>
                    <a:pt x="32454" y="27289"/>
                    <a:pt x="31678" y="27498"/>
                  </a:cubicBezTo>
                  <a:cubicBezTo>
                    <a:pt x="31082" y="27656"/>
                    <a:pt x="30412" y="27903"/>
                    <a:pt x="29677" y="28312"/>
                  </a:cubicBezTo>
                  <a:cubicBezTo>
                    <a:pt x="28924" y="28682"/>
                    <a:pt x="28283" y="29027"/>
                    <a:pt x="27841" y="29304"/>
                  </a:cubicBezTo>
                  <a:lnTo>
                    <a:pt x="26489" y="27660"/>
                  </a:lnTo>
                  <a:lnTo>
                    <a:pt x="42301" y="14905"/>
                  </a:lnTo>
                  <a:lnTo>
                    <a:pt x="43649" y="1660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1" name="任意多边形: 形状 20">
              <a:extLst>
                <a:ext uri="{FF2B5EF4-FFF2-40B4-BE49-F238E27FC236}">
                  <a16:creationId xmlns:a16="http://schemas.microsoft.com/office/drawing/2014/main" id="{9B3E8790-393B-42EB-8744-BE17448199F1}"/>
                </a:ext>
              </a:extLst>
            </p:cNvPr>
            <p:cNvSpPr/>
            <p:nvPr/>
          </p:nvSpPr>
          <p:spPr>
            <a:xfrm>
              <a:off x="4617485" y="1265619"/>
              <a:ext cx="107210" cy="107209"/>
            </a:xfrm>
            <a:custGeom>
              <a:avLst/>
              <a:gdLst/>
              <a:ahLst/>
              <a:cxnLst/>
              <a:rect l="0" t="0" r="0" b="0"/>
              <a:pathLst>
                <a:path w="48709" h="48709">
                  <a:moveTo>
                    <a:pt x="47233" y="4942"/>
                  </a:moveTo>
                  <a:cubicBezTo>
                    <a:pt x="46728" y="5144"/>
                    <a:pt x="46016" y="5463"/>
                    <a:pt x="45075" y="5920"/>
                  </a:cubicBezTo>
                  <a:cubicBezTo>
                    <a:pt x="44153" y="6347"/>
                    <a:pt x="43423" y="6906"/>
                    <a:pt x="42887" y="7554"/>
                  </a:cubicBezTo>
                  <a:cubicBezTo>
                    <a:pt x="42317" y="8161"/>
                    <a:pt x="42048" y="9090"/>
                    <a:pt x="42078" y="10315"/>
                  </a:cubicBezTo>
                  <a:cubicBezTo>
                    <a:pt x="42100" y="11510"/>
                    <a:pt x="42449" y="13264"/>
                    <a:pt x="43033" y="15583"/>
                  </a:cubicBezTo>
                  <a:lnTo>
                    <a:pt x="46784" y="29586"/>
                  </a:lnTo>
                  <a:cubicBezTo>
                    <a:pt x="47885" y="33700"/>
                    <a:pt x="47357" y="37383"/>
                    <a:pt x="45233" y="40628"/>
                  </a:cubicBezTo>
                  <a:cubicBezTo>
                    <a:pt x="43086" y="43895"/>
                    <a:pt x="39725" y="46143"/>
                    <a:pt x="35116" y="47394"/>
                  </a:cubicBezTo>
                  <a:cubicBezTo>
                    <a:pt x="29732" y="48788"/>
                    <a:pt x="25239" y="48713"/>
                    <a:pt x="21638" y="47084"/>
                  </a:cubicBezTo>
                  <a:cubicBezTo>
                    <a:pt x="18045" y="45446"/>
                    <a:pt x="15681" y="42467"/>
                    <a:pt x="14538" y="38140"/>
                  </a:cubicBezTo>
                  <a:lnTo>
                    <a:pt x="9378" y="18892"/>
                  </a:lnTo>
                  <a:cubicBezTo>
                    <a:pt x="9232" y="18255"/>
                    <a:pt x="8974" y="17768"/>
                    <a:pt x="8603" y="17401"/>
                  </a:cubicBezTo>
                  <a:cubicBezTo>
                    <a:pt x="8262" y="17015"/>
                    <a:pt x="7704" y="16741"/>
                    <a:pt x="6935" y="16539"/>
                  </a:cubicBezTo>
                  <a:cubicBezTo>
                    <a:pt x="6407" y="16438"/>
                    <a:pt x="5781" y="16423"/>
                    <a:pt x="5073" y="16438"/>
                  </a:cubicBezTo>
                  <a:cubicBezTo>
                    <a:pt x="4365" y="16509"/>
                    <a:pt x="3784" y="16539"/>
                    <a:pt x="3368" y="16610"/>
                  </a:cubicBezTo>
                  <a:lnTo>
                    <a:pt x="2810" y="14523"/>
                  </a:lnTo>
                  <a:lnTo>
                    <a:pt x="22564" y="9247"/>
                  </a:lnTo>
                  <a:lnTo>
                    <a:pt x="23122" y="11319"/>
                  </a:lnTo>
                  <a:cubicBezTo>
                    <a:pt x="22564" y="11507"/>
                    <a:pt x="21998" y="11724"/>
                    <a:pt x="21455" y="11994"/>
                  </a:cubicBezTo>
                  <a:cubicBezTo>
                    <a:pt x="20881" y="12237"/>
                    <a:pt x="20331" y="12530"/>
                    <a:pt x="19780" y="12886"/>
                  </a:cubicBezTo>
                  <a:cubicBezTo>
                    <a:pt x="19143" y="13264"/>
                    <a:pt x="18794" y="13770"/>
                    <a:pt x="18678" y="14328"/>
                  </a:cubicBezTo>
                  <a:cubicBezTo>
                    <a:pt x="18592" y="14894"/>
                    <a:pt x="18633" y="15467"/>
                    <a:pt x="18794" y="16123"/>
                  </a:cubicBezTo>
                  <a:lnTo>
                    <a:pt x="23860" y="35082"/>
                  </a:lnTo>
                  <a:cubicBezTo>
                    <a:pt x="24876" y="38814"/>
                    <a:pt x="26412" y="41328"/>
                    <a:pt x="28506" y="42569"/>
                  </a:cubicBezTo>
                  <a:cubicBezTo>
                    <a:pt x="30631" y="43846"/>
                    <a:pt x="33261" y="44019"/>
                    <a:pt x="36420" y="43205"/>
                  </a:cubicBezTo>
                  <a:cubicBezTo>
                    <a:pt x="39485" y="42362"/>
                    <a:pt x="41680" y="40800"/>
                    <a:pt x="42928" y="38443"/>
                  </a:cubicBezTo>
                  <a:cubicBezTo>
                    <a:pt x="44187" y="36101"/>
                    <a:pt x="44333" y="33108"/>
                    <a:pt x="43355" y="29477"/>
                  </a:cubicBezTo>
                  <a:lnTo>
                    <a:pt x="39972" y="16700"/>
                  </a:lnTo>
                  <a:cubicBezTo>
                    <a:pt x="39357" y="14426"/>
                    <a:pt x="38747" y="12796"/>
                    <a:pt x="38132" y="11720"/>
                  </a:cubicBezTo>
                  <a:cubicBezTo>
                    <a:pt x="37521" y="10705"/>
                    <a:pt x="36828" y="9997"/>
                    <a:pt x="36060" y="9671"/>
                  </a:cubicBezTo>
                  <a:cubicBezTo>
                    <a:pt x="35487" y="9416"/>
                    <a:pt x="34595" y="9281"/>
                    <a:pt x="33366" y="9281"/>
                  </a:cubicBezTo>
                  <a:cubicBezTo>
                    <a:pt x="32141" y="9259"/>
                    <a:pt x="31264" y="9281"/>
                    <a:pt x="30792" y="9341"/>
                  </a:cubicBezTo>
                  <a:lnTo>
                    <a:pt x="30219" y="7202"/>
                  </a:lnTo>
                  <a:lnTo>
                    <a:pt x="46683" y="2810"/>
                  </a:lnTo>
                  <a:lnTo>
                    <a:pt x="47233" y="49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2" name="任意多边形: 形状 21">
              <a:extLst>
                <a:ext uri="{FF2B5EF4-FFF2-40B4-BE49-F238E27FC236}">
                  <a16:creationId xmlns:a16="http://schemas.microsoft.com/office/drawing/2014/main" id="{CCF4C6EA-87B8-4852-9556-C04D9B408B30}"/>
                </a:ext>
              </a:extLst>
            </p:cNvPr>
            <p:cNvSpPr/>
            <p:nvPr/>
          </p:nvSpPr>
          <p:spPr>
            <a:xfrm>
              <a:off x="4775922" y="1258105"/>
              <a:ext cx="107210" cy="98962"/>
            </a:xfrm>
            <a:custGeom>
              <a:avLst/>
              <a:gdLst/>
              <a:ahLst/>
              <a:cxnLst/>
              <a:rect l="0" t="0" r="0" b="0"/>
              <a:pathLst>
                <a:path w="48709" h="44962">
                  <a:moveTo>
                    <a:pt x="48961" y="5587"/>
                  </a:moveTo>
                  <a:cubicBezTo>
                    <a:pt x="48444" y="5620"/>
                    <a:pt x="47713" y="5703"/>
                    <a:pt x="46758" y="5819"/>
                  </a:cubicBezTo>
                  <a:cubicBezTo>
                    <a:pt x="45821" y="5973"/>
                    <a:pt x="44937" y="6328"/>
                    <a:pt x="44183" y="6864"/>
                  </a:cubicBezTo>
                  <a:cubicBezTo>
                    <a:pt x="43486" y="7370"/>
                    <a:pt x="42996" y="8209"/>
                    <a:pt x="42700" y="9416"/>
                  </a:cubicBezTo>
                  <a:cubicBezTo>
                    <a:pt x="42389" y="10596"/>
                    <a:pt x="42228" y="12372"/>
                    <a:pt x="42205" y="14714"/>
                  </a:cubicBezTo>
                  <a:lnTo>
                    <a:pt x="41819" y="42670"/>
                  </a:lnTo>
                  <a:lnTo>
                    <a:pt x="36922" y="42621"/>
                  </a:lnTo>
                  <a:lnTo>
                    <a:pt x="13103" y="12069"/>
                  </a:lnTo>
                  <a:lnTo>
                    <a:pt x="12844" y="30380"/>
                  </a:lnTo>
                  <a:cubicBezTo>
                    <a:pt x="12814" y="32647"/>
                    <a:pt x="12938" y="34378"/>
                    <a:pt x="13223" y="35562"/>
                  </a:cubicBezTo>
                  <a:cubicBezTo>
                    <a:pt x="13511" y="36765"/>
                    <a:pt x="13998" y="37611"/>
                    <a:pt x="14658" y="38170"/>
                  </a:cubicBezTo>
                  <a:cubicBezTo>
                    <a:pt x="15141" y="38612"/>
                    <a:pt x="15924" y="38945"/>
                    <a:pt x="17018" y="39271"/>
                  </a:cubicBezTo>
                  <a:cubicBezTo>
                    <a:pt x="18086" y="39620"/>
                    <a:pt x="18933" y="39852"/>
                    <a:pt x="19593" y="39953"/>
                  </a:cubicBezTo>
                  <a:lnTo>
                    <a:pt x="19574" y="42111"/>
                  </a:lnTo>
                  <a:lnTo>
                    <a:pt x="2810" y="41860"/>
                  </a:lnTo>
                  <a:lnTo>
                    <a:pt x="2825" y="39751"/>
                  </a:lnTo>
                  <a:cubicBezTo>
                    <a:pt x="3541" y="39676"/>
                    <a:pt x="4339" y="39541"/>
                    <a:pt x="5276" y="39354"/>
                  </a:cubicBezTo>
                  <a:cubicBezTo>
                    <a:pt x="6216" y="39159"/>
                    <a:pt x="6988" y="38825"/>
                    <a:pt x="7602" y="38424"/>
                  </a:cubicBezTo>
                  <a:cubicBezTo>
                    <a:pt x="8333" y="37881"/>
                    <a:pt x="8820" y="37113"/>
                    <a:pt x="9109" y="36026"/>
                  </a:cubicBezTo>
                  <a:cubicBezTo>
                    <a:pt x="9397" y="34970"/>
                    <a:pt x="9558" y="33164"/>
                    <a:pt x="9558" y="30635"/>
                  </a:cubicBezTo>
                  <a:lnTo>
                    <a:pt x="9824" y="12106"/>
                  </a:lnTo>
                  <a:cubicBezTo>
                    <a:pt x="9839" y="11173"/>
                    <a:pt x="9716" y="10323"/>
                    <a:pt x="9435" y="9498"/>
                  </a:cubicBezTo>
                  <a:cubicBezTo>
                    <a:pt x="9169" y="8663"/>
                    <a:pt x="8745" y="7970"/>
                    <a:pt x="8153" y="7374"/>
                  </a:cubicBezTo>
                  <a:cubicBezTo>
                    <a:pt x="7516" y="6729"/>
                    <a:pt x="6793" y="6227"/>
                    <a:pt x="5965" y="5868"/>
                  </a:cubicBezTo>
                  <a:cubicBezTo>
                    <a:pt x="5152" y="5519"/>
                    <a:pt x="4189" y="5201"/>
                    <a:pt x="3155" y="4991"/>
                  </a:cubicBezTo>
                  <a:lnTo>
                    <a:pt x="3155" y="2810"/>
                  </a:lnTo>
                  <a:lnTo>
                    <a:pt x="17835" y="3027"/>
                  </a:lnTo>
                  <a:lnTo>
                    <a:pt x="38728" y="29810"/>
                  </a:lnTo>
                  <a:lnTo>
                    <a:pt x="38945" y="14961"/>
                  </a:lnTo>
                  <a:cubicBezTo>
                    <a:pt x="38968" y="12620"/>
                    <a:pt x="38852" y="10866"/>
                    <a:pt x="38559" y="9686"/>
                  </a:cubicBezTo>
                  <a:cubicBezTo>
                    <a:pt x="38256" y="8532"/>
                    <a:pt x="37776" y="7677"/>
                    <a:pt x="37109" y="7112"/>
                  </a:cubicBezTo>
                  <a:cubicBezTo>
                    <a:pt x="36603" y="6707"/>
                    <a:pt x="35805" y="6325"/>
                    <a:pt x="34790" y="5995"/>
                  </a:cubicBezTo>
                  <a:cubicBezTo>
                    <a:pt x="33748" y="5662"/>
                    <a:pt x="32905" y="5474"/>
                    <a:pt x="32268" y="5313"/>
                  </a:cubicBezTo>
                  <a:lnTo>
                    <a:pt x="32328" y="3234"/>
                  </a:lnTo>
                  <a:lnTo>
                    <a:pt x="49002" y="3458"/>
                  </a:lnTo>
                  <a:lnTo>
                    <a:pt x="48961" y="5587"/>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3" name="任意多边形: 形状 22">
              <a:extLst>
                <a:ext uri="{FF2B5EF4-FFF2-40B4-BE49-F238E27FC236}">
                  <a16:creationId xmlns:a16="http://schemas.microsoft.com/office/drawing/2014/main" id="{BDE7E8C4-7ECD-486A-B0A9-6267C95998C0}"/>
                </a:ext>
              </a:extLst>
            </p:cNvPr>
            <p:cNvSpPr/>
            <p:nvPr/>
          </p:nvSpPr>
          <p:spPr>
            <a:xfrm>
              <a:off x="4923878" y="1271861"/>
              <a:ext cx="74221" cy="107209"/>
            </a:xfrm>
            <a:custGeom>
              <a:avLst/>
              <a:gdLst/>
              <a:ahLst/>
              <a:cxnLst/>
              <a:rect l="0" t="0" r="0" b="0"/>
              <a:pathLst>
                <a:path w="33722" h="48709">
                  <a:moveTo>
                    <a:pt x="23797" y="46016"/>
                  </a:moveTo>
                  <a:lnTo>
                    <a:pt x="2810" y="40613"/>
                  </a:lnTo>
                  <a:lnTo>
                    <a:pt x="3353" y="38503"/>
                  </a:lnTo>
                  <a:cubicBezTo>
                    <a:pt x="3822" y="38604"/>
                    <a:pt x="4541" y="38758"/>
                    <a:pt x="5497" y="38908"/>
                  </a:cubicBezTo>
                  <a:cubicBezTo>
                    <a:pt x="6433" y="39088"/>
                    <a:pt x="7100" y="39140"/>
                    <a:pt x="7513" y="39088"/>
                  </a:cubicBezTo>
                  <a:cubicBezTo>
                    <a:pt x="8232" y="39001"/>
                    <a:pt x="8753" y="38754"/>
                    <a:pt x="9124" y="38364"/>
                  </a:cubicBezTo>
                  <a:cubicBezTo>
                    <a:pt x="9472" y="38016"/>
                    <a:pt x="9738" y="37465"/>
                    <a:pt x="9918" y="36821"/>
                  </a:cubicBezTo>
                  <a:lnTo>
                    <a:pt x="16861" y="10015"/>
                  </a:lnTo>
                  <a:cubicBezTo>
                    <a:pt x="17000" y="9420"/>
                    <a:pt x="17018" y="8843"/>
                    <a:pt x="16921" y="8318"/>
                  </a:cubicBezTo>
                  <a:cubicBezTo>
                    <a:pt x="16797" y="7812"/>
                    <a:pt x="16449" y="7318"/>
                    <a:pt x="15838" y="6868"/>
                  </a:cubicBezTo>
                  <a:cubicBezTo>
                    <a:pt x="15467" y="6565"/>
                    <a:pt x="14898" y="6242"/>
                    <a:pt x="14100" y="5811"/>
                  </a:cubicBezTo>
                  <a:cubicBezTo>
                    <a:pt x="13324" y="5422"/>
                    <a:pt x="12635" y="5096"/>
                    <a:pt x="12035" y="4875"/>
                  </a:cubicBezTo>
                  <a:lnTo>
                    <a:pt x="12571" y="2810"/>
                  </a:lnTo>
                  <a:lnTo>
                    <a:pt x="33557" y="8239"/>
                  </a:lnTo>
                  <a:lnTo>
                    <a:pt x="33006" y="10311"/>
                  </a:lnTo>
                  <a:cubicBezTo>
                    <a:pt x="32478" y="10233"/>
                    <a:pt x="31796" y="10117"/>
                    <a:pt x="30972" y="10015"/>
                  </a:cubicBezTo>
                  <a:cubicBezTo>
                    <a:pt x="30151" y="9907"/>
                    <a:pt x="29443" y="9869"/>
                    <a:pt x="28847" y="9907"/>
                  </a:cubicBezTo>
                  <a:cubicBezTo>
                    <a:pt x="28094" y="9955"/>
                    <a:pt x="27543" y="10218"/>
                    <a:pt x="27172" y="10622"/>
                  </a:cubicBezTo>
                  <a:cubicBezTo>
                    <a:pt x="26832" y="11065"/>
                    <a:pt x="26566" y="11585"/>
                    <a:pt x="26404" y="12185"/>
                  </a:cubicBezTo>
                  <a:lnTo>
                    <a:pt x="19469" y="38968"/>
                  </a:lnTo>
                  <a:cubicBezTo>
                    <a:pt x="19304" y="39597"/>
                    <a:pt x="19304" y="40185"/>
                    <a:pt x="19401" y="40684"/>
                  </a:cubicBezTo>
                  <a:cubicBezTo>
                    <a:pt x="19525" y="41186"/>
                    <a:pt x="19896" y="41692"/>
                    <a:pt x="20488" y="42156"/>
                  </a:cubicBezTo>
                  <a:cubicBezTo>
                    <a:pt x="20807" y="42419"/>
                    <a:pt x="21402" y="42730"/>
                    <a:pt x="22212" y="43112"/>
                  </a:cubicBezTo>
                  <a:cubicBezTo>
                    <a:pt x="23032" y="43460"/>
                    <a:pt x="23740" y="43738"/>
                    <a:pt x="24314" y="43947"/>
                  </a:cubicBezTo>
                  <a:lnTo>
                    <a:pt x="23797" y="46016"/>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4" name="任意多边形: 形状 23">
              <a:extLst>
                <a:ext uri="{FF2B5EF4-FFF2-40B4-BE49-F238E27FC236}">
                  <a16:creationId xmlns:a16="http://schemas.microsoft.com/office/drawing/2014/main" id="{C3B6DB5E-CE50-43D1-A19B-CEDA065E6210}"/>
                </a:ext>
              </a:extLst>
            </p:cNvPr>
            <p:cNvSpPr/>
            <p:nvPr/>
          </p:nvSpPr>
          <p:spPr>
            <a:xfrm>
              <a:off x="5050236" y="1304000"/>
              <a:ext cx="98962" cy="115456"/>
            </a:xfrm>
            <a:custGeom>
              <a:avLst/>
              <a:gdLst/>
              <a:ahLst/>
              <a:cxnLst/>
              <a:rect l="0" t="0" r="0" b="0"/>
              <a:pathLst>
                <a:path w="44962" h="52456">
                  <a:moveTo>
                    <a:pt x="43228" y="26183"/>
                  </a:moveTo>
                  <a:cubicBezTo>
                    <a:pt x="42662" y="25966"/>
                    <a:pt x="42096" y="25779"/>
                    <a:pt x="41538" y="25681"/>
                  </a:cubicBezTo>
                  <a:cubicBezTo>
                    <a:pt x="40961" y="25558"/>
                    <a:pt x="40328" y="25524"/>
                    <a:pt x="39665" y="25558"/>
                  </a:cubicBezTo>
                  <a:cubicBezTo>
                    <a:pt x="38765" y="25588"/>
                    <a:pt x="37990" y="25737"/>
                    <a:pt x="37375" y="26007"/>
                  </a:cubicBezTo>
                  <a:cubicBezTo>
                    <a:pt x="36746" y="26281"/>
                    <a:pt x="36026" y="26667"/>
                    <a:pt x="35232" y="27304"/>
                  </a:cubicBezTo>
                  <a:cubicBezTo>
                    <a:pt x="34138" y="28165"/>
                    <a:pt x="32564" y="29413"/>
                    <a:pt x="30530" y="31107"/>
                  </a:cubicBezTo>
                  <a:cubicBezTo>
                    <a:pt x="28488" y="32774"/>
                    <a:pt x="26146" y="34606"/>
                    <a:pt x="23531" y="36765"/>
                  </a:cubicBezTo>
                  <a:cubicBezTo>
                    <a:pt x="21204" y="38664"/>
                    <a:pt x="18652" y="40789"/>
                    <a:pt x="15898" y="43089"/>
                  </a:cubicBezTo>
                  <a:cubicBezTo>
                    <a:pt x="13129" y="45352"/>
                    <a:pt x="10476" y="47582"/>
                    <a:pt x="7947" y="49654"/>
                  </a:cubicBezTo>
                  <a:lnTo>
                    <a:pt x="3091" y="47080"/>
                  </a:lnTo>
                  <a:cubicBezTo>
                    <a:pt x="3766" y="40302"/>
                    <a:pt x="4463" y="33464"/>
                    <a:pt x="5133" y="26483"/>
                  </a:cubicBezTo>
                  <a:cubicBezTo>
                    <a:pt x="5841" y="19506"/>
                    <a:pt x="6314" y="14650"/>
                    <a:pt x="6520" y="11896"/>
                  </a:cubicBezTo>
                  <a:cubicBezTo>
                    <a:pt x="6583" y="10903"/>
                    <a:pt x="6561" y="10102"/>
                    <a:pt x="6418" y="9513"/>
                  </a:cubicBezTo>
                  <a:cubicBezTo>
                    <a:pt x="6272" y="8895"/>
                    <a:pt x="5969" y="8187"/>
                    <a:pt x="5433" y="7333"/>
                  </a:cubicBezTo>
                  <a:cubicBezTo>
                    <a:pt x="5047" y="6767"/>
                    <a:pt x="4680" y="6272"/>
                    <a:pt x="4324" y="5920"/>
                  </a:cubicBezTo>
                  <a:cubicBezTo>
                    <a:pt x="3968" y="5594"/>
                    <a:pt x="3462" y="5189"/>
                    <a:pt x="2810" y="4725"/>
                  </a:cubicBezTo>
                  <a:lnTo>
                    <a:pt x="3837" y="2810"/>
                  </a:lnTo>
                  <a:lnTo>
                    <a:pt x="22504" y="12709"/>
                  </a:lnTo>
                  <a:lnTo>
                    <a:pt x="21526" y="14579"/>
                  </a:lnTo>
                  <a:cubicBezTo>
                    <a:pt x="19634" y="13849"/>
                    <a:pt x="18292" y="13384"/>
                    <a:pt x="17532" y="13305"/>
                  </a:cubicBezTo>
                  <a:cubicBezTo>
                    <a:pt x="16756" y="13204"/>
                    <a:pt x="16307" y="13328"/>
                    <a:pt x="16097" y="13676"/>
                  </a:cubicBezTo>
                  <a:cubicBezTo>
                    <a:pt x="16010" y="13864"/>
                    <a:pt x="15943" y="14073"/>
                    <a:pt x="15887" y="14294"/>
                  </a:cubicBezTo>
                  <a:cubicBezTo>
                    <a:pt x="15834" y="14512"/>
                    <a:pt x="15778" y="14838"/>
                    <a:pt x="15692" y="15280"/>
                  </a:cubicBezTo>
                  <a:cubicBezTo>
                    <a:pt x="15452" y="16981"/>
                    <a:pt x="15171" y="19802"/>
                    <a:pt x="14800" y="23800"/>
                  </a:cubicBezTo>
                  <a:cubicBezTo>
                    <a:pt x="14452" y="27783"/>
                    <a:pt x="13860" y="33872"/>
                    <a:pt x="13005" y="41943"/>
                  </a:cubicBezTo>
                  <a:cubicBezTo>
                    <a:pt x="16824" y="38743"/>
                    <a:pt x="20020" y="36030"/>
                    <a:pt x="22620" y="33793"/>
                  </a:cubicBezTo>
                  <a:cubicBezTo>
                    <a:pt x="25198" y="31568"/>
                    <a:pt x="27487" y="29582"/>
                    <a:pt x="29439" y="27873"/>
                  </a:cubicBezTo>
                  <a:cubicBezTo>
                    <a:pt x="30410" y="27030"/>
                    <a:pt x="31279" y="26247"/>
                    <a:pt x="32014" y="25468"/>
                  </a:cubicBezTo>
                  <a:cubicBezTo>
                    <a:pt x="32767" y="24730"/>
                    <a:pt x="33261" y="24149"/>
                    <a:pt x="33494" y="23669"/>
                  </a:cubicBezTo>
                  <a:cubicBezTo>
                    <a:pt x="33775" y="23163"/>
                    <a:pt x="33625" y="22523"/>
                    <a:pt x="33029" y="21758"/>
                  </a:cubicBezTo>
                  <a:cubicBezTo>
                    <a:pt x="32467" y="21039"/>
                    <a:pt x="31204" y="20012"/>
                    <a:pt x="29248" y="18779"/>
                  </a:cubicBezTo>
                  <a:lnTo>
                    <a:pt x="30264" y="16842"/>
                  </a:lnTo>
                  <a:lnTo>
                    <a:pt x="44258" y="24242"/>
                  </a:lnTo>
                  <a:lnTo>
                    <a:pt x="43228" y="26183"/>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5" name="任意多边形: 形状 24">
              <a:extLst>
                <a:ext uri="{FF2B5EF4-FFF2-40B4-BE49-F238E27FC236}">
                  <a16:creationId xmlns:a16="http://schemas.microsoft.com/office/drawing/2014/main" id="{8E0EED2C-2866-4510-89A1-958610CD5A78}"/>
                </a:ext>
              </a:extLst>
            </p:cNvPr>
            <p:cNvSpPr/>
            <p:nvPr/>
          </p:nvSpPr>
          <p:spPr>
            <a:xfrm>
              <a:off x="5133332" y="1387753"/>
              <a:ext cx="123701" cy="123701"/>
            </a:xfrm>
            <a:custGeom>
              <a:avLst/>
              <a:gdLst/>
              <a:ahLst/>
              <a:cxnLst/>
              <a:rect l="0" t="0" r="0" b="0"/>
              <a:pathLst>
                <a:path w="56203" h="56203">
                  <a:moveTo>
                    <a:pt x="47912" y="33501"/>
                  </a:moveTo>
                  <a:lnTo>
                    <a:pt x="46327" y="32028"/>
                  </a:lnTo>
                  <a:cubicBezTo>
                    <a:pt x="46964" y="30578"/>
                    <a:pt x="47312" y="28862"/>
                    <a:pt x="47376" y="26869"/>
                  </a:cubicBezTo>
                  <a:cubicBezTo>
                    <a:pt x="47451" y="24898"/>
                    <a:pt x="47121" y="23362"/>
                    <a:pt x="46375" y="22298"/>
                  </a:cubicBezTo>
                  <a:cubicBezTo>
                    <a:pt x="46064" y="21814"/>
                    <a:pt x="45536" y="21256"/>
                    <a:pt x="44839" y="20608"/>
                  </a:cubicBezTo>
                  <a:cubicBezTo>
                    <a:pt x="44150" y="19885"/>
                    <a:pt x="43558" y="19360"/>
                    <a:pt x="43093" y="18911"/>
                  </a:cubicBezTo>
                  <a:lnTo>
                    <a:pt x="38949" y="15122"/>
                  </a:lnTo>
                  <a:lnTo>
                    <a:pt x="28810" y="26217"/>
                  </a:lnTo>
                  <a:lnTo>
                    <a:pt x="31729" y="28956"/>
                  </a:lnTo>
                  <a:cubicBezTo>
                    <a:pt x="32463" y="29600"/>
                    <a:pt x="33212" y="30125"/>
                    <a:pt x="33969" y="30485"/>
                  </a:cubicBezTo>
                  <a:cubicBezTo>
                    <a:pt x="34722" y="30856"/>
                    <a:pt x="35603" y="31050"/>
                    <a:pt x="36562" y="30983"/>
                  </a:cubicBezTo>
                  <a:cubicBezTo>
                    <a:pt x="37128" y="30946"/>
                    <a:pt x="37941" y="30695"/>
                    <a:pt x="38960" y="30192"/>
                  </a:cubicBezTo>
                  <a:cubicBezTo>
                    <a:pt x="39983" y="29694"/>
                    <a:pt x="40822" y="29207"/>
                    <a:pt x="41456" y="28720"/>
                  </a:cubicBezTo>
                  <a:lnTo>
                    <a:pt x="43018" y="30155"/>
                  </a:lnTo>
                  <a:lnTo>
                    <a:pt x="32077" y="42156"/>
                  </a:lnTo>
                  <a:lnTo>
                    <a:pt x="30481" y="40706"/>
                  </a:lnTo>
                  <a:cubicBezTo>
                    <a:pt x="30931" y="40081"/>
                    <a:pt x="31380" y="39178"/>
                    <a:pt x="31822" y="38016"/>
                  </a:cubicBezTo>
                  <a:cubicBezTo>
                    <a:pt x="32280" y="36836"/>
                    <a:pt x="32519" y="35951"/>
                    <a:pt x="32519" y="35356"/>
                  </a:cubicBezTo>
                  <a:cubicBezTo>
                    <a:pt x="32519" y="34486"/>
                    <a:pt x="32317" y="33677"/>
                    <a:pt x="31890" y="32935"/>
                  </a:cubicBezTo>
                  <a:cubicBezTo>
                    <a:pt x="31448" y="32205"/>
                    <a:pt x="30829" y="31485"/>
                    <a:pt x="30035" y="30751"/>
                  </a:cubicBezTo>
                  <a:lnTo>
                    <a:pt x="27098" y="28087"/>
                  </a:lnTo>
                  <a:lnTo>
                    <a:pt x="19506" y="36397"/>
                  </a:lnTo>
                  <a:cubicBezTo>
                    <a:pt x="18716" y="37259"/>
                    <a:pt x="18165" y="38012"/>
                    <a:pt x="17794" y="38630"/>
                  </a:cubicBezTo>
                  <a:cubicBezTo>
                    <a:pt x="17476" y="39252"/>
                    <a:pt x="17352" y="39871"/>
                    <a:pt x="17476" y="40455"/>
                  </a:cubicBezTo>
                  <a:cubicBezTo>
                    <a:pt x="17550" y="41006"/>
                    <a:pt x="17880" y="41628"/>
                    <a:pt x="18375" y="42224"/>
                  </a:cubicBezTo>
                  <a:cubicBezTo>
                    <a:pt x="18903" y="42849"/>
                    <a:pt x="19649" y="43625"/>
                    <a:pt x="20672" y="44566"/>
                  </a:cubicBezTo>
                  <a:cubicBezTo>
                    <a:pt x="21144" y="44970"/>
                    <a:pt x="21710" y="45502"/>
                    <a:pt x="22384" y="46094"/>
                  </a:cubicBezTo>
                  <a:cubicBezTo>
                    <a:pt x="23058" y="46675"/>
                    <a:pt x="23673" y="47155"/>
                    <a:pt x="24239" y="47544"/>
                  </a:cubicBezTo>
                  <a:cubicBezTo>
                    <a:pt x="24849" y="48009"/>
                    <a:pt x="25490" y="48391"/>
                    <a:pt x="26086" y="48702"/>
                  </a:cubicBezTo>
                  <a:cubicBezTo>
                    <a:pt x="26730" y="49028"/>
                    <a:pt x="27259" y="49144"/>
                    <a:pt x="27753" y="49122"/>
                  </a:cubicBezTo>
                  <a:cubicBezTo>
                    <a:pt x="28978" y="49047"/>
                    <a:pt x="30642" y="48702"/>
                    <a:pt x="32680" y="48088"/>
                  </a:cubicBezTo>
                  <a:cubicBezTo>
                    <a:pt x="34722" y="47451"/>
                    <a:pt x="36203" y="46941"/>
                    <a:pt x="37072" y="46484"/>
                  </a:cubicBezTo>
                  <a:lnTo>
                    <a:pt x="38522" y="47818"/>
                  </a:lnTo>
                  <a:lnTo>
                    <a:pt x="29795" y="56260"/>
                  </a:lnTo>
                  <a:lnTo>
                    <a:pt x="2810" y="31613"/>
                  </a:lnTo>
                  <a:lnTo>
                    <a:pt x="4283" y="30031"/>
                  </a:lnTo>
                  <a:cubicBezTo>
                    <a:pt x="4669" y="30342"/>
                    <a:pt x="5238" y="30747"/>
                    <a:pt x="5973" y="31283"/>
                  </a:cubicBezTo>
                  <a:cubicBezTo>
                    <a:pt x="6703" y="31792"/>
                    <a:pt x="7231" y="32118"/>
                    <a:pt x="7625" y="32253"/>
                  </a:cubicBezTo>
                  <a:cubicBezTo>
                    <a:pt x="8333" y="32523"/>
                    <a:pt x="8929" y="32560"/>
                    <a:pt x="9393" y="32407"/>
                  </a:cubicBezTo>
                  <a:cubicBezTo>
                    <a:pt x="9888" y="32235"/>
                    <a:pt x="10379" y="31864"/>
                    <a:pt x="10829" y="31350"/>
                  </a:cubicBezTo>
                  <a:lnTo>
                    <a:pt x="29409" y="11053"/>
                  </a:lnTo>
                  <a:cubicBezTo>
                    <a:pt x="29859" y="10574"/>
                    <a:pt x="30140" y="10090"/>
                    <a:pt x="30279" y="9648"/>
                  </a:cubicBezTo>
                  <a:cubicBezTo>
                    <a:pt x="30432" y="9180"/>
                    <a:pt x="30324" y="8562"/>
                    <a:pt x="29998" y="7760"/>
                  </a:cubicBezTo>
                  <a:cubicBezTo>
                    <a:pt x="29803" y="7295"/>
                    <a:pt x="29424" y="6707"/>
                    <a:pt x="28904" y="5976"/>
                  </a:cubicBezTo>
                  <a:cubicBezTo>
                    <a:pt x="28390" y="5246"/>
                    <a:pt x="28004" y="4736"/>
                    <a:pt x="27716" y="4376"/>
                  </a:cubicBezTo>
                  <a:lnTo>
                    <a:pt x="29136" y="2810"/>
                  </a:lnTo>
                  <a:lnTo>
                    <a:pt x="54660" y="26108"/>
                  </a:lnTo>
                  <a:lnTo>
                    <a:pt x="47912" y="3350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6" name="任意多边形: 形状 25">
              <a:extLst>
                <a:ext uri="{FF2B5EF4-FFF2-40B4-BE49-F238E27FC236}">
                  <a16:creationId xmlns:a16="http://schemas.microsoft.com/office/drawing/2014/main" id="{521EBB00-C8F2-419C-9B80-A611F8BCA2FB}"/>
                </a:ext>
              </a:extLst>
            </p:cNvPr>
            <p:cNvSpPr/>
            <p:nvPr/>
          </p:nvSpPr>
          <p:spPr>
            <a:xfrm>
              <a:off x="5223717" y="1494476"/>
              <a:ext cx="115457" cy="140195"/>
            </a:xfrm>
            <a:custGeom>
              <a:avLst/>
              <a:gdLst/>
              <a:ahLst/>
              <a:cxnLst/>
              <a:rect l="0" t="0" r="0" b="0"/>
              <a:pathLst>
                <a:path w="52456" h="63697">
                  <a:moveTo>
                    <a:pt x="27105" y="61636"/>
                  </a:moveTo>
                  <a:lnTo>
                    <a:pt x="18986" y="49021"/>
                  </a:lnTo>
                  <a:cubicBezTo>
                    <a:pt x="20908" y="44723"/>
                    <a:pt x="22391" y="41223"/>
                    <a:pt x="23414" y="38526"/>
                  </a:cubicBezTo>
                  <a:cubicBezTo>
                    <a:pt x="24452" y="35817"/>
                    <a:pt x="25576" y="32549"/>
                    <a:pt x="26775" y="28757"/>
                  </a:cubicBezTo>
                  <a:lnTo>
                    <a:pt x="26000" y="27547"/>
                  </a:lnTo>
                  <a:lnTo>
                    <a:pt x="16093" y="33958"/>
                  </a:lnTo>
                  <a:cubicBezTo>
                    <a:pt x="15512" y="34292"/>
                    <a:pt x="15108" y="34689"/>
                    <a:pt x="14868" y="35153"/>
                  </a:cubicBezTo>
                  <a:cubicBezTo>
                    <a:pt x="14613" y="35603"/>
                    <a:pt x="14557" y="36217"/>
                    <a:pt x="14680" y="36986"/>
                  </a:cubicBezTo>
                  <a:cubicBezTo>
                    <a:pt x="14744" y="37319"/>
                    <a:pt x="14898" y="37885"/>
                    <a:pt x="15186" y="38593"/>
                  </a:cubicBezTo>
                  <a:cubicBezTo>
                    <a:pt x="15456" y="39290"/>
                    <a:pt x="15722" y="39889"/>
                    <a:pt x="15939" y="40354"/>
                  </a:cubicBezTo>
                  <a:lnTo>
                    <a:pt x="14130" y="41512"/>
                  </a:lnTo>
                  <a:lnTo>
                    <a:pt x="2810" y="23969"/>
                  </a:lnTo>
                  <a:lnTo>
                    <a:pt x="4620" y="22789"/>
                  </a:lnTo>
                  <a:cubicBezTo>
                    <a:pt x="4953" y="23216"/>
                    <a:pt x="5403" y="23774"/>
                    <a:pt x="5969" y="24471"/>
                  </a:cubicBezTo>
                  <a:cubicBezTo>
                    <a:pt x="6550" y="25145"/>
                    <a:pt x="6969" y="25610"/>
                    <a:pt x="7295" y="25820"/>
                  </a:cubicBezTo>
                  <a:cubicBezTo>
                    <a:pt x="7925" y="26262"/>
                    <a:pt x="8490" y="26446"/>
                    <a:pt x="8981" y="26423"/>
                  </a:cubicBezTo>
                  <a:cubicBezTo>
                    <a:pt x="9498" y="26386"/>
                    <a:pt x="10057" y="26168"/>
                    <a:pt x="10622" y="25771"/>
                  </a:cubicBezTo>
                  <a:lnTo>
                    <a:pt x="33797" y="10866"/>
                  </a:lnTo>
                  <a:cubicBezTo>
                    <a:pt x="34322" y="10495"/>
                    <a:pt x="34726" y="10113"/>
                    <a:pt x="34970" y="9704"/>
                  </a:cubicBezTo>
                  <a:cubicBezTo>
                    <a:pt x="35266" y="9300"/>
                    <a:pt x="35303" y="8663"/>
                    <a:pt x="35180" y="7850"/>
                  </a:cubicBezTo>
                  <a:cubicBezTo>
                    <a:pt x="35034" y="7213"/>
                    <a:pt x="34831" y="6516"/>
                    <a:pt x="34520" y="5740"/>
                  </a:cubicBezTo>
                  <a:cubicBezTo>
                    <a:pt x="34239" y="4995"/>
                    <a:pt x="33999" y="4391"/>
                    <a:pt x="33812" y="3972"/>
                  </a:cubicBezTo>
                  <a:lnTo>
                    <a:pt x="35626" y="2810"/>
                  </a:lnTo>
                  <a:lnTo>
                    <a:pt x="47499" y="21204"/>
                  </a:lnTo>
                  <a:cubicBezTo>
                    <a:pt x="50145" y="25340"/>
                    <a:pt x="51516" y="28877"/>
                    <a:pt x="51625" y="31849"/>
                  </a:cubicBezTo>
                  <a:cubicBezTo>
                    <a:pt x="51700" y="34805"/>
                    <a:pt x="50437" y="37109"/>
                    <a:pt x="47829" y="38825"/>
                  </a:cubicBezTo>
                  <a:cubicBezTo>
                    <a:pt x="45525" y="40309"/>
                    <a:pt x="43232" y="40841"/>
                    <a:pt x="40987" y="40433"/>
                  </a:cubicBezTo>
                  <a:cubicBezTo>
                    <a:pt x="38724" y="40006"/>
                    <a:pt x="36341" y="38694"/>
                    <a:pt x="33835" y="36521"/>
                  </a:cubicBezTo>
                  <a:cubicBezTo>
                    <a:pt x="33138" y="38421"/>
                    <a:pt x="32362" y="40658"/>
                    <a:pt x="31493" y="43209"/>
                  </a:cubicBezTo>
                  <a:cubicBezTo>
                    <a:pt x="30586" y="45738"/>
                    <a:pt x="29717" y="48369"/>
                    <a:pt x="28832" y="51059"/>
                  </a:cubicBezTo>
                  <a:cubicBezTo>
                    <a:pt x="28529" y="51913"/>
                    <a:pt x="28222" y="53067"/>
                    <a:pt x="27896" y="54442"/>
                  </a:cubicBezTo>
                  <a:cubicBezTo>
                    <a:pt x="27547" y="55836"/>
                    <a:pt x="27491" y="56893"/>
                    <a:pt x="27708" y="57668"/>
                  </a:cubicBezTo>
                  <a:cubicBezTo>
                    <a:pt x="27839" y="58096"/>
                    <a:pt x="28001" y="58583"/>
                    <a:pt x="28304" y="59190"/>
                  </a:cubicBezTo>
                  <a:cubicBezTo>
                    <a:pt x="28574" y="59789"/>
                    <a:pt x="28776" y="60198"/>
                    <a:pt x="28900" y="60437"/>
                  </a:cubicBezTo>
                  <a:lnTo>
                    <a:pt x="27105" y="61636"/>
                  </a:lnTo>
                  <a:close/>
                  <a:moveTo>
                    <a:pt x="41381" y="30207"/>
                  </a:moveTo>
                  <a:cubicBezTo>
                    <a:pt x="43584" y="28787"/>
                    <a:pt x="44764" y="27143"/>
                    <a:pt x="44989" y="25243"/>
                  </a:cubicBezTo>
                  <a:cubicBezTo>
                    <a:pt x="45221" y="23388"/>
                    <a:pt x="44599" y="21339"/>
                    <a:pt x="43134" y="19075"/>
                  </a:cubicBezTo>
                  <a:lnTo>
                    <a:pt x="41947" y="17251"/>
                  </a:lnTo>
                  <a:lnTo>
                    <a:pt x="28252" y="26101"/>
                  </a:lnTo>
                  <a:lnTo>
                    <a:pt x="29368" y="27862"/>
                  </a:lnTo>
                  <a:cubicBezTo>
                    <a:pt x="30818" y="30125"/>
                    <a:pt x="32549" y="31493"/>
                    <a:pt x="34528" y="31957"/>
                  </a:cubicBezTo>
                  <a:cubicBezTo>
                    <a:pt x="36525" y="32433"/>
                    <a:pt x="38814" y="31856"/>
                    <a:pt x="41381" y="3020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7" name="任意多边形: 形状 26">
              <a:extLst>
                <a:ext uri="{FF2B5EF4-FFF2-40B4-BE49-F238E27FC236}">
                  <a16:creationId xmlns:a16="http://schemas.microsoft.com/office/drawing/2014/main" id="{31FDF70C-2516-433F-9725-141ABA2A7322}"/>
                </a:ext>
              </a:extLst>
            </p:cNvPr>
            <p:cNvSpPr/>
            <p:nvPr/>
          </p:nvSpPr>
          <p:spPr>
            <a:xfrm>
              <a:off x="5292108" y="1640504"/>
              <a:ext cx="107210" cy="90715"/>
            </a:xfrm>
            <a:custGeom>
              <a:avLst/>
              <a:gdLst/>
              <a:ahLst/>
              <a:cxnLst/>
              <a:rect l="0" t="0" r="0" b="0"/>
              <a:pathLst>
                <a:path w="48709" h="41215">
                  <a:moveTo>
                    <a:pt x="6962" y="27329"/>
                  </a:moveTo>
                  <a:cubicBezTo>
                    <a:pt x="6194" y="25066"/>
                    <a:pt x="5766" y="22844"/>
                    <a:pt x="5665" y="20705"/>
                  </a:cubicBezTo>
                  <a:cubicBezTo>
                    <a:pt x="5564" y="18561"/>
                    <a:pt x="5665" y="16684"/>
                    <a:pt x="5984" y="15077"/>
                  </a:cubicBezTo>
                  <a:lnTo>
                    <a:pt x="3541" y="13867"/>
                  </a:lnTo>
                  <a:lnTo>
                    <a:pt x="2810" y="11656"/>
                  </a:lnTo>
                  <a:lnTo>
                    <a:pt x="16085" y="6882"/>
                  </a:lnTo>
                  <a:lnTo>
                    <a:pt x="16839" y="9146"/>
                  </a:lnTo>
                  <a:cubicBezTo>
                    <a:pt x="15737" y="10082"/>
                    <a:pt x="14643" y="11161"/>
                    <a:pt x="13489" y="12398"/>
                  </a:cubicBezTo>
                  <a:cubicBezTo>
                    <a:pt x="12350" y="13649"/>
                    <a:pt x="11417" y="14998"/>
                    <a:pt x="10641" y="16392"/>
                  </a:cubicBezTo>
                  <a:cubicBezTo>
                    <a:pt x="9836" y="17805"/>
                    <a:pt x="9285" y="19333"/>
                    <a:pt x="9000" y="20915"/>
                  </a:cubicBezTo>
                  <a:cubicBezTo>
                    <a:pt x="8727" y="22451"/>
                    <a:pt x="8861" y="24111"/>
                    <a:pt x="9450" y="25872"/>
                  </a:cubicBezTo>
                  <a:cubicBezTo>
                    <a:pt x="10240" y="28229"/>
                    <a:pt x="11413" y="29843"/>
                    <a:pt x="12979" y="30735"/>
                  </a:cubicBezTo>
                  <a:cubicBezTo>
                    <a:pt x="14545" y="31605"/>
                    <a:pt x="16220" y="31766"/>
                    <a:pt x="17974" y="31162"/>
                  </a:cubicBezTo>
                  <a:cubicBezTo>
                    <a:pt x="19409" y="30698"/>
                    <a:pt x="20432" y="29750"/>
                    <a:pt x="21039" y="28356"/>
                  </a:cubicBezTo>
                  <a:cubicBezTo>
                    <a:pt x="21650" y="26966"/>
                    <a:pt x="21931" y="24999"/>
                    <a:pt x="21897" y="22545"/>
                  </a:cubicBezTo>
                  <a:cubicBezTo>
                    <a:pt x="21897" y="20915"/>
                    <a:pt x="21897" y="19427"/>
                    <a:pt x="21874" y="18059"/>
                  </a:cubicBezTo>
                  <a:cubicBezTo>
                    <a:pt x="21859" y="16688"/>
                    <a:pt x="21897" y="15407"/>
                    <a:pt x="21934" y="14189"/>
                  </a:cubicBezTo>
                  <a:cubicBezTo>
                    <a:pt x="22099" y="11371"/>
                    <a:pt x="22897" y="9037"/>
                    <a:pt x="24347" y="7235"/>
                  </a:cubicBezTo>
                  <a:cubicBezTo>
                    <a:pt x="25775" y="5410"/>
                    <a:pt x="27652" y="4076"/>
                    <a:pt x="29934" y="3357"/>
                  </a:cubicBezTo>
                  <a:cubicBezTo>
                    <a:pt x="31362" y="2858"/>
                    <a:pt x="32849" y="2697"/>
                    <a:pt x="34385" y="2888"/>
                  </a:cubicBezTo>
                  <a:cubicBezTo>
                    <a:pt x="35929" y="3046"/>
                    <a:pt x="37443" y="3593"/>
                    <a:pt x="38893" y="4424"/>
                  </a:cubicBezTo>
                  <a:cubicBezTo>
                    <a:pt x="40272" y="5253"/>
                    <a:pt x="41568" y="6455"/>
                    <a:pt x="42786" y="8018"/>
                  </a:cubicBezTo>
                  <a:cubicBezTo>
                    <a:pt x="44034" y="9610"/>
                    <a:pt x="44989" y="11439"/>
                    <a:pt x="45682" y="13541"/>
                  </a:cubicBezTo>
                  <a:cubicBezTo>
                    <a:pt x="46379" y="15605"/>
                    <a:pt x="46735" y="17621"/>
                    <a:pt x="46776" y="19607"/>
                  </a:cubicBezTo>
                  <a:cubicBezTo>
                    <a:pt x="46821" y="21615"/>
                    <a:pt x="46720" y="23189"/>
                    <a:pt x="46503" y="24425"/>
                  </a:cubicBezTo>
                  <a:lnTo>
                    <a:pt x="48582" y="25486"/>
                  </a:lnTo>
                  <a:lnTo>
                    <a:pt x="49350" y="27768"/>
                  </a:lnTo>
                  <a:lnTo>
                    <a:pt x="36791" y="32230"/>
                  </a:lnTo>
                  <a:lnTo>
                    <a:pt x="36038" y="29967"/>
                  </a:lnTo>
                  <a:cubicBezTo>
                    <a:pt x="37199" y="28982"/>
                    <a:pt x="38379" y="27895"/>
                    <a:pt x="39548" y="26722"/>
                  </a:cubicBezTo>
                  <a:cubicBezTo>
                    <a:pt x="40706" y="25542"/>
                    <a:pt x="41636" y="24425"/>
                    <a:pt x="42302" y="23316"/>
                  </a:cubicBezTo>
                  <a:cubicBezTo>
                    <a:pt x="43026" y="22121"/>
                    <a:pt x="43475" y="20866"/>
                    <a:pt x="43722" y="19569"/>
                  </a:cubicBezTo>
                  <a:cubicBezTo>
                    <a:pt x="43932" y="18250"/>
                    <a:pt x="43809" y="16830"/>
                    <a:pt x="43295" y="15324"/>
                  </a:cubicBezTo>
                  <a:cubicBezTo>
                    <a:pt x="42666" y="13451"/>
                    <a:pt x="41620" y="12109"/>
                    <a:pt x="40178" y="11236"/>
                  </a:cubicBezTo>
                  <a:cubicBezTo>
                    <a:pt x="38705" y="10390"/>
                    <a:pt x="37199" y="10221"/>
                    <a:pt x="35663" y="10760"/>
                  </a:cubicBezTo>
                  <a:cubicBezTo>
                    <a:pt x="34198" y="11244"/>
                    <a:pt x="33164" y="12173"/>
                    <a:pt x="32590" y="13507"/>
                  </a:cubicBezTo>
                  <a:cubicBezTo>
                    <a:pt x="31995" y="14863"/>
                    <a:pt x="31714" y="16778"/>
                    <a:pt x="31751" y="19184"/>
                  </a:cubicBezTo>
                  <a:cubicBezTo>
                    <a:pt x="31736" y="20634"/>
                    <a:pt x="31751" y="22102"/>
                    <a:pt x="31774" y="23590"/>
                  </a:cubicBezTo>
                  <a:cubicBezTo>
                    <a:pt x="31774" y="25081"/>
                    <a:pt x="31751" y="26400"/>
                    <a:pt x="31695" y="27588"/>
                  </a:cubicBezTo>
                  <a:cubicBezTo>
                    <a:pt x="31594" y="30435"/>
                    <a:pt x="30882" y="32807"/>
                    <a:pt x="29615" y="34684"/>
                  </a:cubicBezTo>
                  <a:cubicBezTo>
                    <a:pt x="28356" y="36599"/>
                    <a:pt x="26449" y="37974"/>
                    <a:pt x="23898" y="38802"/>
                  </a:cubicBezTo>
                  <a:cubicBezTo>
                    <a:pt x="22313" y="39331"/>
                    <a:pt x="20623" y="39484"/>
                    <a:pt x="18884" y="39244"/>
                  </a:cubicBezTo>
                  <a:cubicBezTo>
                    <a:pt x="17131" y="38986"/>
                    <a:pt x="15542" y="38398"/>
                    <a:pt x="14130" y="37450"/>
                  </a:cubicBezTo>
                  <a:cubicBezTo>
                    <a:pt x="12563" y="36427"/>
                    <a:pt x="11196" y="35097"/>
                    <a:pt x="9985" y="33448"/>
                  </a:cubicBezTo>
                  <a:cubicBezTo>
                    <a:pt x="8801" y="31807"/>
                    <a:pt x="7779" y="29761"/>
                    <a:pt x="6962" y="2732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8" name="任意多边形: 形状 27">
              <a:extLst>
                <a:ext uri="{FF2B5EF4-FFF2-40B4-BE49-F238E27FC236}">
                  <a16:creationId xmlns:a16="http://schemas.microsoft.com/office/drawing/2014/main" id="{D822C61B-006A-4306-B14D-F85B94D7C986}"/>
                </a:ext>
              </a:extLst>
            </p:cNvPr>
            <p:cNvSpPr/>
            <p:nvPr/>
          </p:nvSpPr>
          <p:spPr>
            <a:xfrm>
              <a:off x="5324509" y="1770331"/>
              <a:ext cx="98962" cy="65974"/>
            </a:xfrm>
            <a:custGeom>
              <a:avLst/>
              <a:gdLst/>
              <a:ahLst/>
              <a:cxnLst/>
              <a:rect l="0" t="0" r="0" b="0"/>
              <a:pathLst>
                <a:path w="44962" h="29975">
                  <a:moveTo>
                    <a:pt x="5013" y="28342"/>
                  </a:moveTo>
                  <a:lnTo>
                    <a:pt x="2810" y="6797"/>
                  </a:lnTo>
                  <a:lnTo>
                    <a:pt x="4927" y="6580"/>
                  </a:lnTo>
                  <a:cubicBezTo>
                    <a:pt x="5013" y="7044"/>
                    <a:pt x="5152" y="7760"/>
                    <a:pt x="5317" y="8730"/>
                  </a:cubicBezTo>
                  <a:cubicBezTo>
                    <a:pt x="5504" y="9686"/>
                    <a:pt x="5665" y="10334"/>
                    <a:pt x="5868" y="10660"/>
                  </a:cubicBezTo>
                  <a:cubicBezTo>
                    <a:pt x="6194" y="11334"/>
                    <a:pt x="6598" y="11777"/>
                    <a:pt x="7093" y="11949"/>
                  </a:cubicBezTo>
                  <a:cubicBezTo>
                    <a:pt x="7543" y="12151"/>
                    <a:pt x="8131" y="12207"/>
                    <a:pt x="8816" y="12151"/>
                  </a:cubicBezTo>
                  <a:lnTo>
                    <a:pt x="36330" y="9311"/>
                  </a:lnTo>
                  <a:cubicBezTo>
                    <a:pt x="36959" y="9244"/>
                    <a:pt x="37503" y="9071"/>
                    <a:pt x="37967" y="8790"/>
                  </a:cubicBezTo>
                  <a:cubicBezTo>
                    <a:pt x="38394" y="8498"/>
                    <a:pt x="38743" y="7992"/>
                    <a:pt x="38945" y="7277"/>
                  </a:cubicBezTo>
                  <a:cubicBezTo>
                    <a:pt x="39099" y="6834"/>
                    <a:pt x="39215" y="6137"/>
                    <a:pt x="39309" y="5253"/>
                  </a:cubicBezTo>
                  <a:cubicBezTo>
                    <a:pt x="39417" y="4376"/>
                    <a:pt x="39474" y="3623"/>
                    <a:pt x="39474" y="3005"/>
                  </a:cubicBezTo>
                  <a:lnTo>
                    <a:pt x="41636" y="2810"/>
                  </a:lnTo>
                  <a:lnTo>
                    <a:pt x="43846" y="24340"/>
                  </a:lnTo>
                  <a:lnTo>
                    <a:pt x="41722" y="24572"/>
                  </a:lnTo>
                  <a:cubicBezTo>
                    <a:pt x="41598" y="24029"/>
                    <a:pt x="41456" y="23339"/>
                    <a:pt x="41272" y="22556"/>
                  </a:cubicBezTo>
                  <a:cubicBezTo>
                    <a:pt x="41092" y="21751"/>
                    <a:pt x="40867" y="21050"/>
                    <a:pt x="40613" y="20514"/>
                  </a:cubicBezTo>
                  <a:cubicBezTo>
                    <a:pt x="40309" y="19840"/>
                    <a:pt x="39889" y="19390"/>
                    <a:pt x="39372" y="19218"/>
                  </a:cubicBezTo>
                  <a:cubicBezTo>
                    <a:pt x="38859" y="19031"/>
                    <a:pt x="38248" y="18933"/>
                    <a:pt x="37626" y="19031"/>
                  </a:cubicBezTo>
                  <a:lnTo>
                    <a:pt x="10150" y="21863"/>
                  </a:lnTo>
                  <a:cubicBezTo>
                    <a:pt x="9468" y="21942"/>
                    <a:pt x="8933" y="22095"/>
                    <a:pt x="8468" y="22406"/>
                  </a:cubicBezTo>
                  <a:cubicBezTo>
                    <a:pt x="8048" y="22699"/>
                    <a:pt x="7722" y="23205"/>
                    <a:pt x="7498" y="23920"/>
                  </a:cubicBezTo>
                  <a:cubicBezTo>
                    <a:pt x="7374" y="24325"/>
                    <a:pt x="7295" y="24981"/>
                    <a:pt x="7209" y="25872"/>
                  </a:cubicBezTo>
                  <a:cubicBezTo>
                    <a:pt x="7149" y="26779"/>
                    <a:pt x="7134" y="27532"/>
                    <a:pt x="7172" y="28124"/>
                  </a:cubicBezTo>
                  <a:lnTo>
                    <a:pt x="5013" y="283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9" name="任意多边形: 形状 28">
              <a:extLst>
                <a:ext uri="{FF2B5EF4-FFF2-40B4-BE49-F238E27FC236}">
                  <a16:creationId xmlns:a16="http://schemas.microsoft.com/office/drawing/2014/main" id="{2AF6F0A5-F69D-4495-9B42-FB4D9DE66C79}"/>
                </a:ext>
              </a:extLst>
            </p:cNvPr>
            <p:cNvSpPr/>
            <p:nvPr/>
          </p:nvSpPr>
          <p:spPr>
            <a:xfrm>
              <a:off x="5323257" y="1882644"/>
              <a:ext cx="98962" cy="90715"/>
            </a:xfrm>
            <a:custGeom>
              <a:avLst/>
              <a:gdLst/>
              <a:ahLst/>
              <a:cxnLst/>
              <a:rect l="0" t="0" r="0" b="0"/>
              <a:pathLst>
                <a:path w="44962" h="41215">
                  <a:moveTo>
                    <a:pt x="29518" y="40369"/>
                  </a:moveTo>
                  <a:lnTo>
                    <a:pt x="29773" y="38241"/>
                  </a:lnTo>
                  <a:cubicBezTo>
                    <a:pt x="31504" y="37892"/>
                    <a:pt x="33359" y="37199"/>
                    <a:pt x="35393" y="36176"/>
                  </a:cubicBezTo>
                  <a:cubicBezTo>
                    <a:pt x="37443" y="35153"/>
                    <a:pt x="38597" y="34138"/>
                    <a:pt x="38867" y="33096"/>
                  </a:cubicBezTo>
                  <a:cubicBezTo>
                    <a:pt x="38990" y="32546"/>
                    <a:pt x="39148" y="31789"/>
                    <a:pt x="39316" y="30961"/>
                  </a:cubicBezTo>
                  <a:cubicBezTo>
                    <a:pt x="39462" y="30103"/>
                    <a:pt x="39586" y="29387"/>
                    <a:pt x="39642" y="28810"/>
                  </a:cubicBezTo>
                  <a:lnTo>
                    <a:pt x="39788" y="27484"/>
                  </a:lnTo>
                  <a:lnTo>
                    <a:pt x="9438" y="23883"/>
                  </a:lnTo>
                  <a:cubicBezTo>
                    <a:pt x="8779" y="23823"/>
                    <a:pt x="8183" y="23845"/>
                    <a:pt x="7662" y="24040"/>
                  </a:cubicBezTo>
                  <a:cubicBezTo>
                    <a:pt x="7127" y="24231"/>
                    <a:pt x="6677" y="24636"/>
                    <a:pt x="6295" y="25303"/>
                  </a:cubicBezTo>
                  <a:cubicBezTo>
                    <a:pt x="6115" y="25700"/>
                    <a:pt x="5868" y="26322"/>
                    <a:pt x="5583" y="27188"/>
                  </a:cubicBezTo>
                  <a:cubicBezTo>
                    <a:pt x="5294" y="28083"/>
                    <a:pt x="5092" y="28814"/>
                    <a:pt x="4953" y="29413"/>
                  </a:cubicBezTo>
                  <a:lnTo>
                    <a:pt x="2810" y="29170"/>
                  </a:lnTo>
                  <a:lnTo>
                    <a:pt x="5384" y="7486"/>
                  </a:lnTo>
                  <a:lnTo>
                    <a:pt x="7498" y="7734"/>
                  </a:lnTo>
                  <a:cubicBezTo>
                    <a:pt x="7498" y="8277"/>
                    <a:pt x="7498" y="9045"/>
                    <a:pt x="7475" y="9993"/>
                  </a:cubicBezTo>
                  <a:cubicBezTo>
                    <a:pt x="7453" y="10982"/>
                    <a:pt x="7498" y="11619"/>
                    <a:pt x="7621" y="11986"/>
                  </a:cubicBezTo>
                  <a:cubicBezTo>
                    <a:pt x="7824" y="12725"/>
                    <a:pt x="8150" y="13279"/>
                    <a:pt x="8622" y="13553"/>
                  </a:cubicBezTo>
                  <a:cubicBezTo>
                    <a:pt x="9071" y="13879"/>
                    <a:pt x="9656" y="14028"/>
                    <a:pt x="10338" y="14130"/>
                  </a:cubicBezTo>
                  <a:lnTo>
                    <a:pt x="40954" y="17760"/>
                  </a:lnTo>
                  <a:lnTo>
                    <a:pt x="41107" y="16471"/>
                  </a:lnTo>
                  <a:cubicBezTo>
                    <a:pt x="41186" y="15872"/>
                    <a:pt x="41231" y="15119"/>
                    <a:pt x="41272" y="14246"/>
                  </a:cubicBezTo>
                  <a:cubicBezTo>
                    <a:pt x="41336" y="13395"/>
                    <a:pt x="41358" y="12694"/>
                    <a:pt x="41358" y="12088"/>
                  </a:cubicBezTo>
                  <a:cubicBezTo>
                    <a:pt x="41336" y="11038"/>
                    <a:pt x="40459" y="9746"/>
                    <a:pt x="38702" y="8296"/>
                  </a:cubicBezTo>
                  <a:cubicBezTo>
                    <a:pt x="36963" y="6823"/>
                    <a:pt x="35318" y="5710"/>
                    <a:pt x="33730" y="4953"/>
                  </a:cubicBezTo>
                  <a:lnTo>
                    <a:pt x="33969" y="2810"/>
                  </a:lnTo>
                  <a:lnTo>
                    <a:pt x="45086" y="4137"/>
                  </a:lnTo>
                  <a:lnTo>
                    <a:pt x="40624" y="41703"/>
                  </a:lnTo>
                  <a:lnTo>
                    <a:pt x="29518" y="40369"/>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0" name="任意多边形: 形状 29">
              <a:extLst>
                <a:ext uri="{FF2B5EF4-FFF2-40B4-BE49-F238E27FC236}">
                  <a16:creationId xmlns:a16="http://schemas.microsoft.com/office/drawing/2014/main" id="{932F9E52-7064-4972-84C4-6941EF1CF71E}"/>
                </a:ext>
              </a:extLst>
            </p:cNvPr>
            <p:cNvSpPr/>
            <p:nvPr/>
          </p:nvSpPr>
          <p:spPr>
            <a:xfrm>
              <a:off x="5287233" y="2016589"/>
              <a:ext cx="115457" cy="107209"/>
            </a:xfrm>
            <a:custGeom>
              <a:avLst/>
              <a:gdLst/>
              <a:ahLst/>
              <a:cxnLst/>
              <a:rect l="0" t="0" r="0" b="0"/>
              <a:pathLst>
                <a:path w="52456" h="48709">
                  <a:moveTo>
                    <a:pt x="33190" y="47091"/>
                  </a:moveTo>
                  <a:cubicBezTo>
                    <a:pt x="33347" y="46443"/>
                    <a:pt x="33449" y="45828"/>
                    <a:pt x="33493" y="45289"/>
                  </a:cubicBezTo>
                  <a:cubicBezTo>
                    <a:pt x="33531" y="44708"/>
                    <a:pt x="33516" y="44135"/>
                    <a:pt x="33407" y="43569"/>
                  </a:cubicBezTo>
                  <a:cubicBezTo>
                    <a:pt x="33291" y="42688"/>
                    <a:pt x="33003" y="41808"/>
                    <a:pt x="32594" y="41017"/>
                  </a:cubicBezTo>
                  <a:cubicBezTo>
                    <a:pt x="32160" y="40189"/>
                    <a:pt x="31657" y="39346"/>
                    <a:pt x="31088" y="38488"/>
                  </a:cubicBezTo>
                  <a:cubicBezTo>
                    <a:pt x="29885" y="36772"/>
                    <a:pt x="28559" y="34940"/>
                    <a:pt x="27124" y="32980"/>
                  </a:cubicBezTo>
                  <a:cubicBezTo>
                    <a:pt x="25659" y="31024"/>
                    <a:pt x="24085" y="28885"/>
                    <a:pt x="22354" y="26581"/>
                  </a:cubicBezTo>
                  <a:cubicBezTo>
                    <a:pt x="21230" y="25082"/>
                    <a:pt x="20361" y="24089"/>
                    <a:pt x="19667" y="23549"/>
                  </a:cubicBezTo>
                  <a:cubicBezTo>
                    <a:pt x="18952" y="23066"/>
                    <a:pt x="17637" y="22440"/>
                    <a:pt x="15726" y="21717"/>
                  </a:cubicBezTo>
                  <a:lnTo>
                    <a:pt x="10566" y="19727"/>
                  </a:lnTo>
                  <a:cubicBezTo>
                    <a:pt x="9955" y="19491"/>
                    <a:pt x="9341" y="19379"/>
                    <a:pt x="8813" y="19450"/>
                  </a:cubicBezTo>
                  <a:cubicBezTo>
                    <a:pt x="8262" y="19518"/>
                    <a:pt x="7719" y="19799"/>
                    <a:pt x="7179" y="20357"/>
                  </a:cubicBezTo>
                  <a:cubicBezTo>
                    <a:pt x="6935" y="20615"/>
                    <a:pt x="6565" y="21140"/>
                    <a:pt x="5976" y="22021"/>
                  </a:cubicBezTo>
                  <a:cubicBezTo>
                    <a:pt x="5425" y="22879"/>
                    <a:pt x="5036" y="23549"/>
                    <a:pt x="4852" y="23976"/>
                  </a:cubicBezTo>
                  <a:lnTo>
                    <a:pt x="2810" y="23201"/>
                  </a:lnTo>
                  <a:lnTo>
                    <a:pt x="10652" y="2810"/>
                  </a:lnTo>
                  <a:lnTo>
                    <a:pt x="12668" y="3563"/>
                  </a:lnTo>
                  <a:cubicBezTo>
                    <a:pt x="12503" y="4073"/>
                    <a:pt x="12327" y="4789"/>
                    <a:pt x="12072" y="5718"/>
                  </a:cubicBezTo>
                  <a:cubicBezTo>
                    <a:pt x="11825" y="6681"/>
                    <a:pt x="11702" y="7355"/>
                    <a:pt x="11687" y="7760"/>
                  </a:cubicBezTo>
                  <a:cubicBezTo>
                    <a:pt x="11724" y="8513"/>
                    <a:pt x="11934" y="9071"/>
                    <a:pt x="12282" y="9498"/>
                  </a:cubicBezTo>
                  <a:cubicBezTo>
                    <a:pt x="12668" y="9869"/>
                    <a:pt x="13174" y="10236"/>
                    <a:pt x="13811" y="10488"/>
                  </a:cubicBezTo>
                  <a:lnTo>
                    <a:pt x="20241" y="12934"/>
                  </a:lnTo>
                  <a:cubicBezTo>
                    <a:pt x="20806" y="13152"/>
                    <a:pt x="21290" y="13324"/>
                    <a:pt x="21747" y="13481"/>
                  </a:cubicBezTo>
                  <a:cubicBezTo>
                    <a:pt x="22167" y="13601"/>
                    <a:pt x="22556" y="13699"/>
                    <a:pt x="22882" y="13699"/>
                  </a:cubicBezTo>
                  <a:cubicBezTo>
                    <a:pt x="23253" y="13699"/>
                    <a:pt x="23740" y="13691"/>
                    <a:pt x="24366" y="13582"/>
                  </a:cubicBezTo>
                  <a:cubicBezTo>
                    <a:pt x="24984" y="13485"/>
                    <a:pt x="25779" y="13350"/>
                    <a:pt x="26760" y="13193"/>
                  </a:cubicBezTo>
                  <a:cubicBezTo>
                    <a:pt x="29578" y="12769"/>
                    <a:pt x="32268" y="12368"/>
                    <a:pt x="34797" y="11896"/>
                  </a:cubicBezTo>
                  <a:cubicBezTo>
                    <a:pt x="37349" y="11477"/>
                    <a:pt x="39732" y="11035"/>
                    <a:pt x="41973" y="10626"/>
                  </a:cubicBezTo>
                  <a:cubicBezTo>
                    <a:pt x="43119" y="10431"/>
                    <a:pt x="44112" y="10120"/>
                    <a:pt x="44914" y="9738"/>
                  </a:cubicBezTo>
                  <a:cubicBezTo>
                    <a:pt x="45727" y="9390"/>
                    <a:pt x="46420" y="8948"/>
                    <a:pt x="47016" y="8483"/>
                  </a:cubicBezTo>
                  <a:cubicBezTo>
                    <a:pt x="47443" y="8097"/>
                    <a:pt x="47859" y="7647"/>
                    <a:pt x="48249" y="6999"/>
                  </a:cubicBezTo>
                  <a:cubicBezTo>
                    <a:pt x="48627" y="6415"/>
                    <a:pt x="48946" y="5853"/>
                    <a:pt x="49189" y="5351"/>
                  </a:cubicBezTo>
                  <a:lnTo>
                    <a:pt x="51198" y="6145"/>
                  </a:lnTo>
                  <a:lnTo>
                    <a:pt x="43198" y="27000"/>
                  </a:lnTo>
                  <a:lnTo>
                    <a:pt x="41175" y="26225"/>
                  </a:lnTo>
                  <a:cubicBezTo>
                    <a:pt x="41872" y="24272"/>
                    <a:pt x="42216" y="22912"/>
                    <a:pt x="42284" y="22182"/>
                  </a:cubicBezTo>
                  <a:cubicBezTo>
                    <a:pt x="42340" y="21429"/>
                    <a:pt x="42160" y="20941"/>
                    <a:pt x="41767" y="20829"/>
                  </a:cubicBezTo>
                  <a:cubicBezTo>
                    <a:pt x="41587" y="20743"/>
                    <a:pt x="41152" y="20743"/>
                    <a:pt x="40508" y="20743"/>
                  </a:cubicBezTo>
                  <a:cubicBezTo>
                    <a:pt x="39856" y="20795"/>
                    <a:pt x="38799" y="20912"/>
                    <a:pt x="37372" y="21069"/>
                  </a:cubicBezTo>
                  <a:cubicBezTo>
                    <a:pt x="36038" y="21222"/>
                    <a:pt x="34190" y="21511"/>
                    <a:pt x="31800" y="21844"/>
                  </a:cubicBezTo>
                  <a:cubicBezTo>
                    <a:pt x="29417" y="22249"/>
                    <a:pt x="26595" y="22714"/>
                    <a:pt x="23381" y="23294"/>
                  </a:cubicBezTo>
                  <a:cubicBezTo>
                    <a:pt x="27292" y="28525"/>
                    <a:pt x="30046" y="32107"/>
                    <a:pt x="31620" y="34108"/>
                  </a:cubicBezTo>
                  <a:cubicBezTo>
                    <a:pt x="33231" y="36105"/>
                    <a:pt x="34250" y="37210"/>
                    <a:pt x="34700" y="37398"/>
                  </a:cubicBezTo>
                  <a:cubicBezTo>
                    <a:pt x="35292" y="37593"/>
                    <a:pt x="35858" y="37435"/>
                    <a:pt x="36454" y="36832"/>
                  </a:cubicBezTo>
                  <a:cubicBezTo>
                    <a:pt x="37027" y="36255"/>
                    <a:pt x="37656" y="35176"/>
                    <a:pt x="38346" y="33617"/>
                  </a:cubicBezTo>
                  <a:lnTo>
                    <a:pt x="40347" y="34370"/>
                  </a:lnTo>
                  <a:lnTo>
                    <a:pt x="35210" y="47859"/>
                  </a:lnTo>
                  <a:lnTo>
                    <a:pt x="33190" y="4709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1" name="任意多边形: 形状 30">
              <a:extLst>
                <a:ext uri="{FF2B5EF4-FFF2-40B4-BE49-F238E27FC236}">
                  <a16:creationId xmlns:a16="http://schemas.microsoft.com/office/drawing/2014/main" id="{C3EF73B7-C160-4B4D-A887-9DCE6B9D644D}"/>
                </a:ext>
              </a:extLst>
            </p:cNvPr>
            <p:cNvSpPr/>
            <p:nvPr/>
          </p:nvSpPr>
          <p:spPr>
            <a:xfrm>
              <a:off x="4375274" y="1412783"/>
              <a:ext cx="890658" cy="890657"/>
            </a:xfrm>
            <a:custGeom>
              <a:avLst/>
              <a:gdLst/>
              <a:ahLst/>
              <a:cxnLst/>
              <a:rect l="0" t="0" r="0" b="0"/>
              <a:pathLst>
                <a:path w="404664" h="404664">
                  <a:moveTo>
                    <a:pt x="405497" y="204168"/>
                  </a:moveTo>
                  <a:cubicBezTo>
                    <a:pt x="405497" y="315350"/>
                    <a:pt x="315372" y="405500"/>
                    <a:pt x="204176" y="405500"/>
                  </a:cubicBezTo>
                  <a:cubicBezTo>
                    <a:pt x="92957" y="405500"/>
                    <a:pt x="2810" y="315350"/>
                    <a:pt x="2810" y="204168"/>
                  </a:cubicBezTo>
                  <a:cubicBezTo>
                    <a:pt x="2810" y="92934"/>
                    <a:pt x="92957" y="2810"/>
                    <a:pt x="204176" y="2810"/>
                  </a:cubicBezTo>
                  <a:cubicBezTo>
                    <a:pt x="315369" y="2810"/>
                    <a:pt x="405497" y="92934"/>
                    <a:pt x="405497" y="204168"/>
                  </a:cubicBezTo>
                  <a:close/>
                  <a:moveTo>
                    <a:pt x="174613" y="35382"/>
                  </a:moveTo>
                  <a:cubicBezTo>
                    <a:pt x="165823" y="35382"/>
                    <a:pt x="158700" y="42520"/>
                    <a:pt x="158700" y="51288"/>
                  </a:cubicBezTo>
                  <a:lnTo>
                    <a:pt x="158700" y="71892"/>
                  </a:lnTo>
                  <a:cubicBezTo>
                    <a:pt x="142105" y="75702"/>
                    <a:pt x="125236" y="81885"/>
                    <a:pt x="108386" y="90405"/>
                  </a:cubicBezTo>
                  <a:cubicBezTo>
                    <a:pt x="89277" y="100020"/>
                    <a:pt x="70449" y="112602"/>
                    <a:pt x="53914" y="126769"/>
                  </a:cubicBezTo>
                  <a:cubicBezTo>
                    <a:pt x="47466" y="132284"/>
                    <a:pt x="46713" y="142000"/>
                    <a:pt x="52239" y="148437"/>
                  </a:cubicBezTo>
                  <a:cubicBezTo>
                    <a:pt x="57770" y="154885"/>
                    <a:pt x="67452" y="155624"/>
                    <a:pt x="73923" y="150134"/>
                  </a:cubicBezTo>
                  <a:cubicBezTo>
                    <a:pt x="99802" y="127968"/>
                    <a:pt x="129845" y="111560"/>
                    <a:pt x="158700" y="103639"/>
                  </a:cubicBezTo>
                  <a:lnTo>
                    <a:pt x="158700" y="138965"/>
                  </a:lnTo>
                  <a:cubicBezTo>
                    <a:pt x="138676" y="145481"/>
                    <a:pt x="119099" y="156553"/>
                    <a:pt x="100338" y="172031"/>
                  </a:cubicBezTo>
                  <a:cubicBezTo>
                    <a:pt x="79251" y="189473"/>
                    <a:pt x="59606" y="212044"/>
                    <a:pt x="41965" y="239183"/>
                  </a:cubicBezTo>
                  <a:cubicBezTo>
                    <a:pt x="40290" y="241783"/>
                    <a:pt x="39470" y="244691"/>
                    <a:pt x="39470" y="247565"/>
                  </a:cubicBezTo>
                  <a:cubicBezTo>
                    <a:pt x="39470" y="252612"/>
                    <a:pt x="41965" y="257528"/>
                    <a:pt x="46495" y="260484"/>
                  </a:cubicBezTo>
                  <a:cubicBezTo>
                    <a:pt x="53611" y="265093"/>
                    <a:pt x="63131" y="263077"/>
                    <a:pt x="67740" y="255965"/>
                  </a:cubicBezTo>
                  <a:cubicBezTo>
                    <a:pt x="83691" y="231390"/>
                    <a:pt x="101234" y="211160"/>
                    <a:pt x="119916" y="195753"/>
                  </a:cubicBezTo>
                  <a:cubicBezTo>
                    <a:pt x="138961" y="180027"/>
                    <a:pt x="160052" y="169247"/>
                    <a:pt x="178502" y="165339"/>
                  </a:cubicBezTo>
                  <a:cubicBezTo>
                    <a:pt x="186727" y="163578"/>
                    <a:pt x="190496" y="155991"/>
                    <a:pt x="190496" y="150753"/>
                  </a:cubicBezTo>
                  <a:cubicBezTo>
                    <a:pt x="190496" y="149940"/>
                    <a:pt x="190496" y="147043"/>
                    <a:pt x="190496" y="142708"/>
                  </a:cubicBezTo>
                  <a:cubicBezTo>
                    <a:pt x="190496" y="118859"/>
                    <a:pt x="190496" y="51808"/>
                    <a:pt x="190496" y="51808"/>
                  </a:cubicBezTo>
                  <a:lnTo>
                    <a:pt x="190496" y="51288"/>
                  </a:lnTo>
                  <a:cubicBezTo>
                    <a:pt x="190496" y="42520"/>
                    <a:pt x="183381" y="35382"/>
                    <a:pt x="174613" y="35382"/>
                  </a:cubicBezTo>
                  <a:close/>
                  <a:moveTo>
                    <a:pt x="217788" y="51288"/>
                  </a:moveTo>
                  <a:lnTo>
                    <a:pt x="217788" y="51808"/>
                  </a:lnTo>
                  <a:cubicBezTo>
                    <a:pt x="217788" y="51808"/>
                    <a:pt x="217788" y="118863"/>
                    <a:pt x="217788" y="142708"/>
                  </a:cubicBezTo>
                  <a:cubicBezTo>
                    <a:pt x="217788" y="147043"/>
                    <a:pt x="217788" y="149940"/>
                    <a:pt x="217788" y="150753"/>
                  </a:cubicBezTo>
                  <a:cubicBezTo>
                    <a:pt x="217788" y="155991"/>
                    <a:pt x="221591" y="163578"/>
                    <a:pt x="229805" y="165339"/>
                  </a:cubicBezTo>
                  <a:cubicBezTo>
                    <a:pt x="248269" y="169244"/>
                    <a:pt x="269342" y="180027"/>
                    <a:pt x="288387" y="195753"/>
                  </a:cubicBezTo>
                  <a:cubicBezTo>
                    <a:pt x="307069" y="211160"/>
                    <a:pt x="324620" y="231393"/>
                    <a:pt x="340555" y="255965"/>
                  </a:cubicBezTo>
                  <a:cubicBezTo>
                    <a:pt x="345164" y="263077"/>
                    <a:pt x="354707" y="265097"/>
                    <a:pt x="361830" y="260484"/>
                  </a:cubicBezTo>
                  <a:cubicBezTo>
                    <a:pt x="366371" y="257528"/>
                    <a:pt x="368822" y="252608"/>
                    <a:pt x="368822" y="247565"/>
                  </a:cubicBezTo>
                  <a:cubicBezTo>
                    <a:pt x="368822" y="244687"/>
                    <a:pt x="368031" y="241783"/>
                    <a:pt x="366334" y="239183"/>
                  </a:cubicBezTo>
                  <a:cubicBezTo>
                    <a:pt x="348697" y="212044"/>
                    <a:pt x="329052" y="189469"/>
                    <a:pt x="307957" y="172031"/>
                  </a:cubicBezTo>
                  <a:cubicBezTo>
                    <a:pt x="289223" y="156553"/>
                    <a:pt x="269638" y="145481"/>
                    <a:pt x="249607" y="138965"/>
                  </a:cubicBezTo>
                  <a:lnTo>
                    <a:pt x="249607" y="103639"/>
                  </a:lnTo>
                  <a:cubicBezTo>
                    <a:pt x="278447" y="111560"/>
                    <a:pt x="308516" y="127968"/>
                    <a:pt x="334392" y="150134"/>
                  </a:cubicBezTo>
                  <a:cubicBezTo>
                    <a:pt x="340840" y="155627"/>
                    <a:pt x="350545" y="154889"/>
                    <a:pt x="356075" y="148437"/>
                  </a:cubicBezTo>
                  <a:cubicBezTo>
                    <a:pt x="361605" y="142004"/>
                    <a:pt x="360822" y="132284"/>
                    <a:pt x="354378" y="126769"/>
                  </a:cubicBezTo>
                  <a:cubicBezTo>
                    <a:pt x="337861" y="112602"/>
                    <a:pt x="319014" y="100023"/>
                    <a:pt x="299920" y="90405"/>
                  </a:cubicBezTo>
                  <a:cubicBezTo>
                    <a:pt x="283078" y="81885"/>
                    <a:pt x="266209" y="75702"/>
                    <a:pt x="249607" y="71892"/>
                  </a:cubicBezTo>
                  <a:lnTo>
                    <a:pt x="249607" y="51288"/>
                  </a:lnTo>
                  <a:cubicBezTo>
                    <a:pt x="249607" y="42520"/>
                    <a:pt x="242492" y="35382"/>
                    <a:pt x="233716" y="35382"/>
                  </a:cubicBezTo>
                  <a:cubicBezTo>
                    <a:pt x="224904" y="35382"/>
                    <a:pt x="217788" y="42520"/>
                    <a:pt x="217788" y="51288"/>
                  </a:cubicBezTo>
                  <a:close/>
                  <a:moveTo>
                    <a:pt x="329300" y="306489"/>
                  </a:moveTo>
                  <a:cubicBezTo>
                    <a:pt x="322611" y="290932"/>
                    <a:pt x="315024" y="276555"/>
                    <a:pt x="306721" y="263834"/>
                  </a:cubicBezTo>
                  <a:cubicBezTo>
                    <a:pt x="298009" y="250424"/>
                    <a:pt x="288489" y="238734"/>
                    <a:pt x="278428" y="229130"/>
                  </a:cubicBezTo>
                  <a:cubicBezTo>
                    <a:pt x="267626" y="218811"/>
                    <a:pt x="256074" y="210789"/>
                    <a:pt x="244155" y="205296"/>
                  </a:cubicBezTo>
                  <a:cubicBezTo>
                    <a:pt x="236272" y="201665"/>
                    <a:pt x="228220" y="199151"/>
                    <a:pt x="220066" y="197731"/>
                  </a:cubicBezTo>
                  <a:lnTo>
                    <a:pt x="220066" y="188375"/>
                  </a:lnTo>
                  <a:cubicBezTo>
                    <a:pt x="220066" y="179600"/>
                    <a:pt x="212944" y="172455"/>
                    <a:pt x="204146" y="172455"/>
                  </a:cubicBezTo>
                  <a:cubicBezTo>
                    <a:pt x="195378" y="172455"/>
                    <a:pt x="188248" y="179600"/>
                    <a:pt x="188248" y="188375"/>
                  </a:cubicBezTo>
                  <a:lnTo>
                    <a:pt x="188248" y="197731"/>
                  </a:lnTo>
                  <a:cubicBezTo>
                    <a:pt x="180087" y="199151"/>
                    <a:pt x="172027" y="201665"/>
                    <a:pt x="164181" y="205296"/>
                  </a:cubicBezTo>
                  <a:cubicBezTo>
                    <a:pt x="152244" y="210789"/>
                    <a:pt x="140722" y="218811"/>
                    <a:pt x="129867" y="229130"/>
                  </a:cubicBezTo>
                  <a:cubicBezTo>
                    <a:pt x="119814" y="238734"/>
                    <a:pt x="110286" y="250424"/>
                    <a:pt x="101601" y="263834"/>
                  </a:cubicBezTo>
                  <a:cubicBezTo>
                    <a:pt x="93305" y="276555"/>
                    <a:pt x="85695" y="290928"/>
                    <a:pt x="79030" y="306489"/>
                  </a:cubicBezTo>
                  <a:cubicBezTo>
                    <a:pt x="75680" y="314308"/>
                    <a:pt x="79288" y="323353"/>
                    <a:pt x="87078" y="326733"/>
                  </a:cubicBezTo>
                  <a:cubicBezTo>
                    <a:pt x="94890" y="330053"/>
                    <a:pt x="103928" y="326430"/>
                    <a:pt x="107289" y="318632"/>
                  </a:cubicBezTo>
                  <a:cubicBezTo>
                    <a:pt x="119339" y="290463"/>
                    <a:pt x="134499" y="267232"/>
                    <a:pt x="151124" y="251394"/>
                  </a:cubicBezTo>
                  <a:cubicBezTo>
                    <a:pt x="163072" y="239966"/>
                    <a:pt x="175516" y="232547"/>
                    <a:pt x="188248" y="229183"/>
                  </a:cubicBezTo>
                  <a:lnTo>
                    <a:pt x="188248" y="254197"/>
                  </a:lnTo>
                  <a:cubicBezTo>
                    <a:pt x="188248" y="262807"/>
                    <a:pt x="181923" y="266176"/>
                    <a:pt x="179000" y="267952"/>
                  </a:cubicBezTo>
                  <a:cubicBezTo>
                    <a:pt x="178064" y="268518"/>
                    <a:pt x="176052" y="269728"/>
                    <a:pt x="175107" y="270316"/>
                  </a:cubicBezTo>
                  <a:cubicBezTo>
                    <a:pt x="169195" y="274142"/>
                    <a:pt x="162409" y="280058"/>
                    <a:pt x="156077" y="288200"/>
                  </a:cubicBezTo>
                  <a:cubicBezTo>
                    <a:pt x="144641" y="302865"/>
                    <a:pt x="135720" y="322851"/>
                    <a:pt x="131018" y="344493"/>
                  </a:cubicBezTo>
                  <a:cubicBezTo>
                    <a:pt x="129193" y="352823"/>
                    <a:pt x="134454" y="360980"/>
                    <a:pt x="142757" y="362793"/>
                  </a:cubicBezTo>
                  <a:cubicBezTo>
                    <a:pt x="151075" y="364588"/>
                    <a:pt x="159236" y="359357"/>
                    <a:pt x="161057" y="351039"/>
                  </a:cubicBezTo>
                  <a:cubicBezTo>
                    <a:pt x="164822" y="333818"/>
                    <a:pt x="171642" y="318194"/>
                    <a:pt x="180323" y="307099"/>
                  </a:cubicBezTo>
                  <a:cubicBezTo>
                    <a:pt x="184729" y="301434"/>
                    <a:pt x="193722" y="291902"/>
                    <a:pt x="204142" y="291902"/>
                  </a:cubicBezTo>
                  <a:cubicBezTo>
                    <a:pt x="214585" y="291902"/>
                    <a:pt x="223562" y="301434"/>
                    <a:pt x="227991" y="307099"/>
                  </a:cubicBezTo>
                  <a:cubicBezTo>
                    <a:pt x="236665" y="318194"/>
                    <a:pt x="243515" y="333818"/>
                    <a:pt x="247261" y="351039"/>
                  </a:cubicBezTo>
                  <a:cubicBezTo>
                    <a:pt x="249064" y="359357"/>
                    <a:pt x="257254" y="364588"/>
                    <a:pt x="265535" y="362793"/>
                  </a:cubicBezTo>
                  <a:cubicBezTo>
                    <a:pt x="273831" y="360983"/>
                    <a:pt x="279121" y="352823"/>
                    <a:pt x="277304" y="344493"/>
                  </a:cubicBezTo>
                  <a:cubicBezTo>
                    <a:pt x="272594" y="322851"/>
                    <a:pt x="263680" y="302865"/>
                    <a:pt x="252237" y="288200"/>
                  </a:cubicBezTo>
                  <a:cubicBezTo>
                    <a:pt x="245898" y="280054"/>
                    <a:pt x="239101" y="274138"/>
                    <a:pt x="233229" y="270316"/>
                  </a:cubicBezTo>
                  <a:cubicBezTo>
                    <a:pt x="232259" y="269728"/>
                    <a:pt x="230251" y="268521"/>
                    <a:pt x="229295" y="267952"/>
                  </a:cubicBezTo>
                  <a:cubicBezTo>
                    <a:pt x="226399" y="266176"/>
                    <a:pt x="220063" y="262807"/>
                    <a:pt x="220063" y="254197"/>
                  </a:cubicBezTo>
                  <a:lnTo>
                    <a:pt x="220063" y="229183"/>
                  </a:lnTo>
                  <a:cubicBezTo>
                    <a:pt x="232802" y="232544"/>
                    <a:pt x="245223" y="239966"/>
                    <a:pt x="257194" y="251394"/>
                  </a:cubicBezTo>
                  <a:cubicBezTo>
                    <a:pt x="273797" y="267236"/>
                    <a:pt x="288957" y="290467"/>
                    <a:pt x="301029" y="318632"/>
                  </a:cubicBezTo>
                  <a:cubicBezTo>
                    <a:pt x="304372" y="326430"/>
                    <a:pt x="313405" y="330053"/>
                    <a:pt x="321218" y="326733"/>
                  </a:cubicBezTo>
                  <a:cubicBezTo>
                    <a:pt x="329007" y="323353"/>
                    <a:pt x="332646" y="314308"/>
                    <a:pt x="329300" y="30648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grpSp>
      <p:cxnSp>
        <p:nvCxnSpPr>
          <p:cNvPr id="32" name="直接连接符 31">
            <a:extLst>
              <a:ext uri="{FF2B5EF4-FFF2-40B4-BE49-F238E27FC236}">
                <a16:creationId xmlns:a16="http://schemas.microsoft.com/office/drawing/2014/main" id="{DDC88656-A81A-4C4B-A491-22E2A16466B0}"/>
              </a:ext>
            </a:extLst>
          </p:cNvPr>
          <p:cNvCxnSpPr>
            <a:cxnSpLocks/>
          </p:cNvCxnSpPr>
          <p:nvPr/>
        </p:nvCxnSpPr>
        <p:spPr>
          <a:xfrm>
            <a:off x="1193663" y="3772791"/>
            <a:ext cx="4349752" cy="0"/>
          </a:xfrm>
          <a:prstGeom prst="line">
            <a:avLst/>
          </a:prstGeom>
          <a:ln w="19050" cap="rnd">
            <a:gradFill>
              <a:gsLst>
                <a:gs pos="0">
                  <a:srgbClr val="9B0000"/>
                </a:gs>
                <a:gs pos="100000">
                  <a:srgbClr val="9B0000">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FC063D74-5B04-421E-841B-4BE44FEC9FF5}"/>
              </a:ext>
            </a:extLst>
          </p:cNvPr>
          <p:cNvSpPr/>
          <p:nvPr/>
        </p:nvSpPr>
        <p:spPr>
          <a:xfrm>
            <a:off x="1175729" y="4880844"/>
            <a:ext cx="1891012" cy="413496"/>
          </a:xfrm>
          <a:prstGeom prst="roundRect">
            <a:avLst/>
          </a:prstGeom>
          <a:no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74BAD937-72DC-4E7F-94C8-A4EABEBCDE2A}"/>
              </a:ext>
            </a:extLst>
          </p:cNvPr>
          <p:cNvSpPr txBox="1"/>
          <p:nvPr/>
        </p:nvSpPr>
        <p:spPr>
          <a:xfrm>
            <a:off x="1277800" y="4924303"/>
            <a:ext cx="168557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答辩人：陈西</a:t>
            </a:r>
            <a:r>
              <a:rPr lang="en-US" altLang="zh-CN" sz="1600" dirty="0">
                <a:solidFill>
                  <a:schemeClr val="tx1">
                    <a:lumMod val="75000"/>
                    <a:lumOff val="25000"/>
                  </a:schemeClr>
                </a:solidFill>
              </a:rPr>
              <a:t>X</a:t>
            </a:r>
            <a:endParaRPr lang="zh-CN" altLang="en-US" sz="1600" dirty="0">
              <a:solidFill>
                <a:schemeClr val="tx1">
                  <a:lumMod val="75000"/>
                  <a:lumOff val="25000"/>
                </a:schemeClr>
              </a:solidFill>
            </a:endParaRPr>
          </a:p>
        </p:txBody>
      </p:sp>
      <p:sp>
        <p:nvSpPr>
          <p:cNvPr id="35" name="文本框 34">
            <a:extLst>
              <a:ext uri="{FF2B5EF4-FFF2-40B4-BE49-F238E27FC236}">
                <a16:creationId xmlns:a16="http://schemas.microsoft.com/office/drawing/2014/main" id="{8EAB2864-B011-462F-A51F-7ED2A8F7C61E}"/>
              </a:ext>
            </a:extLst>
          </p:cNvPr>
          <p:cNvSpPr txBox="1"/>
          <p:nvPr/>
        </p:nvSpPr>
        <p:spPr>
          <a:xfrm>
            <a:off x="1054472" y="2822826"/>
            <a:ext cx="4488943" cy="769441"/>
          </a:xfrm>
          <a:prstGeom prst="rect">
            <a:avLst/>
          </a:prstGeom>
          <a:noFill/>
        </p:spPr>
        <p:txBody>
          <a:bodyPr wrap="square" rtlCol="0">
            <a:spAutoFit/>
          </a:bodyPr>
          <a:lstStyle/>
          <a:p>
            <a:pPr algn="dist"/>
            <a:r>
              <a:rPr lang="zh-CN" altLang="en-US" sz="4400" dirty="0">
                <a:solidFill>
                  <a:srgbClr val="9B0000"/>
                </a:solidFill>
                <a:latin typeface="思源黑体 Bold" panose="020B0800000000000000" pitchFamily="34" charset="-122"/>
                <a:ea typeface="思源黑体 Bold" panose="020B0800000000000000" pitchFamily="34" charset="-122"/>
              </a:rPr>
              <a:t>毕业论文答辩</a:t>
            </a:r>
          </a:p>
        </p:txBody>
      </p:sp>
      <p:cxnSp>
        <p:nvCxnSpPr>
          <p:cNvPr id="36" name="直接连接符 35">
            <a:extLst>
              <a:ext uri="{FF2B5EF4-FFF2-40B4-BE49-F238E27FC236}">
                <a16:creationId xmlns:a16="http://schemas.microsoft.com/office/drawing/2014/main" id="{75842CA0-1DEA-4C32-930B-D69FFB1C7727}"/>
              </a:ext>
            </a:extLst>
          </p:cNvPr>
          <p:cNvCxnSpPr/>
          <p:nvPr/>
        </p:nvCxnSpPr>
        <p:spPr>
          <a:xfrm>
            <a:off x="925793" y="6060498"/>
            <a:ext cx="320936"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E21DCC77-61A6-4BB4-B888-027112B49ADC}"/>
              </a:ext>
            </a:extLst>
          </p:cNvPr>
          <p:cNvCxnSpPr>
            <a:cxnSpLocks/>
          </p:cNvCxnSpPr>
          <p:nvPr/>
        </p:nvCxnSpPr>
        <p:spPr>
          <a:xfrm>
            <a:off x="925793" y="5939848"/>
            <a:ext cx="174801"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sp>
        <p:nvSpPr>
          <p:cNvPr id="43" name="任意多边形: 形状 42">
            <a:extLst>
              <a:ext uri="{FF2B5EF4-FFF2-40B4-BE49-F238E27FC236}">
                <a16:creationId xmlns:a16="http://schemas.microsoft.com/office/drawing/2014/main" id="{FD384D64-AD8B-40B9-A8AA-83D40BF4A086}"/>
              </a:ext>
            </a:extLst>
          </p:cNvPr>
          <p:cNvSpPr/>
          <p:nvPr/>
        </p:nvSpPr>
        <p:spPr>
          <a:xfrm>
            <a:off x="5970198" y="504497"/>
            <a:ext cx="1085539" cy="5845503"/>
          </a:xfrm>
          <a:custGeom>
            <a:avLst/>
            <a:gdLst>
              <a:gd name="connsiteX0" fmla="*/ 1085539 w 5496954"/>
              <a:gd name="connsiteY0" fmla="*/ 0 h 5849006"/>
              <a:gd name="connsiteX1" fmla="*/ 5496954 w 5496954"/>
              <a:gd name="connsiteY1" fmla="*/ 0 h 5849006"/>
              <a:gd name="connsiteX2" fmla="*/ 5496954 w 5496954"/>
              <a:gd name="connsiteY2" fmla="*/ 5849006 h 5849006"/>
              <a:gd name="connsiteX3" fmla="*/ 1085539 w 5496954"/>
              <a:gd name="connsiteY3" fmla="*/ 5849006 h 5849006"/>
              <a:gd name="connsiteX4" fmla="*/ 992509 w 5496954"/>
              <a:gd name="connsiteY4" fmla="*/ 5739563 h 5849006"/>
              <a:gd name="connsiteX5" fmla="*/ 0 w 5496954"/>
              <a:gd name="connsiteY5" fmla="*/ 2924503 h 5849006"/>
              <a:gd name="connsiteX6" fmla="*/ 992509 w 5496954"/>
              <a:gd name="connsiteY6" fmla="*/ 109444 h 5849006"/>
              <a:gd name="connsiteX0" fmla="*/ 5496954 w 5588394"/>
              <a:gd name="connsiteY0" fmla="*/ 0 h 5849006"/>
              <a:gd name="connsiteX1" fmla="*/ 5496954 w 5588394"/>
              <a:gd name="connsiteY1" fmla="*/ 5849006 h 5849006"/>
              <a:gd name="connsiteX2" fmla="*/ 1085539 w 5588394"/>
              <a:gd name="connsiteY2" fmla="*/ 5849006 h 5849006"/>
              <a:gd name="connsiteX3" fmla="*/ 992509 w 5588394"/>
              <a:gd name="connsiteY3" fmla="*/ 5739563 h 5849006"/>
              <a:gd name="connsiteX4" fmla="*/ 0 w 5588394"/>
              <a:gd name="connsiteY4" fmla="*/ 2924503 h 5849006"/>
              <a:gd name="connsiteX5" fmla="*/ 992509 w 5588394"/>
              <a:gd name="connsiteY5" fmla="*/ 109444 h 5849006"/>
              <a:gd name="connsiteX6" fmla="*/ 1085539 w 5588394"/>
              <a:gd name="connsiteY6" fmla="*/ 0 h 5849006"/>
              <a:gd name="connsiteX7" fmla="*/ 5588394 w 5588394"/>
              <a:gd name="connsiteY7" fmla="*/ 91440 h 5849006"/>
              <a:gd name="connsiteX0" fmla="*/ 5496954 w 5496954"/>
              <a:gd name="connsiteY0" fmla="*/ 0 h 5849006"/>
              <a:gd name="connsiteX1" fmla="*/ 5496954 w 5496954"/>
              <a:gd name="connsiteY1" fmla="*/ 5849006 h 5849006"/>
              <a:gd name="connsiteX2" fmla="*/ 1085539 w 5496954"/>
              <a:gd name="connsiteY2" fmla="*/ 5849006 h 5849006"/>
              <a:gd name="connsiteX3" fmla="*/ 992509 w 5496954"/>
              <a:gd name="connsiteY3" fmla="*/ 5739563 h 5849006"/>
              <a:gd name="connsiteX4" fmla="*/ 0 w 5496954"/>
              <a:gd name="connsiteY4" fmla="*/ 2924503 h 5849006"/>
              <a:gd name="connsiteX5" fmla="*/ 992509 w 5496954"/>
              <a:gd name="connsiteY5" fmla="*/ 109444 h 5849006"/>
              <a:gd name="connsiteX6" fmla="*/ 1085539 w 5496954"/>
              <a:gd name="connsiteY6" fmla="*/ 0 h 5849006"/>
              <a:gd name="connsiteX0" fmla="*/ 5496954 w 5496954"/>
              <a:gd name="connsiteY0" fmla="*/ 5849006 h 5849006"/>
              <a:gd name="connsiteX1" fmla="*/ 1085539 w 5496954"/>
              <a:gd name="connsiteY1" fmla="*/ 5849006 h 5849006"/>
              <a:gd name="connsiteX2" fmla="*/ 992509 w 5496954"/>
              <a:gd name="connsiteY2" fmla="*/ 5739563 h 5849006"/>
              <a:gd name="connsiteX3" fmla="*/ 0 w 5496954"/>
              <a:gd name="connsiteY3" fmla="*/ 2924503 h 5849006"/>
              <a:gd name="connsiteX4" fmla="*/ 992509 w 5496954"/>
              <a:gd name="connsiteY4" fmla="*/ 109444 h 5849006"/>
              <a:gd name="connsiteX5" fmla="*/ 1085539 w 5496954"/>
              <a:gd name="connsiteY5" fmla="*/ 0 h 5849006"/>
              <a:gd name="connsiteX0" fmla="*/ 1085539 w 1085539"/>
              <a:gd name="connsiteY0" fmla="*/ 5849006 h 5849006"/>
              <a:gd name="connsiteX1" fmla="*/ 992509 w 1085539"/>
              <a:gd name="connsiteY1" fmla="*/ 5739563 h 5849006"/>
              <a:gd name="connsiteX2" fmla="*/ 0 w 1085539"/>
              <a:gd name="connsiteY2" fmla="*/ 2924503 h 5849006"/>
              <a:gd name="connsiteX3" fmla="*/ 992509 w 1085539"/>
              <a:gd name="connsiteY3" fmla="*/ 109444 h 5849006"/>
              <a:gd name="connsiteX4" fmla="*/ 1085539 w 1085539"/>
              <a:gd name="connsiteY4" fmla="*/ 0 h 584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539" h="5849006">
                <a:moveTo>
                  <a:pt x="1085539" y="5849006"/>
                </a:moveTo>
                <a:lnTo>
                  <a:pt x="992509" y="5739563"/>
                </a:lnTo>
                <a:cubicBezTo>
                  <a:pt x="371841" y="4970708"/>
                  <a:pt x="0" y="3991194"/>
                  <a:pt x="0" y="2924503"/>
                </a:cubicBezTo>
                <a:cubicBezTo>
                  <a:pt x="0" y="1857813"/>
                  <a:pt x="371841" y="878300"/>
                  <a:pt x="992509" y="109444"/>
                </a:cubicBezTo>
                <a:lnTo>
                  <a:pt x="1085539"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4" name="椭圆 43">
            <a:extLst>
              <a:ext uri="{FF2B5EF4-FFF2-40B4-BE49-F238E27FC236}">
                <a16:creationId xmlns:a16="http://schemas.microsoft.com/office/drawing/2014/main" id="{F727646D-35DB-43A8-9649-10BE97141CF5}"/>
              </a:ext>
            </a:extLst>
          </p:cNvPr>
          <p:cNvSpPr/>
          <p:nvPr/>
        </p:nvSpPr>
        <p:spPr>
          <a:xfrm>
            <a:off x="6637476" y="5816023"/>
            <a:ext cx="114300" cy="1143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1EEFB579-F254-4095-90F2-380588865AF8}"/>
              </a:ext>
            </a:extLst>
          </p:cNvPr>
          <p:cNvSpPr/>
          <p:nvPr/>
        </p:nvSpPr>
        <p:spPr>
          <a:xfrm>
            <a:off x="6767459" y="5994340"/>
            <a:ext cx="61396" cy="6139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Group 46">
            <a:extLst>
              <a:ext uri="{FF2B5EF4-FFF2-40B4-BE49-F238E27FC236}">
                <a16:creationId xmlns:a16="http://schemas.microsoft.com/office/drawing/2014/main" id="{34100F59-6D25-C944-AF9A-4109E0FF02BB}"/>
              </a:ext>
            </a:extLst>
          </p:cNvPr>
          <p:cNvGrpSpPr/>
          <p:nvPr/>
        </p:nvGrpSpPr>
        <p:grpSpPr>
          <a:xfrm>
            <a:off x="557650" y="500994"/>
            <a:ext cx="11076699" cy="5849006"/>
            <a:chOff x="557650" y="500994"/>
            <a:chExt cx="11076699" cy="5849006"/>
          </a:xfrm>
        </p:grpSpPr>
        <p:sp>
          <p:nvSpPr>
            <p:cNvPr id="2" name="矩形 1">
              <a:extLst>
                <a:ext uri="{FF2B5EF4-FFF2-40B4-BE49-F238E27FC236}">
                  <a16:creationId xmlns:a16="http://schemas.microsoft.com/office/drawing/2014/main" id="{FCC615C3-692E-4F69-8BA1-03E8AC70AF15}"/>
                </a:ext>
              </a:extLst>
            </p:cNvPr>
            <p:cNvSpPr/>
            <p:nvPr/>
          </p:nvSpPr>
          <p:spPr>
            <a:xfrm>
              <a:off x="557650" y="500994"/>
              <a:ext cx="11076699" cy="5849006"/>
            </a:xfrm>
            <a:prstGeom prst="rect">
              <a:avLst/>
            </a:prstGeom>
            <a:solidFill>
              <a:srgbClr val="FBFBFB"/>
            </a:solidFill>
            <a:ln>
              <a:noFill/>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Picture 45">
              <a:extLst>
                <a:ext uri="{FF2B5EF4-FFF2-40B4-BE49-F238E27FC236}">
                  <a16:creationId xmlns:a16="http://schemas.microsoft.com/office/drawing/2014/main" id="{0A52649D-7F07-1047-972E-5A18B64A7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65" y="5262857"/>
              <a:ext cx="874866" cy="1017536"/>
            </a:xfrm>
            <a:prstGeom prst="rect">
              <a:avLst/>
            </a:prstGeom>
          </p:spPr>
        </p:pic>
      </p:grpSp>
      <p:sp>
        <p:nvSpPr>
          <p:cNvPr id="5" name="Rectangle 4">
            <a:extLst>
              <a:ext uri="{FF2B5EF4-FFF2-40B4-BE49-F238E27FC236}">
                <a16:creationId xmlns:a16="http://schemas.microsoft.com/office/drawing/2014/main" id="{BD7420CE-10A5-0546-9FC4-CF34652A4896}"/>
              </a:ext>
            </a:extLst>
          </p:cNvPr>
          <p:cNvSpPr/>
          <p:nvPr/>
        </p:nvSpPr>
        <p:spPr>
          <a:xfrm>
            <a:off x="998829" y="779214"/>
            <a:ext cx="9664798" cy="707886"/>
          </a:xfrm>
          <a:prstGeom prst="rect">
            <a:avLst/>
          </a:prstGeom>
          <a:noFill/>
        </p:spPr>
        <p:txBody>
          <a:bodyPr wrap="square" lIns="91440" tIns="45720" rIns="91440" bIns="45720">
            <a:spAutoFit/>
          </a:bodyPr>
          <a:lstStyle/>
          <a:p>
            <a:r>
              <a:rPr lang="en-US" sz="4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III. Results (</a:t>
            </a:r>
            <a:r>
              <a:rPr lang="en-US" sz="4000" dirty="0">
                <a:ln w="0"/>
                <a:latin typeface="Times New Roman" panose="02020603050405020304" pitchFamily="18" charset="0"/>
                <a:cs typeface="Times New Roman" panose="02020603050405020304" pitchFamily="18" charset="0"/>
              </a:rPr>
              <a:t>Global Feature Importance</a:t>
            </a:r>
            <a:r>
              <a:rPr lang="en-US" sz="4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p:txBody>
      </p:sp>
      <p:sp>
        <p:nvSpPr>
          <p:cNvPr id="38" name="Rectangle 1">
            <a:extLst>
              <a:ext uri="{FF2B5EF4-FFF2-40B4-BE49-F238E27FC236}">
                <a16:creationId xmlns:a16="http://schemas.microsoft.com/office/drawing/2014/main" id="{FA19B2AA-CB32-4FBB-952F-7A7C5A5BFA9F}"/>
              </a:ext>
            </a:extLst>
          </p:cNvPr>
          <p:cNvSpPr>
            <a:spLocks noChangeArrowheads="1"/>
          </p:cNvSpPr>
          <p:nvPr/>
        </p:nvSpPr>
        <p:spPr bwMode="auto">
          <a:xfrm>
            <a:off x="0" y="120878"/>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0" name="Rectangle 3">
            <a:extLst>
              <a:ext uri="{FF2B5EF4-FFF2-40B4-BE49-F238E27FC236}">
                <a16:creationId xmlns:a16="http://schemas.microsoft.com/office/drawing/2014/main" id="{A8F7716C-22FC-4F6C-963F-2E86526348AE}"/>
              </a:ext>
            </a:extLst>
          </p:cNvPr>
          <p:cNvSpPr>
            <a:spLocks noChangeArrowheads="1"/>
          </p:cNvSpPr>
          <p:nvPr/>
        </p:nvSpPr>
        <p:spPr bwMode="auto">
          <a:xfrm>
            <a:off x="0" y="120878"/>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A1F18E9F-81B0-4A77-97C8-3B96518D8E22}"/>
              </a:ext>
            </a:extLst>
          </p:cNvPr>
          <p:cNvPicPr>
            <a:picLocks noChangeAspect="1"/>
          </p:cNvPicPr>
          <p:nvPr/>
        </p:nvPicPr>
        <p:blipFill>
          <a:blip r:embed="rId4"/>
          <a:stretch>
            <a:fillRect/>
          </a:stretch>
        </p:blipFill>
        <p:spPr>
          <a:xfrm>
            <a:off x="6359780" y="2547742"/>
            <a:ext cx="4774396" cy="3663373"/>
          </a:xfrm>
          <a:prstGeom prst="rect">
            <a:avLst/>
          </a:prstGeom>
        </p:spPr>
      </p:pic>
      <p:sp>
        <p:nvSpPr>
          <p:cNvPr id="50" name="TextBox 49">
            <a:extLst>
              <a:ext uri="{FF2B5EF4-FFF2-40B4-BE49-F238E27FC236}">
                <a16:creationId xmlns:a16="http://schemas.microsoft.com/office/drawing/2014/main" id="{AD861790-6633-46E1-BC7D-99F342AB314B}"/>
              </a:ext>
            </a:extLst>
          </p:cNvPr>
          <p:cNvSpPr txBox="1"/>
          <p:nvPr/>
        </p:nvSpPr>
        <p:spPr>
          <a:xfrm>
            <a:off x="6849266" y="1438712"/>
            <a:ext cx="4869451" cy="2241960"/>
          </a:xfrm>
          <a:prstGeom prst="rect">
            <a:avLst/>
          </a:prstGeom>
          <a:noFill/>
        </p:spPr>
        <p:txBody>
          <a:bodyPr wrap="square" rtlCol="0">
            <a:spAutoFit/>
          </a:bodyPr>
          <a:lstStyle/>
          <a:p>
            <a:pPr marL="342900" indent="-342900">
              <a:lnSpc>
                <a:spcPct val="150000"/>
              </a:lnSpc>
              <a:buFont typeface="Wingdings" pitchFamily="2" charset="2"/>
              <a:buChar char="Ø"/>
            </a:pPr>
            <a:r>
              <a:rPr lang="en-US" sz="2400" dirty="0">
                <a:ln w="0"/>
                <a:latin typeface="Times New Roman" panose="02020603050405020304" pitchFamily="18" charset="0"/>
                <a:cs typeface="Times New Roman" panose="02020603050405020304" pitchFamily="18" charset="0"/>
              </a:rPr>
              <a:t>Global Feature Importance of </a:t>
            </a:r>
            <a:r>
              <a:rPr lang="en-US" altLang="zh-CN" sz="2400" dirty="0">
                <a:ln w="0"/>
                <a:latin typeface="Times New Roman" panose="02020603050405020304" pitchFamily="18" charset="0"/>
                <a:cs typeface="Times New Roman" panose="02020603050405020304" pitchFamily="18" charset="0"/>
              </a:rPr>
              <a:t>XGBR</a:t>
            </a:r>
          </a:p>
          <a:p>
            <a:pPr>
              <a:lnSpc>
                <a:spcPct val="150000"/>
              </a:lnSpc>
            </a:pPr>
            <a:endParaRPr lang="en-US" altLang="zh-CN" sz="2400" dirty="0">
              <a:ln w="0"/>
              <a:latin typeface="Times New Roman" panose="02020603050405020304" pitchFamily="18" charset="0"/>
              <a:cs typeface="Times New Roman" panose="02020603050405020304" pitchFamily="18" charset="0"/>
            </a:endParaRPr>
          </a:p>
          <a:p>
            <a:pPr>
              <a:lnSpc>
                <a:spcPct val="150000"/>
              </a:lnSpc>
            </a:pPr>
            <a:endParaRPr lang="en-US" altLang="zh-CN" sz="2400" dirty="0">
              <a:ln w="0"/>
              <a:latin typeface="Times New Roman" panose="02020603050405020304" pitchFamily="18" charset="0"/>
              <a:cs typeface="Times New Roman" panose="02020603050405020304" pitchFamily="18" charset="0"/>
            </a:endParaRPr>
          </a:p>
        </p:txBody>
      </p:sp>
      <p:pic>
        <p:nvPicPr>
          <p:cNvPr id="51" name="Picture 50" descr="Table&#10;&#10;Description automatically generated">
            <a:extLst>
              <a:ext uri="{FF2B5EF4-FFF2-40B4-BE49-F238E27FC236}">
                <a16:creationId xmlns:a16="http://schemas.microsoft.com/office/drawing/2014/main" id="{72A389AD-8AC6-4FF7-8E2E-9DCE9172B0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4133" y="2559692"/>
            <a:ext cx="3110564" cy="3626476"/>
          </a:xfrm>
          <a:prstGeom prst="rect">
            <a:avLst/>
          </a:prstGeom>
        </p:spPr>
      </p:pic>
      <p:sp>
        <p:nvSpPr>
          <p:cNvPr id="52" name="TextBox 51">
            <a:extLst>
              <a:ext uri="{FF2B5EF4-FFF2-40B4-BE49-F238E27FC236}">
                <a16:creationId xmlns:a16="http://schemas.microsoft.com/office/drawing/2014/main" id="{BB636DAE-6AE7-4D0F-89ED-00C5AD5CE744}"/>
              </a:ext>
            </a:extLst>
          </p:cNvPr>
          <p:cNvSpPr txBox="1"/>
          <p:nvPr/>
        </p:nvSpPr>
        <p:spPr>
          <a:xfrm>
            <a:off x="1374015" y="1426762"/>
            <a:ext cx="4869451" cy="2241960"/>
          </a:xfrm>
          <a:prstGeom prst="rect">
            <a:avLst/>
          </a:prstGeom>
          <a:noFill/>
        </p:spPr>
        <p:txBody>
          <a:bodyPr wrap="square" rtlCol="0">
            <a:spAutoFit/>
          </a:bodyPr>
          <a:lstStyle/>
          <a:p>
            <a:pPr marL="342900" indent="-342900">
              <a:lnSpc>
                <a:spcPct val="150000"/>
              </a:lnSpc>
              <a:buFont typeface="Wingdings" pitchFamily="2" charset="2"/>
              <a:buChar char="Ø"/>
            </a:pPr>
            <a:r>
              <a:rPr lang="en-US" sz="2400" dirty="0">
                <a:ln w="0"/>
                <a:latin typeface="Times New Roman" panose="02020603050405020304" pitchFamily="18" charset="0"/>
                <a:cs typeface="Times New Roman" panose="02020603050405020304" pitchFamily="18" charset="0"/>
              </a:rPr>
              <a:t>Global Feature Importance of </a:t>
            </a:r>
            <a:r>
              <a:rPr lang="en-US" altLang="zh-CN" sz="2400" dirty="0">
                <a:ln w="0"/>
                <a:latin typeface="Times New Roman" panose="02020603050405020304" pitchFamily="18" charset="0"/>
                <a:cs typeface="Times New Roman" panose="02020603050405020304" pitchFamily="18" charset="0"/>
              </a:rPr>
              <a:t>Random Forest</a:t>
            </a:r>
          </a:p>
          <a:p>
            <a:pPr>
              <a:lnSpc>
                <a:spcPct val="150000"/>
              </a:lnSpc>
            </a:pPr>
            <a:endParaRPr lang="en-US" altLang="zh-CN" sz="2400" dirty="0">
              <a:ln w="0"/>
              <a:latin typeface="Times New Roman" panose="02020603050405020304" pitchFamily="18" charset="0"/>
              <a:cs typeface="Times New Roman" panose="02020603050405020304" pitchFamily="18" charset="0"/>
            </a:endParaRPr>
          </a:p>
          <a:p>
            <a:pPr>
              <a:lnSpc>
                <a:spcPct val="150000"/>
              </a:lnSpc>
            </a:pPr>
            <a:endParaRPr lang="en-US" altLang="zh-CN" sz="2400" dirty="0">
              <a:ln w="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70215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2F1D6C9-4887-4F81-A366-DFC31ECD1716}"/>
              </a:ext>
            </a:extLst>
          </p:cNvPr>
          <p:cNvSpPr txBox="1"/>
          <p:nvPr/>
        </p:nvSpPr>
        <p:spPr>
          <a:xfrm>
            <a:off x="1054472" y="1984610"/>
            <a:ext cx="2271114" cy="707886"/>
          </a:xfrm>
          <a:prstGeom prst="rect">
            <a:avLst/>
          </a:prstGeom>
          <a:noFill/>
        </p:spPr>
        <p:txBody>
          <a:bodyPr wrap="square" rtlCol="0">
            <a:spAutoFit/>
          </a:bodyPr>
          <a:lstStyle/>
          <a:p>
            <a:pPr algn="dist"/>
            <a:r>
              <a:rPr lang="zh-CN" altLang="en-US" sz="4000" dirty="0">
                <a:solidFill>
                  <a:srgbClr val="9B0000"/>
                </a:solidFill>
                <a:latin typeface="思源黑体 CN Normal" panose="020B0400000000000000" pitchFamily="34" charset="-122"/>
                <a:ea typeface="思源黑体 CN Normal" panose="020B0400000000000000" pitchFamily="34" charset="-122"/>
              </a:rPr>
              <a:t>北京大学</a:t>
            </a:r>
          </a:p>
        </p:txBody>
      </p:sp>
      <p:sp>
        <p:nvSpPr>
          <p:cNvPr id="7" name="文本框 6">
            <a:extLst>
              <a:ext uri="{FF2B5EF4-FFF2-40B4-BE49-F238E27FC236}">
                <a16:creationId xmlns:a16="http://schemas.microsoft.com/office/drawing/2014/main" id="{0BF25D07-82E1-445B-8862-2DFD896E3F32}"/>
              </a:ext>
            </a:extLst>
          </p:cNvPr>
          <p:cNvSpPr txBox="1"/>
          <p:nvPr/>
        </p:nvSpPr>
        <p:spPr>
          <a:xfrm>
            <a:off x="1094450" y="3953316"/>
            <a:ext cx="4488943" cy="738664"/>
          </a:xfrm>
          <a:prstGeom prst="rect">
            <a:avLst/>
          </a:prstGeom>
          <a:noFill/>
        </p:spPr>
        <p:txBody>
          <a:bodyPr wrap="square" rtlCol="0">
            <a:spAutoFit/>
          </a:bodyPr>
          <a:lstStyle/>
          <a:p>
            <a:r>
              <a:rPr lang="en-US" altLang="zh-CN" sz="1400" dirty="0">
                <a:solidFill>
                  <a:schemeClr val="tx1">
                    <a:lumMod val="75000"/>
                    <a:lumOff val="25000"/>
                  </a:schemeClr>
                </a:solidFill>
              </a:rPr>
              <a:t>Lorem ipsum dolor sit amet, consectetuer adipiscing elit. Maecenas porttitor congue massa. Fusce posuere, magna sed pulvinar </a:t>
            </a:r>
            <a:r>
              <a:rPr lang="en-US" altLang="zh-CN" sz="1400" dirty="0" err="1">
                <a:solidFill>
                  <a:schemeClr val="tx1">
                    <a:lumMod val="75000"/>
                    <a:lumOff val="25000"/>
                  </a:schemeClr>
                </a:solidFill>
              </a:rPr>
              <a:t>ultricies</a:t>
            </a:r>
            <a:r>
              <a:rPr lang="en-US" altLang="zh-CN" sz="1400" dirty="0">
                <a:solidFill>
                  <a:schemeClr val="tx1">
                    <a:lumMod val="75000"/>
                    <a:lumOff val="25000"/>
                  </a:schemeClr>
                </a:solidFill>
              </a:rPr>
              <a:t>.</a:t>
            </a:r>
          </a:p>
        </p:txBody>
      </p:sp>
      <p:grpSp>
        <p:nvGrpSpPr>
          <p:cNvPr id="8" name="组合 7">
            <a:extLst>
              <a:ext uri="{FF2B5EF4-FFF2-40B4-BE49-F238E27FC236}">
                <a16:creationId xmlns:a16="http://schemas.microsoft.com/office/drawing/2014/main" id="{3555CEE0-2096-471D-91E7-950E9DBA6C6B}"/>
              </a:ext>
            </a:extLst>
          </p:cNvPr>
          <p:cNvGrpSpPr/>
          <p:nvPr/>
        </p:nvGrpSpPr>
        <p:grpSpPr>
          <a:xfrm>
            <a:off x="914461" y="752094"/>
            <a:ext cx="488951" cy="488950"/>
            <a:chOff x="4166910" y="1204452"/>
            <a:chExt cx="1311245" cy="1311243"/>
          </a:xfrm>
        </p:grpSpPr>
        <p:sp>
          <p:nvSpPr>
            <p:cNvPr id="9" name="任意多边形: 形状 8">
              <a:extLst>
                <a:ext uri="{FF2B5EF4-FFF2-40B4-BE49-F238E27FC236}">
                  <a16:creationId xmlns:a16="http://schemas.microsoft.com/office/drawing/2014/main" id="{890BCE48-F0D1-4AD3-BD33-23E1F0F944E4}"/>
                </a:ext>
              </a:extLst>
            </p:cNvPr>
            <p:cNvSpPr/>
            <p:nvPr/>
          </p:nvSpPr>
          <p:spPr>
            <a:xfrm>
              <a:off x="4550602" y="2320790"/>
              <a:ext cx="74221" cy="98962"/>
            </a:xfrm>
            <a:custGeom>
              <a:avLst/>
              <a:gdLst/>
              <a:ahLst/>
              <a:cxnLst/>
              <a:rect l="0" t="0" r="0" b="0"/>
              <a:pathLst>
                <a:path w="33722" h="44962">
                  <a:moveTo>
                    <a:pt x="23534" y="44640"/>
                  </a:moveTo>
                  <a:lnTo>
                    <a:pt x="23122" y="44817"/>
                  </a:lnTo>
                  <a:cubicBezTo>
                    <a:pt x="20702" y="43524"/>
                    <a:pt x="17697" y="42078"/>
                    <a:pt x="14115" y="40474"/>
                  </a:cubicBezTo>
                  <a:cubicBezTo>
                    <a:pt x="10615" y="38889"/>
                    <a:pt x="6891" y="37278"/>
                    <a:pt x="2975" y="35678"/>
                  </a:cubicBezTo>
                  <a:lnTo>
                    <a:pt x="2810" y="35251"/>
                  </a:lnTo>
                  <a:lnTo>
                    <a:pt x="3541" y="33636"/>
                  </a:lnTo>
                  <a:lnTo>
                    <a:pt x="3968" y="33497"/>
                  </a:lnTo>
                  <a:cubicBezTo>
                    <a:pt x="4931" y="33823"/>
                    <a:pt x="5853" y="34149"/>
                    <a:pt x="6729" y="34441"/>
                  </a:cubicBezTo>
                  <a:cubicBezTo>
                    <a:pt x="8314" y="35026"/>
                    <a:pt x="9337" y="35296"/>
                    <a:pt x="9866" y="35329"/>
                  </a:cubicBezTo>
                  <a:cubicBezTo>
                    <a:pt x="10237" y="35329"/>
                    <a:pt x="10641" y="35105"/>
                    <a:pt x="11091" y="34700"/>
                  </a:cubicBezTo>
                  <a:cubicBezTo>
                    <a:pt x="11810" y="33984"/>
                    <a:pt x="13504" y="30728"/>
                    <a:pt x="16172" y="24801"/>
                  </a:cubicBezTo>
                  <a:lnTo>
                    <a:pt x="19165" y="18176"/>
                  </a:lnTo>
                  <a:cubicBezTo>
                    <a:pt x="20087" y="16183"/>
                    <a:pt x="21189" y="13654"/>
                    <a:pt x="22493" y="10551"/>
                  </a:cubicBezTo>
                  <a:lnTo>
                    <a:pt x="23347" y="8532"/>
                  </a:lnTo>
                  <a:cubicBezTo>
                    <a:pt x="23759" y="7655"/>
                    <a:pt x="23759" y="7130"/>
                    <a:pt x="23392" y="6958"/>
                  </a:cubicBezTo>
                  <a:cubicBezTo>
                    <a:pt x="23246" y="6898"/>
                    <a:pt x="22609" y="6842"/>
                    <a:pt x="21537" y="6849"/>
                  </a:cubicBezTo>
                  <a:cubicBezTo>
                    <a:pt x="18603" y="6872"/>
                    <a:pt x="16067" y="6924"/>
                    <a:pt x="13950" y="6980"/>
                  </a:cubicBezTo>
                  <a:lnTo>
                    <a:pt x="13725" y="6654"/>
                  </a:lnTo>
                  <a:cubicBezTo>
                    <a:pt x="14073" y="5598"/>
                    <a:pt x="14399" y="4391"/>
                    <a:pt x="14680" y="2997"/>
                  </a:cubicBezTo>
                  <a:lnTo>
                    <a:pt x="14804" y="2810"/>
                  </a:lnTo>
                  <a:cubicBezTo>
                    <a:pt x="20334" y="3653"/>
                    <a:pt x="26659" y="4290"/>
                    <a:pt x="33763" y="4695"/>
                  </a:cubicBezTo>
                  <a:lnTo>
                    <a:pt x="34149" y="5339"/>
                  </a:lnTo>
                  <a:cubicBezTo>
                    <a:pt x="33598" y="6358"/>
                    <a:pt x="32800" y="7883"/>
                    <a:pt x="31744" y="9884"/>
                  </a:cubicBezTo>
                  <a:cubicBezTo>
                    <a:pt x="31332" y="10630"/>
                    <a:pt x="30331" y="12694"/>
                    <a:pt x="28720" y="16055"/>
                  </a:cubicBezTo>
                  <a:lnTo>
                    <a:pt x="23909" y="26513"/>
                  </a:lnTo>
                  <a:cubicBezTo>
                    <a:pt x="20525" y="33977"/>
                    <a:pt x="18832" y="38057"/>
                    <a:pt x="18832" y="38732"/>
                  </a:cubicBezTo>
                  <a:cubicBezTo>
                    <a:pt x="18809" y="39196"/>
                    <a:pt x="18971" y="39593"/>
                    <a:pt x="19300" y="39811"/>
                  </a:cubicBezTo>
                  <a:cubicBezTo>
                    <a:pt x="19829" y="40290"/>
                    <a:pt x="21410" y="41223"/>
                    <a:pt x="24066" y="42595"/>
                  </a:cubicBezTo>
                  <a:lnTo>
                    <a:pt x="24269" y="42996"/>
                  </a:lnTo>
                  <a:lnTo>
                    <a:pt x="23534" y="44640"/>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0" name="任意多边形: 形状 9">
              <a:extLst>
                <a:ext uri="{FF2B5EF4-FFF2-40B4-BE49-F238E27FC236}">
                  <a16:creationId xmlns:a16="http://schemas.microsoft.com/office/drawing/2014/main" id="{70E13AA3-BD18-4FDB-9788-43951973886C}"/>
                </a:ext>
              </a:extLst>
            </p:cNvPr>
            <p:cNvSpPr/>
            <p:nvPr/>
          </p:nvSpPr>
          <p:spPr>
            <a:xfrm>
              <a:off x="4709503" y="2361286"/>
              <a:ext cx="74221" cy="98962"/>
            </a:xfrm>
            <a:custGeom>
              <a:avLst/>
              <a:gdLst/>
              <a:ahLst/>
              <a:cxnLst/>
              <a:rect l="0" t="0" r="0" b="0"/>
              <a:pathLst>
                <a:path w="33722" h="44962">
                  <a:moveTo>
                    <a:pt x="31983" y="32428"/>
                  </a:moveTo>
                  <a:cubicBezTo>
                    <a:pt x="31672" y="34691"/>
                    <a:pt x="30963" y="36677"/>
                    <a:pt x="29794" y="38284"/>
                  </a:cubicBezTo>
                  <a:cubicBezTo>
                    <a:pt x="27614" y="41402"/>
                    <a:pt x="24519" y="43316"/>
                    <a:pt x="20461" y="44009"/>
                  </a:cubicBezTo>
                  <a:cubicBezTo>
                    <a:pt x="18786" y="44328"/>
                    <a:pt x="16808" y="44298"/>
                    <a:pt x="14526" y="44002"/>
                  </a:cubicBezTo>
                  <a:cubicBezTo>
                    <a:pt x="9625" y="43343"/>
                    <a:pt x="6095" y="41184"/>
                    <a:pt x="3915" y="37512"/>
                  </a:cubicBezTo>
                  <a:cubicBezTo>
                    <a:pt x="2929" y="35894"/>
                    <a:pt x="2611" y="33855"/>
                    <a:pt x="2929" y="31446"/>
                  </a:cubicBezTo>
                  <a:cubicBezTo>
                    <a:pt x="3319" y="28512"/>
                    <a:pt x="4690" y="26249"/>
                    <a:pt x="7054" y="24683"/>
                  </a:cubicBezTo>
                  <a:cubicBezTo>
                    <a:pt x="7830" y="24200"/>
                    <a:pt x="9460" y="23480"/>
                    <a:pt x="11948" y="22671"/>
                  </a:cubicBezTo>
                  <a:cubicBezTo>
                    <a:pt x="7913" y="19894"/>
                    <a:pt x="6159" y="16489"/>
                    <a:pt x="6687" y="12464"/>
                  </a:cubicBezTo>
                  <a:cubicBezTo>
                    <a:pt x="7306" y="7927"/>
                    <a:pt x="10037" y="4937"/>
                    <a:pt x="14889" y="3431"/>
                  </a:cubicBezTo>
                  <a:cubicBezTo>
                    <a:pt x="17010" y="2805"/>
                    <a:pt x="19333" y="2647"/>
                    <a:pt x="21866" y="2981"/>
                  </a:cubicBezTo>
                  <a:cubicBezTo>
                    <a:pt x="25568" y="3461"/>
                    <a:pt x="28412" y="4697"/>
                    <a:pt x="30323" y="6653"/>
                  </a:cubicBezTo>
                  <a:cubicBezTo>
                    <a:pt x="32151" y="8530"/>
                    <a:pt x="32874" y="10733"/>
                    <a:pt x="32556" y="13296"/>
                  </a:cubicBezTo>
                  <a:cubicBezTo>
                    <a:pt x="32080" y="16777"/>
                    <a:pt x="29630" y="19362"/>
                    <a:pt x="25216" y="21007"/>
                  </a:cubicBezTo>
                  <a:cubicBezTo>
                    <a:pt x="28093" y="22559"/>
                    <a:pt x="30042" y="24275"/>
                    <a:pt x="31065" y="26152"/>
                  </a:cubicBezTo>
                  <a:cubicBezTo>
                    <a:pt x="32020" y="27808"/>
                    <a:pt x="32301" y="29951"/>
                    <a:pt x="31983" y="32428"/>
                  </a:cubicBezTo>
                  <a:close/>
                  <a:moveTo>
                    <a:pt x="24286" y="34822"/>
                  </a:moveTo>
                  <a:cubicBezTo>
                    <a:pt x="24672" y="32023"/>
                    <a:pt x="23541" y="29708"/>
                    <a:pt x="20944" y="27943"/>
                  </a:cubicBezTo>
                  <a:cubicBezTo>
                    <a:pt x="19247" y="26770"/>
                    <a:pt x="17422" y="25665"/>
                    <a:pt x="15436" y="24601"/>
                  </a:cubicBezTo>
                  <a:lnTo>
                    <a:pt x="14593" y="24200"/>
                  </a:lnTo>
                  <a:cubicBezTo>
                    <a:pt x="11244" y="25878"/>
                    <a:pt x="9370" y="28336"/>
                    <a:pt x="8928" y="31562"/>
                  </a:cubicBezTo>
                  <a:cubicBezTo>
                    <a:pt x="8673" y="33417"/>
                    <a:pt x="8842" y="34938"/>
                    <a:pt x="9479" y="36182"/>
                  </a:cubicBezTo>
                  <a:cubicBezTo>
                    <a:pt x="10813" y="38959"/>
                    <a:pt x="13031" y="40581"/>
                    <a:pt x="16088" y="40993"/>
                  </a:cubicBezTo>
                  <a:cubicBezTo>
                    <a:pt x="18258" y="41274"/>
                    <a:pt x="20067" y="40836"/>
                    <a:pt x="21566" y="39719"/>
                  </a:cubicBezTo>
                  <a:cubicBezTo>
                    <a:pt x="23106" y="38532"/>
                    <a:pt x="24024" y="36917"/>
                    <a:pt x="24286" y="34822"/>
                  </a:cubicBezTo>
                  <a:close/>
                  <a:moveTo>
                    <a:pt x="26924" y="13379"/>
                  </a:moveTo>
                  <a:cubicBezTo>
                    <a:pt x="27164" y="11464"/>
                    <a:pt x="26759" y="9875"/>
                    <a:pt x="25635" y="8530"/>
                  </a:cubicBezTo>
                  <a:cubicBezTo>
                    <a:pt x="24519" y="7207"/>
                    <a:pt x="22881" y="6402"/>
                    <a:pt x="20719" y="6121"/>
                  </a:cubicBezTo>
                  <a:cubicBezTo>
                    <a:pt x="18756" y="5840"/>
                    <a:pt x="17156" y="6181"/>
                    <a:pt x="15860" y="7133"/>
                  </a:cubicBezTo>
                  <a:cubicBezTo>
                    <a:pt x="14642" y="7998"/>
                    <a:pt x="13967" y="9182"/>
                    <a:pt x="13743" y="10688"/>
                  </a:cubicBezTo>
                  <a:cubicBezTo>
                    <a:pt x="13563" y="12153"/>
                    <a:pt x="14076" y="13607"/>
                    <a:pt x="15286" y="14979"/>
                  </a:cubicBezTo>
                  <a:cubicBezTo>
                    <a:pt x="15953" y="15747"/>
                    <a:pt x="16969" y="16507"/>
                    <a:pt x="18291" y="17320"/>
                  </a:cubicBezTo>
                  <a:cubicBezTo>
                    <a:pt x="18756" y="17646"/>
                    <a:pt x="19479" y="18051"/>
                    <a:pt x="20431" y="18613"/>
                  </a:cubicBezTo>
                  <a:lnTo>
                    <a:pt x="22106" y="19539"/>
                  </a:lnTo>
                  <a:cubicBezTo>
                    <a:pt x="24927" y="18362"/>
                    <a:pt x="26535" y="16301"/>
                    <a:pt x="26924" y="1337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1" name="任意多边形: 形状 10">
              <a:extLst>
                <a:ext uri="{FF2B5EF4-FFF2-40B4-BE49-F238E27FC236}">
                  <a16:creationId xmlns:a16="http://schemas.microsoft.com/office/drawing/2014/main" id="{18DEA7C9-62C7-4FC6-A6AB-355A11816DAC}"/>
                </a:ext>
              </a:extLst>
            </p:cNvPr>
            <p:cNvSpPr/>
            <p:nvPr/>
          </p:nvSpPr>
          <p:spPr>
            <a:xfrm>
              <a:off x="4861065" y="2361004"/>
              <a:ext cx="74221" cy="98962"/>
            </a:xfrm>
            <a:custGeom>
              <a:avLst/>
              <a:gdLst/>
              <a:ahLst/>
              <a:cxnLst/>
              <a:rect l="0" t="0" r="0" b="0"/>
              <a:pathLst>
                <a:path w="33722" h="44962">
                  <a:moveTo>
                    <a:pt x="31870" y="17677"/>
                  </a:moveTo>
                  <a:cubicBezTo>
                    <a:pt x="32578" y="22859"/>
                    <a:pt x="32132" y="27265"/>
                    <a:pt x="30544" y="30922"/>
                  </a:cubicBezTo>
                  <a:cubicBezTo>
                    <a:pt x="28891" y="34781"/>
                    <a:pt x="26426" y="38026"/>
                    <a:pt x="23144" y="40619"/>
                  </a:cubicBezTo>
                  <a:cubicBezTo>
                    <a:pt x="19775" y="43283"/>
                    <a:pt x="15875" y="44920"/>
                    <a:pt x="11491" y="45531"/>
                  </a:cubicBezTo>
                  <a:lnTo>
                    <a:pt x="8666" y="43980"/>
                  </a:lnTo>
                  <a:lnTo>
                    <a:pt x="9291" y="42744"/>
                  </a:lnTo>
                  <a:cubicBezTo>
                    <a:pt x="9966" y="42845"/>
                    <a:pt x="10771" y="42845"/>
                    <a:pt x="11749" y="42721"/>
                  </a:cubicBezTo>
                  <a:cubicBezTo>
                    <a:pt x="15107" y="42256"/>
                    <a:pt x="17902" y="40713"/>
                    <a:pt x="20127" y="38112"/>
                  </a:cubicBezTo>
                  <a:cubicBezTo>
                    <a:pt x="21004" y="37071"/>
                    <a:pt x="21780" y="35729"/>
                    <a:pt x="22432" y="34107"/>
                  </a:cubicBezTo>
                  <a:cubicBezTo>
                    <a:pt x="23488" y="31533"/>
                    <a:pt x="23960" y="27891"/>
                    <a:pt x="23844" y="23218"/>
                  </a:cubicBezTo>
                  <a:cubicBezTo>
                    <a:pt x="21004" y="26325"/>
                    <a:pt x="19374" y="27943"/>
                    <a:pt x="19026" y="28044"/>
                  </a:cubicBezTo>
                  <a:cubicBezTo>
                    <a:pt x="17666" y="28696"/>
                    <a:pt x="16148" y="29131"/>
                    <a:pt x="14511" y="29363"/>
                  </a:cubicBezTo>
                  <a:cubicBezTo>
                    <a:pt x="11614" y="29768"/>
                    <a:pt x="9156" y="29131"/>
                    <a:pt x="7092" y="27486"/>
                  </a:cubicBezTo>
                  <a:cubicBezTo>
                    <a:pt x="4851" y="25691"/>
                    <a:pt x="3484" y="23042"/>
                    <a:pt x="3012" y="19509"/>
                  </a:cubicBezTo>
                  <a:cubicBezTo>
                    <a:pt x="2198" y="13817"/>
                    <a:pt x="3851" y="9317"/>
                    <a:pt x="7912" y="5979"/>
                  </a:cubicBezTo>
                  <a:cubicBezTo>
                    <a:pt x="9831" y="4405"/>
                    <a:pt x="12311" y="3405"/>
                    <a:pt x="15399" y="3000"/>
                  </a:cubicBezTo>
                  <a:cubicBezTo>
                    <a:pt x="21176" y="2172"/>
                    <a:pt x="25639" y="4057"/>
                    <a:pt x="28753" y="8542"/>
                  </a:cubicBezTo>
                  <a:cubicBezTo>
                    <a:pt x="30308" y="10760"/>
                    <a:pt x="31319" y="13799"/>
                    <a:pt x="31870" y="17677"/>
                  </a:cubicBezTo>
                  <a:close/>
                  <a:moveTo>
                    <a:pt x="23001" y="15837"/>
                  </a:moveTo>
                  <a:cubicBezTo>
                    <a:pt x="22488" y="12244"/>
                    <a:pt x="21536" y="9670"/>
                    <a:pt x="20124" y="8077"/>
                  </a:cubicBezTo>
                  <a:cubicBezTo>
                    <a:pt x="18711" y="6515"/>
                    <a:pt x="16999" y="5874"/>
                    <a:pt x="15005" y="6125"/>
                  </a:cubicBezTo>
                  <a:cubicBezTo>
                    <a:pt x="12514" y="6496"/>
                    <a:pt x="10985" y="7920"/>
                    <a:pt x="10457" y="10494"/>
                  </a:cubicBezTo>
                  <a:cubicBezTo>
                    <a:pt x="10149" y="11862"/>
                    <a:pt x="10108" y="13428"/>
                    <a:pt x="10370" y="15226"/>
                  </a:cubicBezTo>
                  <a:cubicBezTo>
                    <a:pt x="10805" y="18220"/>
                    <a:pt x="11749" y="20464"/>
                    <a:pt x="13188" y="21892"/>
                  </a:cubicBezTo>
                  <a:cubicBezTo>
                    <a:pt x="14559" y="23260"/>
                    <a:pt x="16246" y="23784"/>
                    <a:pt x="18224" y="23503"/>
                  </a:cubicBezTo>
                  <a:cubicBezTo>
                    <a:pt x="20798" y="23185"/>
                    <a:pt x="22346" y="21914"/>
                    <a:pt x="22934" y="19764"/>
                  </a:cubicBezTo>
                  <a:cubicBezTo>
                    <a:pt x="23204" y="18778"/>
                    <a:pt x="23204" y="17463"/>
                    <a:pt x="23001" y="1583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2" name="任意多边形: 形状 11">
              <a:extLst>
                <a:ext uri="{FF2B5EF4-FFF2-40B4-BE49-F238E27FC236}">
                  <a16:creationId xmlns:a16="http://schemas.microsoft.com/office/drawing/2014/main" id="{0DB8BCA1-F5E2-4F9B-8F74-50FC048DE809}"/>
                </a:ext>
              </a:extLst>
            </p:cNvPr>
            <p:cNvSpPr/>
            <p:nvPr/>
          </p:nvSpPr>
          <p:spPr>
            <a:xfrm>
              <a:off x="5003787" y="2319593"/>
              <a:ext cx="82468" cy="98962"/>
            </a:xfrm>
            <a:custGeom>
              <a:avLst/>
              <a:gdLst/>
              <a:ahLst/>
              <a:cxnLst/>
              <a:rect l="0" t="0" r="0" b="0"/>
              <a:pathLst>
                <a:path w="37468" h="44962">
                  <a:moveTo>
                    <a:pt x="35743" y="24337"/>
                  </a:moveTo>
                  <a:cubicBezTo>
                    <a:pt x="36680" y="26435"/>
                    <a:pt x="37084" y="28488"/>
                    <a:pt x="36938" y="30448"/>
                  </a:cubicBezTo>
                  <a:cubicBezTo>
                    <a:pt x="36680" y="34240"/>
                    <a:pt x="35005" y="37499"/>
                    <a:pt x="31902" y="40201"/>
                  </a:cubicBezTo>
                  <a:cubicBezTo>
                    <a:pt x="30617" y="41347"/>
                    <a:pt x="28923" y="42370"/>
                    <a:pt x="26799" y="43258"/>
                  </a:cubicBezTo>
                  <a:cubicBezTo>
                    <a:pt x="22273" y="45214"/>
                    <a:pt x="18155" y="45214"/>
                    <a:pt x="14408" y="43221"/>
                  </a:cubicBezTo>
                  <a:cubicBezTo>
                    <a:pt x="12711" y="42318"/>
                    <a:pt x="11377" y="40744"/>
                    <a:pt x="10410" y="38579"/>
                  </a:cubicBezTo>
                  <a:cubicBezTo>
                    <a:pt x="9230" y="35840"/>
                    <a:pt x="9230" y="33157"/>
                    <a:pt x="10410" y="30605"/>
                  </a:cubicBezTo>
                  <a:cubicBezTo>
                    <a:pt x="10815" y="29788"/>
                    <a:pt x="11860" y="28357"/>
                    <a:pt x="13576" y="26352"/>
                  </a:cubicBezTo>
                  <a:cubicBezTo>
                    <a:pt x="8649" y="26079"/>
                    <a:pt x="5385" y="24071"/>
                    <a:pt x="3778" y="20372"/>
                  </a:cubicBezTo>
                  <a:cubicBezTo>
                    <a:pt x="1938" y="16168"/>
                    <a:pt x="2721" y="12170"/>
                    <a:pt x="6127" y="8378"/>
                  </a:cubicBezTo>
                  <a:cubicBezTo>
                    <a:pt x="7592" y="6722"/>
                    <a:pt x="9488" y="5400"/>
                    <a:pt x="11838" y="4343"/>
                  </a:cubicBezTo>
                  <a:cubicBezTo>
                    <a:pt x="15258" y="2871"/>
                    <a:pt x="18323" y="2432"/>
                    <a:pt x="20969" y="3144"/>
                  </a:cubicBezTo>
                  <a:cubicBezTo>
                    <a:pt x="23498" y="3796"/>
                    <a:pt x="25293" y="5325"/>
                    <a:pt x="26316" y="7678"/>
                  </a:cubicBezTo>
                  <a:cubicBezTo>
                    <a:pt x="27743" y="10911"/>
                    <a:pt x="26968" y="14389"/>
                    <a:pt x="24034" y="18075"/>
                  </a:cubicBezTo>
                  <a:cubicBezTo>
                    <a:pt x="27294" y="17911"/>
                    <a:pt x="29868" y="18349"/>
                    <a:pt x="31700" y="19409"/>
                  </a:cubicBezTo>
                  <a:cubicBezTo>
                    <a:pt x="33375" y="20372"/>
                    <a:pt x="34720" y="22002"/>
                    <a:pt x="35743" y="24337"/>
                  </a:cubicBezTo>
                  <a:close/>
                  <a:moveTo>
                    <a:pt x="21546" y="10660"/>
                  </a:moveTo>
                  <a:cubicBezTo>
                    <a:pt x="20766" y="8914"/>
                    <a:pt x="19560" y="7742"/>
                    <a:pt x="17930" y="7198"/>
                  </a:cubicBezTo>
                  <a:cubicBezTo>
                    <a:pt x="16278" y="6633"/>
                    <a:pt x="14483" y="6794"/>
                    <a:pt x="12486" y="7674"/>
                  </a:cubicBezTo>
                  <a:cubicBezTo>
                    <a:pt x="10695" y="8450"/>
                    <a:pt x="9466" y="9574"/>
                    <a:pt x="8855" y="11043"/>
                  </a:cubicBezTo>
                  <a:cubicBezTo>
                    <a:pt x="8282" y="12425"/>
                    <a:pt x="8282" y="13770"/>
                    <a:pt x="8900" y="15160"/>
                  </a:cubicBezTo>
                  <a:cubicBezTo>
                    <a:pt x="9511" y="16543"/>
                    <a:pt x="10695" y="17480"/>
                    <a:pt x="12445" y="18072"/>
                  </a:cubicBezTo>
                  <a:cubicBezTo>
                    <a:pt x="13385" y="18342"/>
                    <a:pt x="14648" y="18499"/>
                    <a:pt x="16210" y="18499"/>
                  </a:cubicBezTo>
                  <a:cubicBezTo>
                    <a:pt x="16768" y="18521"/>
                    <a:pt x="17604" y="18521"/>
                    <a:pt x="18706" y="18499"/>
                  </a:cubicBezTo>
                  <a:lnTo>
                    <a:pt x="20605" y="18398"/>
                  </a:lnTo>
                  <a:cubicBezTo>
                    <a:pt x="22419" y="15951"/>
                    <a:pt x="22730" y="13358"/>
                    <a:pt x="21546" y="10660"/>
                  </a:cubicBezTo>
                  <a:close/>
                  <a:moveTo>
                    <a:pt x="30418" y="30365"/>
                  </a:moveTo>
                  <a:cubicBezTo>
                    <a:pt x="29294" y="27780"/>
                    <a:pt x="27136" y="26386"/>
                    <a:pt x="23989" y="26191"/>
                  </a:cubicBezTo>
                  <a:cubicBezTo>
                    <a:pt x="21924" y="26079"/>
                    <a:pt x="19785" y="26086"/>
                    <a:pt x="17548" y="26229"/>
                  </a:cubicBezTo>
                  <a:lnTo>
                    <a:pt x="16611" y="26274"/>
                  </a:lnTo>
                  <a:cubicBezTo>
                    <a:pt x="14625" y="29451"/>
                    <a:pt x="14277" y="32557"/>
                    <a:pt x="15584" y="35514"/>
                  </a:cubicBezTo>
                  <a:cubicBezTo>
                    <a:pt x="16323" y="37218"/>
                    <a:pt x="17289" y="38447"/>
                    <a:pt x="18447" y="39223"/>
                  </a:cubicBezTo>
                  <a:cubicBezTo>
                    <a:pt x="21055" y="40920"/>
                    <a:pt x="23764" y="41115"/>
                    <a:pt x="26608" y="39882"/>
                  </a:cubicBezTo>
                  <a:cubicBezTo>
                    <a:pt x="28579" y="39028"/>
                    <a:pt x="29950" y="37672"/>
                    <a:pt x="30643" y="35918"/>
                  </a:cubicBezTo>
                  <a:cubicBezTo>
                    <a:pt x="31340" y="34142"/>
                    <a:pt x="31250" y="32287"/>
                    <a:pt x="30418" y="3036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3" name="任意多边形: 形状 12">
              <a:extLst>
                <a:ext uri="{FF2B5EF4-FFF2-40B4-BE49-F238E27FC236}">
                  <a16:creationId xmlns:a16="http://schemas.microsoft.com/office/drawing/2014/main" id="{475D5159-42FC-42E7-9BC7-1CCCC6465812}"/>
                </a:ext>
              </a:extLst>
            </p:cNvPr>
            <p:cNvSpPr/>
            <p:nvPr/>
          </p:nvSpPr>
          <p:spPr>
            <a:xfrm>
              <a:off x="4166910" y="1204452"/>
              <a:ext cx="1311245" cy="1311243"/>
            </a:xfrm>
            <a:custGeom>
              <a:avLst/>
              <a:gdLst/>
              <a:ahLst/>
              <a:cxnLst/>
              <a:rect l="0" t="0" r="0" b="0"/>
              <a:pathLst>
                <a:path w="595756" h="595756">
                  <a:moveTo>
                    <a:pt x="183620" y="26078"/>
                  </a:moveTo>
                  <a:cubicBezTo>
                    <a:pt x="148336" y="40976"/>
                    <a:pt x="116701" y="62333"/>
                    <a:pt x="89517" y="89513"/>
                  </a:cubicBezTo>
                  <a:cubicBezTo>
                    <a:pt x="62326" y="116686"/>
                    <a:pt x="40995" y="148362"/>
                    <a:pt x="26086" y="183609"/>
                  </a:cubicBezTo>
                  <a:cubicBezTo>
                    <a:pt x="10645" y="220108"/>
                    <a:pt x="2810" y="258858"/>
                    <a:pt x="2810" y="298834"/>
                  </a:cubicBezTo>
                  <a:cubicBezTo>
                    <a:pt x="2810" y="338802"/>
                    <a:pt x="10645" y="377575"/>
                    <a:pt x="26086" y="414058"/>
                  </a:cubicBezTo>
                  <a:cubicBezTo>
                    <a:pt x="40995" y="449305"/>
                    <a:pt x="62326" y="480948"/>
                    <a:pt x="89517" y="508132"/>
                  </a:cubicBezTo>
                  <a:cubicBezTo>
                    <a:pt x="116697" y="535315"/>
                    <a:pt x="148336" y="556646"/>
                    <a:pt x="183620" y="571555"/>
                  </a:cubicBezTo>
                  <a:cubicBezTo>
                    <a:pt x="220093" y="586996"/>
                    <a:pt x="258847" y="594823"/>
                    <a:pt x="298811" y="594823"/>
                  </a:cubicBezTo>
                  <a:cubicBezTo>
                    <a:pt x="338768" y="594823"/>
                    <a:pt x="377545" y="586996"/>
                    <a:pt x="414043" y="571555"/>
                  </a:cubicBezTo>
                  <a:cubicBezTo>
                    <a:pt x="449290" y="556646"/>
                    <a:pt x="480944" y="535315"/>
                    <a:pt x="508124" y="508132"/>
                  </a:cubicBezTo>
                  <a:cubicBezTo>
                    <a:pt x="535319" y="480944"/>
                    <a:pt x="556654" y="449305"/>
                    <a:pt x="571544" y="414058"/>
                  </a:cubicBezTo>
                  <a:cubicBezTo>
                    <a:pt x="587000" y="377575"/>
                    <a:pt x="594827" y="338798"/>
                    <a:pt x="594827" y="298834"/>
                  </a:cubicBezTo>
                  <a:cubicBezTo>
                    <a:pt x="594827" y="258854"/>
                    <a:pt x="587004" y="220108"/>
                    <a:pt x="571544" y="183609"/>
                  </a:cubicBezTo>
                  <a:cubicBezTo>
                    <a:pt x="556654" y="148362"/>
                    <a:pt x="535319" y="116686"/>
                    <a:pt x="508124" y="89513"/>
                  </a:cubicBezTo>
                  <a:cubicBezTo>
                    <a:pt x="480944" y="62333"/>
                    <a:pt x="449290" y="40976"/>
                    <a:pt x="414043" y="26078"/>
                  </a:cubicBezTo>
                  <a:cubicBezTo>
                    <a:pt x="377541" y="10671"/>
                    <a:pt x="338768" y="2810"/>
                    <a:pt x="298811" y="2810"/>
                  </a:cubicBezTo>
                  <a:cubicBezTo>
                    <a:pt x="258847" y="2810"/>
                    <a:pt x="220093" y="10671"/>
                    <a:pt x="183620" y="26078"/>
                  </a:cubicBezTo>
                  <a:close/>
                  <a:moveTo>
                    <a:pt x="187420" y="562540"/>
                  </a:moveTo>
                  <a:cubicBezTo>
                    <a:pt x="153338" y="548141"/>
                    <a:pt x="122730" y="527503"/>
                    <a:pt x="96453" y="501207"/>
                  </a:cubicBezTo>
                  <a:cubicBezTo>
                    <a:pt x="70142" y="474945"/>
                    <a:pt x="49496" y="444307"/>
                    <a:pt x="35105" y="410251"/>
                  </a:cubicBezTo>
                  <a:cubicBezTo>
                    <a:pt x="20177" y="374974"/>
                    <a:pt x="12623" y="337487"/>
                    <a:pt x="12623" y="298841"/>
                  </a:cubicBezTo>
                  <a:cubicBezTo>
                    <a:pt x="12623" y="260196"/>
                    <a:pt x="20173" y="222708"/>
                    <a:pt x="35105" y="187405"/>
                  </a:cubicBezTo>
                  <a:cubicBezTo>
                    <a:pt x="49496" y="153331"/>
                    <a:pt x="70142" y="122722"/>
                    <a:pt x="96453" y="96445"/>
                  </a:cubicBezTo>
                  <a:cubicBezTo>
                    <a:pt x="122730" y="70153"/>
                    <a:pt x="153338" y="49489"/>
                    <a:pt x="187420" y="35067"/>
                  </a:cubicBezTo>
                  <a:cubicBezTo>
                    <a:pt x="222682" y="20147"/>
                    <a:pt x="260169" y="12575"/>
                    <a:pt x="298811" y="12575"/>
                  </a:cubicBezTo>
                  <a:cubicBezTo>
                    <a:pt x="337453" y="12575"/>
                    <a:pt x="374933" y="20147"/>
                    <a:pt x="410218" y="35067"/>
                  </a:cubicBezTo>
                  <a:cubicBezTo>
                    <a:pt x="444322" y="49489"/>
                    <a:pt x="474908" y="70153"/>
                    <a:pt x="501196" y="96445"/>
                  </a:cubicBezTo>
                  <a:cubicBezTo>
                    <a:pt x="527507" y="122722"/>
                    <a:pt x="548126" y="153331"/>
                    <a:pt x="562548" y="187405"/>
                  </a:cubicBezTo>
                  <a:cubicBezTo>
                    <a:pt x="577483" y="222708"/>
                    <a:pt x="585040" y="260196"/>
                    <a:pt x="585040" y="298841"/>
                  </a:cubicBezTo>
                  <a:cubicBezTo>
                    <a:pt x="585040" y="337487"/>
                    <a:pt x="577483" y="374974"/>
                    <a:pt x="562548" y="410251"/>
                  </a:cubicBezTo>
                  <a:cubicBezTo>
                    <a:pt x="548126" y="444311"/>
                    <a:pt x="527511" y="474949"/>
                    <a:pt x="501196" y="501207"/>
                  </a:cubicBezTo>
                  <a:cubicBezTo>
                    <a:pt x="474904" y="527507"/>
                    <a:pt x="444318" y="548141"/>
                    <a:pt x="410218" y="562540"/>
                  </a:cubicBezTo>
                  <a:cubicBezTo>
                    <a:pt x="374933" y="577475"/>
                    <a:pt x="337457" y="585003"/>
                    <a:pt x="298811" y="585003"/>
                  </a:cubicBezTo>
                  <a:cubicBezTo>
                    <a:pt x="260166" y="585003"/>
                    <a:pt x="222682" y="577475"/>
                    <a:pt x="187420" y="562540"/>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4" name="任意多边形: 形状 13">
              <a:extLst>
                <a:ext uri="{FF2B5EF4-FFF2-40B4-BE49-F238E27FC236}">
                  <a16:creationId xmlns:a16="http://schemas.microsoft.com/office/drawing/2014/main" id="{F34F5299-BAFD-4AF4-ACD0-8E88453F8F88}"/>
                </a:ext>
              </a:extLst>
            </p:cNvPr>
            <p:cNvSpPr/>
            <p:nvPr/>
          </p:nvSpPr>
          <p:spPr>
            <a:xfrm>
              <a:off x="4336662" y="1374171"/>
              <a:ext cx="973126" cy="973125"/>
            </a:xfrm>
            <a:custGeom>
              <a:avLst/>
              <a:gdLst/>
              <a:ahLst/>
              <a:cxnLst/>
              <a:rect l="0" t="0" r="0" b="0"/>
              <a:pathLst>
                <a:path w="442133" h="442133">
                  <a:moveTo>
                    <a:pt x="136473" y="20005"/>
                  </a:moveTo>
                  <a:cubicBezTo>
                    <a:pt x="110414" y="31017"/>
                    <a:pt x="86992" y="46802"/>
                    <a:pt x="66935" y="66920"/>
                  </a:cubicBezTo>
                  <a:cubicBezTo>
                    <a:pt x="46817" y="87044"/>
                    <a:pt x="31028" y="110421"/>
                    <a:pt x="19997" y="136488"/>
                  </a:cubicBezTo>
                  <a:cubicBezTo>
                    <a:pt x="8592" y="163488"/>
                    <a:pt x="2810" y="192148"/>
                    <a:pt x="2810" y="221693"/>
                  </a:cubicBezTo>
                  <a:cubicBezTo>
                    <a:pt x="2810" y="251252"/>
                    <a:pt x="8592" y="279912"/>
                    <a:pt x="19997" y="306912"/>
                  </a:cubicBezTo>
                  <a:cubicBezTo>
                    <a:pt x="31028" y="332964"/>
                    <a:pt x="46817" y="356356"/>
                    <a:pt x="66935" y="376469"/>
                  </a:cubicBezTo>
                  <a:cubicBezTo>
                    <a:pt x="86992" y="396571"/>
                    <a:pt x="110414" y="412361"/>
                    <a:pt x="136473" y="423380"/>
                  </a:cubicBezTo>
                  <a:cubicBezTo>
                    <a:pt x="163481" y="434839"/>
                    <a:pt x="192115" y="440597"/>
                    <a:pt x="221670" y="440597"/>
                  </a:cubicBezTo>
                  <a:cubicBezTo>
                    <a:pt x="251226" y="440597"/>
                    <a:pt x="279897" y="434839"/>
                    <a:pt x="306897" y="423380"/>
                  </a:cubicBezTo>
                  <a:cubicBezTo>
                    <a:pt x="332972" y="412365"/>
                    <a:pt x="356386" y="396575"/>
                    <a:pt x="376484" y="376469"/>
                  </a:cubicBezTo>
                  <a:cubicBezTo>
                    <a:pt x="396586" y="356356"/>
                    <a:pt x="412342" y="332979"/>
                    <a:pt x="423377" y="306912"/>
                  </a:cubicBezTo>
                  <a:cubicBezTo>
                    <a:pt x="434782" y="279912"/>
                    <a:pt x="440594" y="251256"/>
                    <a:pt x="440594" y="221693"/>
                  </a:cubicBezTo>
                  <a:cubicBezTo>
                    <a:pt x="440594" y="192148"/>
                    <a:pt x="434782" y="163488"/>
                    <a:pt x="423377" y="136488"/>
                  </a:cubicBezTo>
                  <a:cubicBezTo>
                    <a:pt x="412342" y="110421"/>
                    <a:pt x="396586" y="87044"/>
                    <a:pt x="376484" y="66920"/>
                  </a:cubicBezTo>
                  <a:cubicBezTo>
                    <a:pt x="356382" y="46802"/>
                    <a:pt x="332972" y="31021"/>
                    <a:pt x="306897" y="20005"/>
                  </a:cubicBezTo>
                  <a:cubicBezTo>
                    <a:pt x="279897" y="8577"/>
                    <a:pt x="251229" y="2810"/>
                    <a:pt x="221670" y="2810"/>
                  </a:cubicBezTo>
                  <a:cubicBezTo>
                    <a:pt x="192111" y="2810"/>
                    <a:pt x="163481" y="8577"/>
                    <a:pt x="136473" y="20005"/>
                  </a:cubicBezTo>
                  <a:close/>
                  <a:moveTo>
                    <a:pt x="139077" y="417288"/>
                  </a:moveTo>
                  <a:cubicBezTo>
                    <a:pt x="113801" y="406613"/>
                    <a:pt x="91083" y="391307"/>
                    <a:pt x="71577" y="371801"/>
                  </a:cubicBezTo>
                  <a:cubicBezTo>
                    <a:pt x="52082" y="352294"/>
                    <a:pt x="36795" y="329611"/>
                    <a:pt x="26097" y="304334"/>
                  </a:cubicBezTo>
                  <a:cubicBezTo>
                    <a:pt x="15044" y="278170"/>
                    <a:pt x="9416" y="250379"/>
                    <a:pt x="9416" y="221689"/>
                  </a:cubicBezTo>
                  <a:cubicBezTo>
                    <a:pt x="9416" y="193044"/>
                    <a:pt x="15044" y="165246"/>
                    <a:pt x="26097" y="139059"/>
                  </a:cubicBezTo>
                  <a:cubicBezTo>
                    <a:pt x="36791" y="113759"/>
                    <a:pt x="52082" y="91057"/>
                    <a:pt x="71577" y="71592"/>
                  </a:cubicBezTo>
                  <a:cubicBezTo>
                    <a:pt x="91083" y="52086"/>
                    <a:pt x="113804" y="36772"/>
                    <a:pt x="139077" y="26105"/>
                  </a:cubicBezTo>
                  <a:cubicBezTo>
                    <a:pt x="165238" y="15010"/>
                    <a:pt x="193014" y="9416"/>
                    <a:pt x="221674" y="9416"/>
                  </a:cubicBezTo>
                  <a:cubicBezTo>
                    <a:pt x="250334" y="9416"/>
                    <a:pt x="278147" y="15010"/>
                    <a:pt x="304334" y="26105"/>
                  </a:cubicBezTo>
                  <a:cubicBezTo>
                    <a:pt x="329611" y="36772"/>
                    <a:pt x="352306" y="52086"/>
                    <a:pt x="371801" y="71592"/>
                  </a:cubicBezTo>
                  <a:cubicBezTo>
                    <a:pt x="391307" y="91057"/>
                    <a:pt x="406598" y="113759"/>
                    <a:pt x="417303" y="139059"/>
                  </a:cubicBezTo>
                  <a:cubicBezTo>
                    <a:pt x="428383" y="165246"/>
                    <a:pt x="433969" y="193044"/>
                    <a:pt x="433969" y="221689"/>
                  </a:cubicBezTo>
                  <a:cubicBezTo>
                    <a:pt x="433969" y="250379"/>
                    <a:pt x="428383" y="278170"/>
                    <a:pt x="417303" y="304334"/>
                  </a:cubicBezTo>
                  <a:cubicBezTo>
                    <a:pt x="406602" y="329611"/>
                    <a:pt x="391307" y="352294"/>
                    <a:pt x="371801" y="371801"/>
                  </a:cubicBezTo>
                  <a:cubicBezTo>
                    <a:pt x="352306" y="391307"/>
                    <a:pt x="329611" y="406613"/>
                    <a:pt x="304334" y="417288"/>
                  </a:cubicBezTo>
                  <a:cubicBezTo>
                    <a:pt x="278147" y="428383"/>
                    <a:pt x="250334" y="433977"/>
                    <a:pt x="221674" y="433977"/>
                  </a:cubicBezTo>
                  <a:cubicBezTo>
                    <a:pt x="193014" y="433977"/>
                    <a:pt x="165234" y="428383"/>
                    <a:pt x="139077" y="417288"/>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5" name="任意多边形: 形状 14">
              <a:extLst>
                <a:ext uri="{FF2B5EF4-FFF2-40B4-BE49-F238E27FC236}">
                  <a16:creationId xmlns:a16="http://schemas.microsoft.com/office/drawing/2014/main" id="{33EB111A-AF25-4C15-BBB3-3FA866940D2A}"/>
                </a:ext>
              </a:extLst>
            </p:cNvPr>
            <p:cNvSpPr/>
            <p:nvPr/>
          </p:nvSpPr>
          <p:spPr>
            <a:xfrm>
              <a:off x="4253100" y="2020890"/>
              <a:ext cx="107210" cy="90715"/>
            </a:xfrm>
            <a:custGeom>
              <a:avLst/>
              <a:gdLst/>
              <a:ahLst/>
              <a:cxnLst/>
              <a:rect l="0" t="0" r="0" b="0"/>
              <a:pathLst>
                <a:path w="48709" h="41215">
                  <a:moveTo>
                    <a:pt x="8591" y="3678"/>
                  </a:moveTo>
                  <a:cubicBezTo>
                    <a:pt x="10670" y="2895"/>
                    <a:pt x="12585" y="2636"/>
                    <a:pt x="14395" y="2925"/>
                  </a:cubicBezTo>
                  <a:cubicBezTo>
                    <a:pt x="16197" y="3161"/>
                    <a:pt x="17850" y="3895"/>
                    <a:pt x="19360" y="4997"/>
                  </a:cubicBezTo>
                  <a:cubicBezTo>
                    <a:pt x="20911" y="6177"/>
                    <a:pt x="22256" y="7687"/>
                    <a:pt x="23440" y="9482"/>
                  </a:cubicBezTo>
                  <a:cubicBezTo>
                    <a:pt x="24624" y="11277"/>
                    <a:pt x="25688" y="13401"/>
                    <a:pt x="26621" y="15852"/>
                  </a:cubicBezTo>
                  <a:lnTo>
                    <a:pt x="27760" y="18778"/>
                  </a:lnTo>
                  <a:lnTo>
                    <a:pt x="37978" y="14907"/>
                  </a:lnTo>
                  <a:cubicBezTo>
                    <a:pt x="38596" y="14690"/>
                    <a:pt x="39079" y="14371"/>
                    <a:pt x="39428" y="13944"/>
                  </a:cubicBezTo>
                  <a:cubicBezTo>
                    <a:pt x="39799" y="13540"/>
                    <a:pt x="40001" y="12951"/>
                    <a:pt x="40001" y="12198"/>
                  </a:cubicBezTo>
                  <a:cubicBezTo>
                    <a:pt x="40020" y="11794"/>
                    <a:pt x="39964" y="11157"/>
                    <a:pt x="39799" y="10329"/>
                  </a:cubicBezTo>
                  <a:cubicBezTo>
                    <a:pt x="39660" y="9478"/>
                    <a:pt x="39514" y="8747"/>
                    <a:pt x="39349" y="8219"/>
                  </a:cubicBezTo>
                  <a:lnTo>
                    <a:pt x="41373" y="7447"/>
                  </a:lnTo>
                  <a:lnTo>
                    <a:pt x="48982" y="27373"/>
                  </a:lnTo>
                  <a:lnTo>
                    <a:pt x="46959" y="28126"/>
                  </a:lnTo>
                  <a:cubicBezTo>
                    <a:pt x="46719" y="27662"/>
                    <a:pt x="46408" y="27025"/>
                    <a:pt x="45981" y="26249"/>
                  </a:cubicBezTo>
                  <a:cubicBezTo>
                    <a:pt x="45577" y="25436"/>
                    <a:pt x="45251" y="24923"/>
                    <a:pt x="44981" y="24623"/>
                  </a:cubicBezTo>
                  <a:cubicBezTo>
                    <a:pt x="44452" y="24068"/>
                    <a:pt x="43943" y="23742"/>
                    <a:pt x="43460" y="23683"/>
                  </a:cubicBezTo>
                  <a:cubicBezTo>
                    <a:pt x="42972" y="23638"/>
                    <a:pt x="42418" y="23735"/>
                    <a:pt x="41691" y="23986"/>
                  </a:cubicBezTo>
                  <a:lnTo>
                    <a:pt x="15980" y="33788"/>
                  </a:lnTo>
                  <a:cubicBezTo>
                    <a:pt x="15373" y="34035"/>
                    <a:pt x="14901" y="34327"/>
                    <a:pt x="14552" y="34732"/>
                  </a:cubicBezTo>
                  <a:cubicBezTo>
                    <a:pt x="14181" y="35081"/>
                    <a:pt x="13979" y="35673"/>
                    <a:pt x="13957" y="36486"/>
                  </a:cubicBezTo>
                  <a:cubicBezTo>
                    <a:pt x="13934" y="37036"/>
                    <a:pt x="14001" y="37733"/>
                    <a:pt x="14144" y="38599"/>
                  </a:cubicBezTo>
                  <a:cubicBezTo>
                    <a:pt x="14282" y="39461"/>
                    <a:pt x="14399" y="40105"/>
                    <a:pt x="14515" y="40514"/>
                  </a:cubicBezTo>
                  <a:lnTo>
                    <a:pt x="12491" y="41282"/>
                  </a:lnTo>
                  <a:lnTo>
                    <a:pt x="4844" y="21180"/>
                  </a:lnTo>
                  <a:cubicBezTo>
                    <a:pt x="3027" y="16507"/>
                    <a:pt x="2431" y="12678"/>
                    <a:pt x="3042" y="9789"/>
                  </a:cubicBezTo>
                  <a:cubicBezTo>
                    <a:pt x="3675" y="6923"/>
                    <a:pt x="5511" y="4862"/>
                    <a:pt x="8591" y="3678"/>
                  </a:cubicBezTo>
                  <a:close/>
                  <a:moveTo>
                    <a:pt x="13668" y="13135"/>
                  </a:moveTo>
                  <a:cubicBezTo>
                    <a:pt x="10955" y="14177"/>
                    <a:pt x="9116" y="15507"/>
                    <a:pt x="8224" y="17114"/>
                  </a:cubicBezTo>
                  <a:cubicBezTo>
                    <a:pt x="7302" y="18755"/>
                    <a:pt x="7407" y="20929"/>
                    <a:pt x="8464" y="23750"/>
                  </a:cubicBezTo>
                  <a:lnTo>
                    <a:pt x="9277" y="25893"/>
                  </a:lnTo>
                  <a:lnTo>
                    <a:pt x="25268" y="19767"/>
                  </a:lnTo>
                  <a:lnTo>
                    <a:pt x="24841" y="18680"/>
                  </a:lnTo>
                  <a:cubicBezTo>
                    <a:pt x="23785" y="15923"/>
                    <a:pt x="22335" y="14046"/>
                    <a:pt x="20480" y="13056"/>
                  </a:cubicBezTo>
                  <a:cubicBezTo>
                    <a:pt x="18625" y="12067"/>
                    <a:pt x="16358" y="12112"/>
                    <a:pt x="13668" y="1313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6" name="任意多边形: 形状 15">
              <a:extLst>
                <a:ext uri="{FF2B5EF4-FFF2-40B4-BE49-F238E27FC236}">
                  <a16:creationId xmlns:a16="http://schemas.microsoft.com/office/drawing/2014/main" id="{6548DEB1-F90E-4E16-993C-873436B69183}"/>
                </a:ext>
              </a:extLst>
            </p:cNvPr>
            <p:cNvSpPr/>
            <p:nvPr/>
          </p:nvSpPr>
          <p:spPr>
            <a:xfrm>
              <a:off x="4221199" y="1876147"/>
              <a:ext cx="98962" cy="98962"/>
            </a:xfrm>
            <a:custGeom>
              <a:avLst/>
              <a:gdLst/>
              <a:ahLst/>
              <a:cxnLst/>
              <a:rect l="0" t="0" r="0" b="0"/>
              <a:pathLst>
                <a:path w="44962" h="44962">
                  <a:moveTo>
                    <a:pt x="12728" y="8172"/>
                  </a:moveTo>
                  <a:lnTo>
                    <a:pt x="12961" y="10315"/>
                  </a:lnTo>
                  <a:cubicBezTo>
                    <a:pt x="11582" y="10978"/>
                    <a:pt x="10192" y="12073"/>
                    <a:pt x="8809" y="13526"/>
                  </a:cubicBezTo>
                  <a:cubicBezTo>
                    <a:pt x="7441" y="15006"/>
                    <a:pt x="6707" y="16366"/>
                    <a:pt x="6583" y="17678"/>
                  </a:cubicBezTo>
                  <a:cubicBezTo>
                    <a:pt x="6527" y="18199"/>
                    <a:pt x="6527" y="18952"/>
                    <a:pt x="6606" y="19937"/>
                  </a:cubicBezTo>
                  <a:cubicBezTo>
                    <a:pt x="6684" y="20904"/>
                    <a:pt x="6763" y="21736"/>
                    <a:pt x="6846" y="22316"/>
                  </a:cubicBezTo>
                  <a:lnTo>
                    <a:pt x="7505" y="27918"/>
                  </a:lnTo>
                  <a:lnTo>
                    <a:pt x="22440" y="26180"/>
                  </a:lnTo>
                  <a:lnTo>
                    <a:pt x="21976" y="22219"/>
                  </a:lnTo>
                  <a:cubicBezTo>
                    <a:pt x="21859" y="21234"/>
                    <a:pt x="21657" y="20364"/>
                    <a:pt x="21309" y="19566"/>
                  </a:cubicBezTo>
                  <a:cubicBezTo>
                    <a:pt x="20983" y="18795"/>
                    <a:pt x="20447" y="18101"/>
                    <a:pt x="19694" y="17517"/>
                  </a:cubicBezTo>
                  <a:cubicBezTo>
                    <a:pt x="19252" y="17153"/>
                    <a:pt x="18453" y="16820"/>
                    <a:pt x="17337" y="16498"/>
                  </a:cubicBezTo>
                  <a:cubicBezTo>
                    <a:pt x="16250" y="16224"/>
                    <a:pt x="15295" y="16055"/>
                    <a:pt x="14519" y="16018"/>
                  </a:cubicBezTo>
                  <a:lnTo>
                    <a:pt x="14272" y="13875"/>
                  </a:lnTo>
                  <a:lnTo>
                    <a:pt x="30380" y="11998"/>
                  </a:lnTo>
                  <a:lnTo>
                    <a:pt x="30646" y="14156"/>
                  </a:lnTo>
                  <a:cubicBezTo>
                    <a:pt x="29885" y="14309"/>
                    <a:pt x="28956" y="14688"/>
                    <a:pt x="27854" y="15295"/>
                  </a:cubicBezTo>
                  <a:cubicBezTo>
                    <a:pt x="26753" y="15879"/>
                    <a:pt x="26000" y="16366"/>
                    <a:pt x="25603" y="16824"/>
                  </a:cubicBezTo>
                  <a:cubicBezTo>
                    <a:pt x="25014" y="17498"/>
                    <a:pt x="24647" y="18236"/>
                    <a:pt x="24508" y="19072"/>
                  </a:cubicBezTo>
                  <a:cubicBezTo>
                    <a:pt x="24340" y="19937"/>
                    <a:pt x="24340" y="20866"/>
                    <a:pt x="24463" y="21934"/>
                  </a:cubicBezTo>
                  <a:lnTo>
                    <a:pt x="24921" y="25906"/>
                  </a:lnTo>
                  <a:lnTo>
                    <a:pt x="36116" y="24546"/>
                  </a:lnTo>
                  <a:cubicBezTo>
                    <a:pt x="37278" y="24430"/>
                    <a:pt x="38196" y="24250"/>
                    <a:pt x="38870" y="24003"/>
                  </a:cubicBezTo>
                  <a:cubicBezTo>
                    <a:pt x="39522" y="23733"/>
                    <a:pt x="40009" y="23362"/>
                    <a:pt x="40335" y="22834"/>
                  </a:cubicBezTo>
                  <a:cubicBezTo>
                    <a:pt x="40616" y="22369"/>
                    <a:pt x="40755" y="21695"/>
                    <a:pt x="40785" y="20870"/>
                  </a:cubicBezTo>
                  <a:cubicBezTo>
                    <a:pt x="40804" y="20080"/>
                    <a:pt x="40740" y="19008"/>
                    <a:pt x="40575" y="17663"/>
                  </a:cubicBezTo>
                  <a:cubicBezTo>
                    <a:pt x="40500" y="17022"/>
                    <a:pt x="40422" y="16269"/>
                    <a:pt x="40268" y="15366"/>
                  </a:cubicBezTo>
                  <a:cubicBezTo>
                    <a:pt x="40174" y="14474"/>
                    <a:pt x="40009" y="13699"/>
                    <a:pt x="39848" y="13069"/>
                  </a:cubicBezTo>
                  <a:cubicBezTo>
                    <a:pt x="39683" y="12316"/>
                    <a:pt x="39459" y="11619"/>
                    <a:pt x="39189" y="10975"/>
                  </a:cubicBezTo>
                  <a:cubicBezTo>
                    <a:pt x="38930" y="10334"/>
                    <a:pt x="38623" y="9873"/>
                    <a:pt x="38211" y="9581"/>
                  </a:cubicBezTo>
                  <a:cubicBezTo>
                    <a:pt x="37233" y="8809"/>
                    <a:pt x="35772" y="7996"/>
                    <a:pt x="33804" y="7112"/>
                  </a:cubicBezTo>
                  <a:cubicBezTo>
                    <a:pt x="31856" y="6246"/>
                    <a:pt x="30421" y="5684"/>
                    <a:pt x="29443" y="5448"/>
                  </a:cubicBezTo>
                  <a:lnTo>
                    <a:pt x="29218" y="3462"/>
                  </a:lnTo>
                  <a:lnTo>
                    <a:pt x="41354" y="2810"/>
                  </a:lnTo>
                  <a:lnTo>
                    <a:pt x="45596" y="39159"/>
                  </a:lnTo>
                  <a:lnTo>
                    <a:pt x="43475" y="39399"/>
                  </a:lnTo>
                  <a:cubicBezTo>
                    <a:pt x="43382" y="38889"/>
                    <a:pt x="43213" y="38196"/>
                    <a:pt x="43011" y="37334"/>
                  </a:cubicBezTo>
                  <a:cubicBezTo>
                    <a:pt x="42786" y="36457"/>
                    <a:pt x="42583" y="35850"/>
                    <a:pt x="42415" y="35498"/>
                  </a:cubicBezTo>
                  <a:cubicBezTo>
                    <a:pt x="42029" y="34816"/>
                    <a:pt x="41594" y="34427"/>
                    <a:pt x="41133" y="34224"/>
                  </a:cubicBezTo>
                  <a:cubicBezTo>
                    <a:pt x="40669" y="34026"/>
                    <a:pt x="40066" y="33973"/>
                    <a:pt x="39372" y="34078"/>
                  </a:cubicBezTo>
                  <a:lnTo>
                    <a:pt x="12031" y="37255"/>
                  </a:lnTo>
                  <a:cubicBezTo>
                    <a:pt x="11379" y="37334"/>
                    <a:pt x="10844" y="37473"/>
                    <a:pt x="10439" y="37739"/>
                  </a:cubicBezTo>
                  <a:cubicBezTo>
                    <a:pt x="10034" y="38009"/>
                    <a:pt x="9708" y="38544"/>
                    <a:pt x="9461" y="39320"/>
                  </a:cubicBezTo>
                  <a:cubicBezTo>
                    <a:pt x="9296" y="39830"/>
                    <a:pt x="9169" y="40523"/>
                    <a:pt x="9090" y="41414"/>
                  </a:cubicBezTo>
                  <a:cubicBezTo>
                    <a:pt x="9015" y="42314"/>
                    <a:pt x="8966" y="42951"/>
                    <a:pt x="8966" y="43415"/>
                  </a:cubicBezTo>
                  <a:lnTo>
                    <a:pt x="6831" y="43674"/>
                  </a:lnTo>
                  <a:lnTo>
                    <a:pt x="2810" y="9334"/>
                  </a:lnTo>
                  <a:lnTo>
                    <a:pt x="12728" y="817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7" name="任意多边形: 形状 16">
              <a:extLst>
                <a:ext uri="{FF2B5EF4-FFF2-40B4-BE49-F238E27FC236}">
                  <a16:creationId xmlns:a16="http://schemas.microsoft.com/office/drawing/2014/main" id="{D00AB5E0-3458-46E9-BCA4-FFACF32F022E}"/>
                </a:ext>
              </a:extLst>
            </p:cNvPr>
            <p:cNvSpPr/>
            <p:nvPr/>
          </p:nvSpPr>
          <p:spPr>
            <a:xfrm>
              <a:off x="4220730" y="1722517"/>
              <a:ext cx="107210" cy="115456"/>
            </a:xfrm>
            <a:custGeom>
              <a:avLst/>
              <a:gdLst/>
              <a:ahLst/>
              <a:cxnLst/>
              <a:rect l="0" t="0" r="0" b="0"/>
              <a:pathLst>
                <a:path w="48709" h="52456">
                  <a:moveTo>
                    <a:pt x="47957" y="5811"/>
                  </a:moveTo>
                  <a:lnTo>
                    <a:pt x="45776" y="21065"/>
                  </a:lnTo>
                  <a:cubicBezTo>
                    <a:pt x="41875" y="22856"/>
                    <a:pt x="38638" y="24486"/>
                    <a:pt x="35985" y="26007"/>
                  </a:cubicBezTo>
                  <a:cubicBezTo>
                    <a:pt x="33332" y="27514"/>
                    <a:pt x="30005" y="29451"/>
                    <a:pt x="25985" y="31804"/>
                  </a:cubicBezTo>
                  <a:lnTo>
                    <a:pt x="25782" y="33194"/>
                  </a:lnTo>
                  <a:lnTo>
                    <a:pt x="37956" y="34955"/>
                  </a:lnTo>
                  <a:cubicBezTo>
                    <a:pt x="38638" y="35034"/>
                    <a:pt x="39181" y="35015"/>
                    <a:pt x="39672" y="34854"/>
                  </a:cubicBezTo>
                  <a:cubicBezTo>
                    <a:pt x="40155" y="34663"/>
                    <a:pt x="40586" y="34258"/>
                    <a:pt x="41017" y="33583"/>
                  </a:cubicBezTo>
                  <a:cubicBezTo>
                    <a:pt x="41197" y="33287"/>
                    <a:pt x="41422" y="32823"/>
                    <a:pt x="41647" y="32223"/>
                  </a:cubicBezTo>
                  <a:cubicBezTo>
                    <a:pt x="41894" y="31594"/>
                    <a:pt x="42096" y="30968"/>
                    <a:pt x="42257" y="30339"/>
                  </a:cubicBezTo>
                  <a:lnTo>
                    <a:pt x="44386" y="30642"/>
                  </a:lnTo>
                  <a:lnTo>
                    <a:pt x="41459" y="51164"/>
                  </a:lnTo>
                  <a:lnTo>
                    <a:pt x="39324" y="50860"/>
                  </a:lnTo>
                  <a:cubicBezTo>
                    <a:pt x="39372" y="50377"/>
                    <a:pt x="39402" y="49680"/>
                    <a:pt x="39462" y="48766"/>
                  </a:cubicBezTo>
                  <a:cubicBezTo>
                    <a:pt x="39530" y="47859"/>
                    <a:pt x="39492" y="47237"/>
                    <a:pt x="39402" y="46832"/>
                  </a:cubicBezTo>
                  <a:cubicBezTo>
                    <a:pt x="39245" y="46166"/>
                    <a:pt x="38953" y="45645"/>
                    <a:pt x="38548" y="45311"/>
                  </a:cubicBezTo>
                  <a:cubicBezTo>
                    <a:pt x="38143" y="45008"/>
                    <a:pt x="37578" y="44813"/>
                    <a:pt x="36873" y="44659"/>
                  </a:cubicBezTo>
                  <a:lnTo>
                    <a:pt x="9487" y="40789"/>
                  </a:lnTo>
                  <a:cubicBezTo>
                    <a:pt x="8850" y="40710"/>
                    <a:pt x="8284" y="40710"/>
                    <a:pt x="7835" y="40867"/>
                  </a:cubicBezTo>
                  <a:cubicBezTo>
                    <a:pt x="7363" y="41006"/>
                    <a:pt x="6913" y="41441"/>
                    <a:pt x="6463" y="42108"/>
                  </a:cubicBezTo>
                  <a:cubicBezTo>
                    <a:pt x="6115" y="42625"/>
                    <a:pt x="5811" y="43318"/>
                    <a:pt x="5542" y="44071"/>
                  </a:cubicBezTo>
                  <a:cubicBezTo>
                    <a:pt x="5253" y="44824"/>
                    <a:pt x="5051" y="45461"/>
                    <a:pt x="4931" y="45948"/>
                  </a:cubicBezTo>
                  <a:lnTo>
                    <a:pt x="2810" y="45641"/>
                  </a:lnTo>
                  <a:lnTo>
                    <a:pt x="5834" y="24422"/>
                  </a:lnTo>
                  <a:lnTo>
                    <a:pt x="7970" y="24748"/>
                  </a:lnTo>
                  <a:cubicBezTo>
                    <a:pt x="7947" y="25307"/>
                    <a:pt x="7925" y="26000"/>
                    <a:pt x="7910" y="26790"/>
                  </a:cubicBezTo>
                  <a:cubicBezTo>
                    <a:pt x="7910" y="27603"/>
                    <a:pt x="7947" y="28297"/>
                    <a:pt x="8056" y="28855"/>
                  </a:cubicBezTo>
                  <a:cubicBezTo>
                    <a:pt x="8179" y="29608"/>
                    <a:pt x="8475" y="30129"/>
                    <a:pt x="8970" y="30417"/>
                  </a:cubicBezTo>
                  <a:cubicBezTo>
                    <a:pt x="9453" y="30736"/>
                    <a:pt x="9985" y="30927"/>
                    <a:pt x="10600" y="31028"/>
                  </a:cubicBezTo>
                  <a:lnTo>
                    <a:pt x="23658" y="32883"/>
                  </a:lnTo>
                  <a:lnTo>
                    <a:pt x="23815" y="31751"/>
                  </a:lnTo>
                  <a:cubicBezTo>
                    <a:pt x="22714" y="30174"/>
                    <a:pt x="21410" y="28297"/>
                    <a:pt x="19859" y="26157"/>
                  </a:cubicBezTo>
                  <a:cubicBezTo>
                    <a:pt x="18307" y="24014"/>
                    <a:pt x="17003" y="22331"/>
                    <a:pt x="16003" y="21129"/>
                  </a:cubicBezTo>
                  <a:cubicBezTo>
                    <a:pt x="14575" y="19484"/>
                    <a:pt x="13451" y="18214"/>
                    <a:pt x="12620" y="17404"/>
                  </a:cubicBezTo>
                  <a:cubicBezTo>
                    <a:pt x="11762" y="16591"/>
                    <a:pt x="10990" y="16123"/>
                    <a:pt x="10315" y="16026"/>
                  </a:cubicBezTo>
                  <a:cubicBezTo>
                    <a:pt x="9982" y="15981"/>
                    <a:pt x="9708" y="16295"/>
                    <a:pt x="9453" y="16895"/>
                  </a:cubicBezTo>
                  <a:cubicBezTo>
                    <a:pt x="9169" y="17532"/>
                    <a:pt x="8933" y="18540"/>
                    <a:pt x="8663" y="19896"/>
                  </a:cubicBezTo>
                  <a:lnTo>
                    <a:pt x="6520" y="19600"/>
                  </a:lnTo>
                  <a:lnTo>
                    <a:pt x="8933" y="2810"/>
                  </a:lnTo>
                  <a:lnTo>
                    <a:pt x="11046" y="3121"/>
                  </a:lnTo>
                  <a:cubicBezTo>
                    <a:pt x="10990" y="5163"/>
                    <a:pt x="11132" y="6924"/>
                    <a:pt x="11436" y="8352"/>
                  </a:cubicBezTo>
                  <a:cubicBezTo>
                    <a:pt x="11762" y="9802"/>
                    <a:pt x="12436" y="11256"/>
                    <a:pt x="13451" y="12803"/>
                  </a:cubicBezTo>
                  <a:cubicBezTo>
                    <a:pt x="14924" y="14961"/>
                    <a:pt x="16205" y="16760"/>
                    <a:pt x="17307" y="18191"/>
                  </a:cubicBezTo>
                  <a:cubicBezTo>
                    <a:pt x="18386" y="19634"/>
                    <a:pt x="19799" y="21462"/>
                    <a:pt x="21511" y="23714"/>
                  </a:cubicBezTo>
                  <a:cubicBezTo>
                    <a:pt x="23894" y="22302"/>
                    <a:pt x="26794" y="20571"/>
                    <a:pt x="30230" y="18588"/>
                  </a:cubicBezTo>
                  <a:cubicBezTo>
                    <a:pt x="33651" y="16588"/>
                    <a:pt x="36997" y="14590"/>
                    <a:pt x="40260" y="12590"/>
                  </a:cubicBezTo>
                  <a:cubicBezTo>
                    <a:pt x="41092" y="12061"/>
                    <a:pt x="41913" y="11465"/>
                    <a:pt x="42700" y="10791"/>
                  </a:cubicBezTo>
                  <a:cubicBezTo>
                    <a:pt x="43498" y="10094"/>
                    <a:pt x="44180" y="9277"/>
                    <a:pt x="44723" y="8416"/>
                  </a:cubicBezTo>
                  <a:cubicBezTo>
                    <a:pt x="44993" y="7981"/>
                    <a:pt x="45218" y="7486"/>
                    <a:pt x="45397" y="6943"/>
                  </a:cubicBezTo>
                  <a:cubicBezTo>
                    <a:pt x="45600" y="6385"/>
                    <a:pt x="45716" y="5901"/>
                    <a:pt x="45802" y="5493"/>
                  </a:cubicBezTo>
                  <a:lnTo>
                    <a:pt x="47957" y="581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8" name="任意多边形: 形状 17">
              <a:extLst>
                <a:ext uri="{FF2B5EF4-FFF2-40B4-BE49-F238E27FC236}">
                  <a16:creationId xmlns:a16="http://schemas.microsoft.com/office/drawing/2014/main" id="{AE7C845A-116E-455B-9562-079A22F84397}"/>
                </a:ext>
              </a:extLst>
            </p:cNvPr>
            <p:cNvSpPr/>
            <p:nvPr/>
          </p:nvSpPr>
          <p:spPr>
            <a:xfrm>
              <a:off x="4255044" y="1611903"/>
              <a:ext cx="107210" cy="82468"/>
            </a:xfrm>
            <a:custGeom>
              <a:avLst/>
              <a:gdLst/>
              <a:ahLst/>
              <a:cxnLst/>
              <a:rect l="0" t="0" r="0" b="0"/>
              <a:pathLst>
                <a:path w="48709" h="37468">
                  <a:moveTo>
                    <a:pt x="47113" y="17344"/>
                  </a:moveTo>
                  <a:lnTo>
                    <a:pt x="39035" y="37446"/>
                  </a:lnTo>
                  <a:lnTo>
                    <a:pt x="37034" y="36656"/>
                  </a:lnTo>
                  <a:cubicBezTo>
                    <a:pt x="37207" y="36173"/>
                    <a:pt x="37405" y="35491"/>
                    <a:pt x="37709" y="34546"/>
                  </a:cubicBezTo>
                  <a:cubicBezTo>
                    <a:pt x="37979" y="33655"/>
                    <a:pt x="38136" y="32995"/>
                    <a:pt x="38136" y="32590"/>
                  </a:cubicBezTo>
                  <a:cubicBezTo>
                    <a:pt x="38136" y="31860"/>
                    <a:pt x="37979" y="31294"/>
                    <a:pt x="37649" y="30916"/>
                  </a:cubicBezTo>
                  <a:cubicBezTo>
                    <a:pt x="37323" y="30511"/>
                    <a:pt x="36832" y="30162"/>
                    <a:pt x="36176" y="29900"/>
                  </a:cubicBezTo>
                  <a:lnTo>
                    <a:pt x="10495" y="19622"/>
                  </a:lnTo>
                  <a:cubicBezTo>
                    <a:pt x="9907" y="19405"/>
                    <a:pt x="9378" y="19289"/>
                    <a:pt x="8828" y="19357"/>
                  </a:cubicBezTo>
                  <a:cubicBezTo>
                    <a:pt x="8314" y="19405"/>
                    <a:pt x="7786" y="19660"/>
                    <a:pt x="7265" y="20218"/>
                  </a:cubicBezTo>
                  <a:cubicBezTo>
                    <a:pt x="6909" y="20552"/>
                    <a:pt x="6505" y="21087"/>
                    <a:pt x="5991" y="21826"/>
                  </a:cubicBezTo>
                  <a:cubicBezTo>
                    <a:pt x="5504" y="22556"/>
                    <a:pt x="5092" y="23205"/>
                    <a:pt x="4819" y="23718"/>
                  </a:cubicBezTo>
                  <a:lnTo>
                    <a:pt x="2810" y="22942"/>
                  </a:lnTo>
                  <a:lnTo>
                    <a:pt x="10847" y="2810"/>
                  </a:lnTo>
                  <a:lnTo>
                    <a:pt x="12848" y="3608"/>
                  </a:lnTo>
                  <a:cubicBezTo>
                    <a:pt x="12702" y="4144"/>
                    <a:pt x="12515" y="4819"/>
                    <a:pt x="12312" y="5632"/>
                  </a:cubicBezTo>
                  <a:cubicBezTo>
                    <a:pt x="12095" y="6422"/>
                    <a:pt x="11971" y="7115"/>
                    <a:pt x="11934" y="7719"/>
                  </a:cubicBezTo>
                  <a:cubicBezTo>
                    <a:pt x="11893" y="8494"/>
                    <a:pt x="12050" y="9030"/>
                    <a:pt x="12428" y="9457"/>
                  </a:cubicBezTo>
                  <a:cubicBezTo>
                    <a:pt x="12807" y="9869"/>
                    <a:pt x="13298" y="10195"/>
                    <a:pt x="13908" y="10394"/>
                  </a:cubicBezTo>
                  <a:lnTo>
                    <a:pt x="39567" y="20687"/>
                  </a:lnTo>
                  <a:cubicBezTo>
                    <a:pt x="40163" y="20960"/>
                    <a:pt x="40748" y="21058"/>
                    <a:pt x="41242" y="20983"/>
                  </a:cubicBezTo>
                  <a:cubicBezTo>
                    <a:pt x="41793" y="20923"/>
                    <a:pt x="42321" y="20649"/>
                    <a:pt x="42831" y="20091"/>
                  </a:cubicBezTo>
                  <a:cubicBezTo>
                    <a:pt x="43142" y="19784"/>
                    <a:pt x="43535" y="19278"/>
                    <a:pt x="43996" y="18510"/>
                  </a:cubicBezTo>
                  <a:cubicBezTo>
                    <a:pt x="44461" y="17749"/>
                    <a:pt x="44854" y="17060"/>
                    <a:pt x="45098" y="16516"/>
                  </a:cubicBezTo>
                  <a:lnTo>
                    <a:pt x="47113" y="1734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9" name="任意多边形: 形状 18">
              <a:extLst>
                <a:ext uri="{FF2B5EF4-FFF2-40B4-BE49-F238E27FC236}">
                  <a16:creationId xmlns:a16="http://schemas.microsoft.com/office/drawing/2014/main" id="{732EF0F1-AB57-4E6B-BB22-0CAA82B3EF20}"/>
                </a:ext>
              </a:extLst>
            </p:cNvPr>
            <p:cNvSpPr/>
            <p:nvPr/>
          </p:nvSpPr>
          <p:spPr>
            <a:xfrm>
              <a:off x="4303809" y="1466874"/>
              <a:ext cx="131949" cy="140195"/>
            </a:xfrm>
            <a:custGeom>
              <a:avLst/>
              <a:gdLst/>
              <a:ahLst/>
              <a:cxnLst/>
              <a:rect l="0" t="0" r="0" b="0"/>
              <a:pathLst>
                <a:path w="59950" h="63697">
                  <a:moveTo>
                    <a:pt x="31230" y="4054"/>
                  </a:moveTo>
                  <a:cubicBezTo>
                    <a:pt x="30972" y="4489"/>
                    <a:pt x="30623" y="5115"/>
                    <a:pt x="30196" y="6018"/>
                  </a:cubicBezTo>
                  <a:cubicBezTo>
                    <a:pt x="29769" y="6849"/>
                    <a:pt x="29567" y="7741"/>
                    <a:pt x="29578" y="8682"/>
                  </a:cubicBezTo>
                  <a:cubicBezTo>
                    <a:pt x="29578" y="9540"/>
                    <a:pt x="30005" y="10428"/>
                    <a:pt x="30811" y="11349"/>
                  </a:cubicBezTo>
                  <a:cubicBezTo>
                    <a:pt x="31620" y="12297"/>
                    <a:pt x="32984" y="13436"/>
                    <a:pt x="34861" y="14778"/>
                  </a:cubicBezTo>
                  <a:lnTo>
                    <a:pt x="57586" y="31103"/>
                  </a:lnTo>
                  <a:lnTo>
                    <a:pt x="54731" y="35067"/>
                  </a:lnTo>
                  <a:lnTo>
                    <a:pt x="16059" y="37184"/>
                  </a:lnTo>
                  <a:lnTo>
                    <a:pt x="30931" y="47822"/>
                  </a:lnTo>
                  <a:cubicBezTo>
                    <a:pt x="32793" y="49170"/>
                    <a:pt x="34280" y="50055"/>
                    <a:pt x="35401" y="50516"/>
                  </a:cubicBezTo>
                  <a:cubicBezTo>
                    <a:pt x="36540" y="50943"/>
                    <a:pt x="37544" y="51025"/>
                    <a:pt x="38357" y="50793"/>
                  </a:cubicBezTo>
                  <a:cubicBezTo>
                    <a:pt x="38986" y="50639"/>
                    <a:pt x="39740" y="50227"/>
                    <a:pt x="40620" y="49534"/>
                  </a:cubicBezTo>
                  <a:cubicBezTo>
                    <a:pt x="41519" y="48803"/>
                    <a:pt x="42183" y="48245"/>
                    <a:pt x="42643" y="47780"/>
                  </a:cubicBezTo>
                  <a:lnTo>
                    <a:pt x="44397" y="49021"/>
                  </a:lnTo>
                  <a:lnTo>
                    <a:pt x="34629" y="62659"/>
                  </a:lnTo>
                  <a:lnTo>
                    <a:pt x="32868" y="61408"/>
                  </a:lnTo>
                  <a:cubicBezTo>
                    <a:pt x="33239" y="60790"/>
                    <a:pt x="33606" y="60052"/>
                    <a:pt x="33977" y="59190"/>
                  </a:cubicBezTo>
                  <a:cubicBezTo>
                    <a:pt x="34340" y="58332"/>
                    <a:pt x="34535" y="57485"/>
                    <a:pt x="34543" y="56747"/>
                  </a:cubicBezTo>
                  <a:cubicBezTo>
                    <a:pt x="34505" y="55840"/>
                    <a:pt x="34138" y="54956"/>
                    <a:pt x="33426" y="54146"/>
                  </a:cubicBezTo>
                  <a:cubicBezTo>
                    <a:pt x="32707" y="53288"/>
                    <a:pt x="31317" y="52131"/>
                    <a:pt x="29260" y="50662"/>
                  </a:cubicBezTo>
                  <a:lnTo>
                    <a:pt x="14223" y="39863"/>
                  </a:lnTo>
                  <a:cubicBezTo>
                    <a:pt x="13478" y="39342"/>
                    <a:pt x="12680" y="38934"/>
                    <a:pt x="11863" y="38694"/>
                  </a:cubicBezTo>
                  <a:cubicBezTo>
                    <a:pt x="11031" y="38436"/>
                    <a:pt x="10188" y="38406"/>
                    <a:pt x="9378" y="38529"/>
                  </a:cubicBezTo>
                  <a:cubicBezTo>
                    <a:pt x="8487" y="38694"/>
                    <a:pt x="7666" y="39016"/>
                    <a:pt x="6891" y="39492"/>
                  </a:cubicBezTo>
                  <a:cubicBezTo>
                    <a:pt x="6107" y="39942"/>
                    <a:pt x="5347" y="40549"/>
                    <a:pt x="4564" y="41302"/>
                  </a:cubicBezTo>
                  <a:lnTo>
                    <a:pt x="2810" y="40036"/>
                  </a:lnTo>
                  <a:lnTo>
                    <a:pt x="11376" y="28117"/>
                  </a:lnTo>
                  <a:lnTo>
                    <a:pt x="45296" y="26288"/>
                  </a:lnTo>
                  <a:lnTo>
                    <a:pt x="33216" y="17622"/>
                  </a:lnTo>
                  <a:cubicBezTo>
                    <a:pt x="31317" y="16262"/>
                    <a:pt x="29773" y="15359"/>
                    <a:pt x="28671" y="14950"/>
                  </a:cubicBezTo>
                  <a:cubicBezTo>
                    <a:pt x="27547" y="14493"/>
                    <a:pt x="26592" y="14414"/>
                    <a:pt x="25737" y="14624"/>
                  </a:cubicBezTo>
                  <a:cubicBezTo>
                    <a:pt x="25078" y="14811"/>
                    <a:pt x="24332" y="15227"/>
                    <a:pt x="23489" y="15913"/>
                  </a:cubicBezTo>
                  <a:cubicBezTo>
                    <a:pt x="22635" y="16580"/>
                    <a:pt x="21961" y="17101"/>
                    <a:pt x="21503" y="17580"/>
                  </a:cubicBezTo>
                  <a:lnTo>
                    <a:pt x="19814" y="16363"/>
                  </a:lnTo>
                  <a:lnTo>
                    <a:pt x="29518" y="2810"/>
                  </a:lnTo>
                  <a:lnTo>
                    <a:pt x="31230" y="405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0" name="任意多边形: 形状 19">
              <a:extLst>
                <a:ext uri="{FF2B5EF4-FFF2-40B4-BE49-F238E27FC236}">
                  <a16:creationId xmlns:a16="http://schemas.microsoft.com/office/drawing/2014/main" id="{AA4A620F-F428-47DA-A16D-CFFF16300126}"/>
                </a:ext>
              </a:extLst>
            </p:cNvPr>
            <p:cNvSpPr/>
            <p:nvPr/>
          </p:nvSpPr>
          <p:spPr>
            <a:xfrm>
              <a:off x="4425305" y="1368497"/>
              <a:ext cx="107210" cy="107209"/>
            </a:xfrm>
            <a:custGeom>
              <a:avLst/>
              <a:gdLst/>
              <a:ahLst/>
              <a:cxnLst/>
              <a:rect l="0" t="0" r="0" b="0"/>
              <a:pathLst>
                <a:path w="48709" h="48709">
                  <a:moveTo>
                    <a:pt x="43649" y="16602"/>
                  </a:moveTo>
                  <a:cubicBezTo>
                    <a:pt x="43237" y="16992"/>
                    <a:pt x="42896" y="17386"/>
                    <a:pt x="42585" y="17689"/>
                  </a:cubicBezTo>
                  <a:cubicBezTo>
                    <a:pt x="42278" y="18015"/>
                    <a:pt x="41967" y="18480"/>
                    <a:pt x="41585" y="19060"/>
                  </a:cubicBezTo>
                  <a:cubicBezTo>
                    <a:pt x="41135" y="19735"/>
                    <a:pt x="41012" y="20319"/>
                    <a:pt x="41180" y="20923"/>
                  </a:cubicBezTo>
                  <a:cubicBezTo>
                    <a:pt x="41341" y="21481"/>
                    <a:pt x="41585" y="21994"/>
                    <a:pt x="41971" y="22481"/>
                  </a:cubicBezTo>
                  <a:lnTo>
                    <a:pt x="44811" y="26026"/>
                  </a:lnTo>
                  <a:cubicBezTo>
                    <a:pt x="45399" y="26723"/>
                    <a:pt x="45875" y="27315"/>
                    <a:pt x="46239" y="27708"/>
                  </a:cubicBezTo>
                  <a:cubicBezTo>
                    <a:pt x="46609" y="28150"/>
                    <a:pt x="47052" y="28686"/>
                    <a:pt x="47587" y="29308"/>
                  </a:cubicBezTo>
                  <a:cubicBezTo>
                    <a:pt x="46857" y="31302"/>
                    <a:pt x="45399" y="33831"/>
                    <a:pt x="43215" y="36802"/>
                  </a:cubicBezTo>
                  <a:cubicBezTo>
                    <a:pt x="41042" y="39803"/>
                    <a:pt x="38771" y="42261"/>
                    <a:pt x="36425" y="44112"/>
                  </a:cubicBezTo>
                  <a:cubicBezTo>
                    <a:pt x="34222" y="45911"/>
                    <a:pt x="31884" y="47222"/>
                    <a:pt x="29434" y="48091"/>
                  </a:cubicBezTo>
                  <a:cubicBezTo>
                    <a:pt x="26961" y="48998"/>
                    <a:pt x="24462" y="49343"/>
                    <a:pt x="21925" y="49156"/>
                  </a:cubicBezTo>
                  <a:cubicBezTo>
                    <a:pt x="19418" y="48998"/>
                    <a:pt x="16945" y="48256"/>
                    <a:pt x="14517" y="46952"/>
                  </a:cubicBezTo>
                  <a:cubicBezTo>
                    <a:pt x="12097" y="45671"/>
                    <a:pt x="9875" y="43756"/>
                    <a:pt x="7829" y="41227"/>
                  </a:cubicBezTo>
                  <a:cubicBezTo>
                    <a:pt x="5937" y="38837"/>
                    <a:pt x="4547" y="36322"/>
                    <a:pt x="3734" y="33707"/>
                  </a:cubicBezTo>
                  <a:cubicBezTo>
                    <a:pt x="2872" y="31069"/>
                    <a:pt x="2632" y="28416"/>
                    <a:pt x="2936" y="25749"/>
                  </a:cubicBezTo>
                  <a:cubicBezTo>
                    <a:pt x="3239" y="23141"/>
                    <a:pt x="4116" y="20604"/>
                    <a:pt x="5566" y="18139"/>
                  </a:cubicBezTo>
                  <a:cubicBezTo>
                    <a:pt x="7039" y="15673"/>
                    <a:pt x="9036" y="13421"/>
                    <a:pt x="11557" y="11383"/>
                  </a:cubicBezTo>
                  <a:cubicBezTo>
                    <a:pt x="13296" y="10000"/>
                    <a:pt x="15068" y="8914"/>
                    <a:pt x="16863" y="8161"/>
                  </a:cubicBezTo>
                  <a:cubicBezTo>
                    <a:pt x="18680" y="7385"/>
                    <a:pt x="20254" y="6872"/>
                    <a:pt x="21595" y="6595"/>
                  </a:cubicBezTo>
                  <a:lnTo>
                    <a:pt x="21981" y="4339"/>
                  </a:lnTo>
                  <a:lnTo>
                    <a:pt x="23858" y="2810"/>
                  </a:lnTo>
                  <a:lnTo>
                    <a:pt x="33012" y="13789"/>
                  </a:lnTo>
                  <a:lnTo>
                    <a:pt x="31120" y="15295"/>
                  </a:lnTo>
                  <a:cubicBezTo>
                    <a:pt x="27350" y="12803"/>
                    <a:pt x="24068" y="11402"/>
                    <a:pt x="21250" y="10978"/>
                  </a:cubicBezTo>
                  <a:cubicBezTo>
                    <a:pt x="18459" y="10600"/>
                    <a:pt x="15889" y="11327"/>
                    <a:pt x="13562" y="13189"/>
                  </a:cubicBezTo>
                  <a:cubicBezTo>
                    <a:pt x="10830" y="15392"/>
                    <a:pt x="9669" y="18281"/>
                    <a:pt x="10103" y="21886"/>
                  </a:cubicBezTo>
                  <a:cubicBezTo>
                    <a:pt x="10546" y="25479"/>
                    <a:pt x="12438" y="29379"/>
                    <a:pt x="15806" y="33572"/>
                  </a:cubicBezTo>
                  <a:cubicBezTo>
                    <a:pt x="19392" y="38035"/>
                    <a:pt x="22944" y="40957"/>
                    <a:pt x="26429" y="42291"/>
                  </a:cubicBezTo>
                  <a:cubicBezTo>
                    <a:pt x="29906" y="43625"/>
                    <a:pt x="32993" y="43239"/>
                    <a:pt x="35676" y="41096"/>
                  </a:cubicBezTo>
                  <a:cubicBezTo>
                    <a:pt x="36916" y="40081"/>
                    <a:pt x="37872" y="39001"/>
                    <a:pt x="38569" y="37847"/>
                  </a:cubicBezTo>
                  <a:cubicBezTo>
                    <a:pt x="39221" y="36690"/>
                    <a:pt x="39625" y="35637"/>
                    <a:pt x="39771" y="34730"/>
                  </a:cubicBezTo>
                  <a:lnTo>
                    <a:pt x="34837" y="28551"/>
                  </a:lnTo>
                  <a:cubicBezTo>
                    <a:pt x="34425" y="28049"/>
                    <a:pt x="33994" y="27660"/>
                    <a:pt x="33533" y="27521"/>
                  </a:cubicBezTo>
                  <a:cubicBezTo>
                    <a:pt x="33061" y="27289"/>
                    <a:pt x="32454" y="27289"/>
                    <a:pt x="31678" y="27498"/>
                  </a:cubicBezTo>
                  <a:cubicBezTo>
                    <a:pt x="31082" y="27656"/>
                    <a:pt x="30412" y="27903"/>
                    <a:pt x="29677" y="28312"/>
                  </a:cubicBezTo>
                  <a:cubicBezTo>
                    <a:pt x="28924" y="28682"/>
                    <a:pt x="28283" y="29027"/>
                    <a:pt x="27841" y="29304"/>
                  </a:cubicBezTo>
                  <a:lnTo>
                    <a:pt x="26489" y="27660"/>
                  </a:lnTo>
                  <a:lnTo>
                    <a:pt x="42301" y="14905"/>
                  </a:lnTo>
                  <a:lnTo>
                    <a:pt x="43649" y="1660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1" name="任意多边形: 形状 20">
              <a:extLst>
                <a:ext uri="{FF2B5EF4-FFF2-40B4-BE49-F238E27FC236}">
                  <a16:creationId xmlns:a16="http://schemas.microsoft.com/office/drawing/2014/main" id="{9B3E8790-393B-42EB-8744-BE17448199F1}"/>
                </a:ext>
              </a:extLst>
            </p:cNvPr>
            <p:cNvSpPr/>
            <p:nvPr/>
          </p:nvSpPr>
          <p:spPr>
            <a:xfrm>
              <a:off x="4617485" y="1265619"/>
              <a:ext cx="107210" cy="107209"/>
            </a:xfrm>
            <a:custGeom>
              <a:avLst/>
              <a:gdLst/>
              <a:ahLst/>
              <a:cxnLst/>
              <a:rect l="0" t="0" r="0" b="0"/>
              <a:pathLst>
                <a:path w="48709" h="48709">
                  <a:moveTo>
                    <a:pt x="47233" y="4942"/>
                  </a:moveTo>
                  <a:cubicBezTo>
                    <a:pt x="46728" y="5144"/>
                    <a:pt x="46016" y="5463"/>
                    <a:pt x="45075" y="5920"/>
                  </a:cubicBezTo>
                  <a:cubicBezTo>
                    <a:pt x="44153" y="6347"/>
                    <a:pt x="43423" y="6906"/>
                    <a:pt x="42887" y="7554"/>
                  </a:cubicBezTo>
                  <a:cubicBezTo>
                    <a:pt x="42317" y="8161"/>
                    <a:pt x="42048" y="9090"/>
                    <a:pt x="42078" y="10315"/>
                  </a:cubicBezTo>
                  <a:cubicBezTo>
                    <a:pt x="42100" y="11510"/>
                    <a:pt x="42449" y="13264"/>
                    <a:pt x="43033" y="15583"/>
                  </a:cubicBezTo>
                  <a:lnTo>
                    <a:pt x="46784" y="29586"/>
                  </a:lnTo>
                  <a:cubicBezTo>
                    <a:pt x="47885" y="33700"/>
                    <a:pt x="47357" y="37383"/>
                    <a:pt x="45233" y="40628"/>
                  </a:cubicBezTo>
                  <a:cubicBezTo>
                    <a:pt x="43086" y="43895"/>
                    <a:pt x="39725" y="46143"/>
                    <a:pt x="35116" y="47394"/>
                  </a:cubicBezTo>
                  <a:cubicBezTo>
                    <a:pt x="29732" y="48788"/>
                    <a:pt x="25239" y="48713"/>
                    <a:pt x="21638" y="47084"/>
                  </a:cubicBezTo>
                  <a:cubicBezTo>
                    <a:pt x="18045" y="45446"/>
                    <a:pt x="15681" y="42467"/>
                    <a:pt x="14538" y="38140"/>
                  </a:cubicBezTo>
                  <a:lnTo>
                    <a:pt x="9378" y="18892"/>
                  </a:lnTo>
                  <a:cubicBezTo>
                    <a:pt x="9232" y="18255"/>
                    <a:pt x="8974" y="17768"/>
                    <a:pt x="8603" y="17401"/>
                  </a:cubicBezTo>
                  <a:cubicBezTo>
                    <a:pt x="8262" y="17015"/>
                    <a:pt x="7704" y="16741"/>
                    <a:pt x="6935" y="16539"/>
                  </a:cubicBezTo>
                  <a:cubicBezTo>
                    <a:pt x="6407" y="16438"/>
                    <a:pt x="5781" y="16423"/>
                    <a:pt x="5073" y="16438"/>
                  </a:cubicBezTo>
                  <a:cubicBezTo>
                    <a:pt x="4365" y="16509"/>
                    <a:pt x="3784" y="16539"/>
                    <a:pt x="3368" y="16610"/>
                  </a:cubicBezTo>
                  <a:lnTo>
                    <a:pt x="2810" y="14523"/>
                  </a:lnTo>
                  <a:lnTo>
                    <a:pt x="22564" y="9247"/>
                  </a:lnTo>
                  <a:lnTo>
                    <a:pt x="23122" y="11319"/>
                  </a:lnTo>
                  <a:cubicBezTo>
                    <a:pt x="22564" y="11507"/>
                    <a:pt x="21998" y="11724"/>
                    <a:pt x="21455" y="11994"/>
                  </a:cubicBezTo>
                  <a:cubicBezTo>
                    <a:pt x="20881" y="12237"/>
                    <a:pt x="20331" y="12530"/>
                    <a:pt x="19780" y="12886"/>
                  </a:cubicBezTo>
                  <a:cubicBezTo>
                    <a:pt x="19143" y="13264"/>
                    <a:pt x="18794" y="13770"/>
                    <a:pt x="18678" y="14328"/>
                  </a:cubicBezTo>
                  <a:cubicBezTo>
                    <a:pt x="18592" y="14894"/>
                    <a:pt x="18633" y="15467"/>
                    <a:pt x="18794" y="16123"/>
                  </a:cubicBezTo>
                  <a:lnTo>
                    <a:pt x="23860" y="35082"/>
                  </a:lnTo>
                  <a:cubicBezTo>
                    <a:pt x="24876" y="38814"/>
                    <a:pt x="26412" y="41328"/>
                    <a:pt x="28506" y="42569"/>
                  </a:cubicBezTo>
                  <a:cubicBezTo>
                    <a:pt x="30631" y="43846"/>
                    <a:pt x="33261" y="44019"/>
                    <a:pt x="36420" y="43205"/>
                  </a:cubicBezTo>
                  <a:cubicBezTo>
                    <a:pt x="39485" y="42362"/>
                    <a:pt x="41680" y="40800"/>
                    <a:pt x="42928" y="38443"/>
                  </a:cubicBezTo>
                  <a:cubicBezTo>
                    <a:pt x="44187" y="36101"/>
                    <a:pt x="44333" y="33108"/>
                    <a:pt x="43355" y="29477"/>
                  </a:cubicBezTo>
                  <a:lnTo>
                    <a:pt x="39972" y="16700"/>
                  </a:lnTo>
                  <a:cubicBezTo>
                    <a:pt x="39357" y="14426"/>
                    <a:pt x="38747" y="12796"/>
                    <a:pt x="38132" y="11720"/>
                  </a:cubicBezTo>
                  <a:cubicBezTo>
                    <a:pt x="37521" y="10705"/>
                    <a:pt x="36828" y="9997"/>
                    <a:pt x="36060" y="9671"/>
                  </a:cubicBezTo>
                  <a:cubicBezTo>
                    <a:pt x="35487" y="9416"/>
                    <a:pt x="34595" y="9281"/>
                    <a:pt x="33366" y="9281"/>
                  </a:cubicBezTo>
                  <a:cubicBezTo>
                    <a:pt x="32141" y="9259"/>
                    <a:pt x="31264" y="9281"/>
                    <a:pt x="30792" y="9341"/>
                  </a:cubicBezTo>
                  <a:lnTo>
                    <a:pt x="30219" y="7202"/>
                  </a:lnTo>
                  <a:lnTo>
                    <a:pt x="46683" y="2810"/>
                  </a:lnTo>
                  <a:lnTo>
                    <a:pt x="47233" y="49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2" name="任意多边形: 形状 21">
              <a:extLst>
                <a:ext uri="{FF2B5EF4-FFF2-40B4-BE49-F238E27FC236}">
                  <a16:creationId xmlns:a16="http://schemas.microsoft.com/office/drawing/2014/main" id="{CCF4C6EA-87B8-4852-9556-C04D9B408B30}"/>
                </a:ext>
              </a:extLst>
            </p:cNvPr>
            <p:cNvSpPr/>
            <p:nvPr/>
          </p:nvSpPr>
          <p:spPr>
            <a:xfrm>
              <a:off x="4775922" y="1258105"/>
              <a:ext cx="107210" cy="98962"/>
            </a:xfrm>
            <a:custGeom>
              <a:avLst/>
              <a:gdLst/>
              <a:ahLst/>
              <a:cxnLst/>
              <a:rect l="0" t="0" r="0" b="0"/>
              <a:pathLst>
                <a:path w="48709" h="44962">
                  <a:moveTo>
                    <a:pt x="48961" y="5587"/>
                  </a:moveTo>
                  <a:cubicBezTo>
                    <a:pt x="48444" y="5620"/>
                    <a:pt x="47713" y="5703"/>
                    <a:pt x="46758" y="5819"/>
                  </a:cubicBezTo>
                  <a:cubicBezTo>
                    <a:pt x="45821" y="5973"/>
                    <a:pt x="44937" y="6328"/>
                    <a:pt x="44183" y="6864"/>
                  </a:cubicBezTo>
                  <a:cubicBezTo>
                    <a:pt x="43486" y="7370"/>
                    <a:pt x="42996" y="8209"/>
                    <a:pt x="42700" y="9416"/>
                  </a:cubicBezTo>
                  <a:cubicBezTo>
                    <a:pt x="42389" y="10596"/>
                    <a:pt x="42228" y="12372"/>
                    <a:pt x="42205" y="14714"/>
                  </a:cubicBezTo>
                  <a:lnTo>
                    <a:pt x="41819" y="42670"/>
                  </a:lnTo>
                  <a:lnTo>
                    <a:pt x="36922" y="42621"/>
                  </a:lnTo>
                  <a:lnTo>
                    <a:pt x="13103" y="12069"/>
                  </a:lnTo>
                  <a:lnTo>
                    <a:pt x="12844" y="30380"/>
                  </a:lnTo>
                  <a:cubicBezTo>
                    <a:pt x="12814" y="32647"/>
                    <a:pt x="12938" y="34378"/>
                    <a:pt x="13223" y="35562"/>
                  </a:cubicBezTo>
                  <a:cubicBezTo>
                    <a:pt x="13511" y="36765"/>
                    <a:pt x="13998" y="37611"/>
                    <a:pt x="14658" y="38170"/>
                  </a:cubicBezTo>
                  <a:cubicBezTo>
                    <a:pt x="15141" y="38612"/>
                    <a:pt x="15924" y="38945"/>
                    <a:pt x="17018" y="39271"/>
                  </a:cubicBezTo>
                  <a:cubicBezTo>
                    <a:pt x="18086" y="39620"/>
                    <a:pt x="18933" y="39852"/>
                    <a:pt x="19593" y="39953"/>
                  </a:cubicBezTo>
                  <a:lnTo>
                    <a:pt x="19574" y="42111"/>
                  </a:lnTo>
                  <a:lnTo>
                    <a:pt x="2810" y="41860"/>
                  </a:lnTo>
                  <a:lnTo>
                    <a:pt x="2825" y="39751"/>
                  </a:lnTo>
                  <a:cubicBezTo>
                    <a:pt x="3541" y="39676"/>
                    <a:pt x="4339" y="39541"/>
                    <a:pt x="5276" y="39354"/>
                  </a:cubicBezTo>
                  <a:cubicBezTo>
                    <a:pt x="6216" y="39159"/>
                    <a:pt x="6988" y="38825"/>
                    <a:pt x="7602" y="38424"/>
                  </a:cubicBezTo>
                  <a:cubicBezTo>
                    <a:pt x="8333" y="37881"/>
                    <a:pt x="8820" y="37113"/>
                    <a:pt x="9109" y="36026"/>
                  </a:cubicBezTo>
                  <a:cubicBezTo>
                    <a:pt x="9397" y="34970"/>
                    <a:pt x="9558" y="33164"/>
                    <a:pt x="9558" y="30635"/>
                  </a:cubicBezTo>
                  <a:lnTo>
                    <a:pt x="9824" y="12106"/>
                  </a:lnTo>
                  <a:cubicBezTo>
                    <a:pt x="9839" y="11173"/>
                    <a:pt x="9716" y="10323"/>
                    <a:pt x="9435" y="9498"/>
                  </a:cubicBezTo>
                  <a:cubicBezTo>
                    <a:pt x="9169" y="8663"/>
                    <a:pt x="8745" y="7970"/>
                    <a:pt x="8153" y="7374"/>
                  </a:cubicBezTo>
                  <a:cubicBezTo>
                    <a:pt x="7516" y="6729"/>
                    <a:pt x="6793" y="6227"/>
                    <a:pt x="5965" y="5868"/>
                  </a:cubicBezTo>
                  <a:cubicBezTo>
                    <a:pt x="5152" y="5519"/>
                    <a:pt x="4189" y="5201"/>
                    <a:pt x="3155" y="4991"/>
                  </a:cubicBezTo>
                  <a:lnTo>
                    <a:pt x="3155" y="2810"/>
                  </a:lnTo>
                  <a:lnTo>
                    <a:pt x="17835" y="3027"/>
                  </a:lnTo>
                  <a:lnTo>
                    <a:pt x="38728" y="29810"/>
                  </a:lnTo>
                  <a:lnTo>
                    <a:pt x="38945" y="14961"/>
                  </a:lnTo>
                  <a:cubicBezTo>
                    <a:pt x="38968" y="12620"/>
                    <a:pt x="38852" y="10866"/>
                    <a:pt x="38559" y="9686"/>
                  </a:cubicBezTo>
                  <a:cubicBezTo>
                    <a:pt x="38256" y="8532"/>
                    <a:pt x="37776" y="7677"/>
                    <a:pt x="37109" y="7112"/>
                  </a:cubicBezTo>
                  <a:cubicBezTo>
                    <a:pt x="36603" y="6707"/>
                    <a:pt x="35805" y="6325"/>
                    <a:pt x="34790" y="5995"/>
                  </a:cubicBezTo>
                  <a:cubicBezTo>
                    <a:pt x="33748" y="5662"/>
                    <a:pt x="32905" y="5474"/>
                    <a:pt x="32268" y="5313"/>
                  </a:cubicBezTo>
                  <a:lnTo>
                    <a:pt x="32328" y="3234"/>
                  </a:lnTo>
                  <a:lnTo>
                    <a:pt x="49002" y="3458"/>
                  </a:lnTo>
                  <a:lnTo>
                    <a:pt x="48961" y="5587"/>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3" name="任意多边形: 形状 22">
              <a:extLst>
                <a:ext uri="{FF2B5EF4-FFF2-40B4-BE49-F238E27FC236}">
                  <a16:creationId xmlns:a16="http://schemas.microsoft.com/office/drawing/2014/main" id="{BDE7E8C4-7ECD-486A-B0A9-6267C95998C0}"/>
                </a:ext>
              </a:extLst>
            </p:cNvPr>
            <p:cNvSpPr/>
            <p:nvPr/>
          </p:nvSpPr>
          <p:spPr>
            <a:xfrm>
              <a:off x="4923878" y="1271861"/>
              <a:ext cx="74221" cy="107209"/>
            </a:xfrm>
            <a:custGeom>
              <a:avLst/>
              <a:gdLst/>
              <a:ahLst/>
              <a:cxnLst/>
              <a:rect l="0" t="0" r="0" b="0"/>
              <a:pathLst>
                <a:path w="33722" h="48709">
                  <a:moveTo>
                    <a:pt x="23797" y="46016"/>
                  </a:moveTo>
                  <a:lnTo>
                    <a:pt x="2810" y="40613"/>
                  </a:lnTo>
                  <a:lnTo>
                    <a:pt x="3353" y="38503"/>
                  </a:lnTo>
                  <a:cubicBezTo>
                    <a:pt x="3822" y="38604"/>
                    <a:pt x="4541" y="38758"/>
                    <a:pt x="5497" y="38908"/>
                  </a:cubicBezTo>
                  <a:cubicBezTo>
                    <a:pt x="6433" y="39088"/>
                    <a:pt x="7100" y="39140"/>
                    <a:pt x="7513" y="39088"/>
                  </a:cubicBezTo>
                  <a:cubicBezTo>
                    <a:pt x="8232" y="39001"/>
                    <a:pt x="8753" y="38754"/>
                    <a:pt x="9124" y="38364"/>
                  </a:cubicBezTo>
                  <a:cubicBezTo>
                    <a:pt x="9472" y="38016"/>
                    <a:pt x="9738" y="37465"/>
                    <a:pt x="9918" y="36821"/>
                  </a:cubicBezTo>
                  <a:lnTo>
                    <a:pt x="16861" y="10015"/>
                  </a:lnTo>
                  <a:cubicBezTo>
                    <a:pt x="17000" y="9420"/>
                    <a:pt x="17018" y="8843"/>
                    <a:pt x="16921" y="8318"/>
                  </a:cubicBezTo>
                  <a:cubicBezTo>
                    <a:pt x="16797" y="7812"/>
                    <a:pt x="16449" y="7318"/>
                    <a:pt x="15838" y="6868"/>
                  </a:cubicBezTo>
                  <a:cubicBezTo>
                    <a:pt x="15467" y="6565"/>
                    <a:pt x="14898" y="6242"/>
                    <a:pt x="14100" y="5811"/>
                  </a:cubicBezTo>
                  <a:cubicBezTo>
                    <a:pt x="13324" y="5422"/>
                    <a:pt x="12635" y="5096"/>
                    <a:pt x="12035" y="4875"/>
                  </a:cubicBezTo>
                  <a:lnTo>
                    <a:pt x="12571" y="2810"/>
                  </a:lnTo>
                  <a:lnTo>
                    <a:pt x="33557" y="8239"/>
                  </a:lnTo>
                  <a:lnTo>
                    <a:pt x="33006" y="10311"/>
                  </a:lnTo>
                  <a:cubicBezTo>
                    <a:pt x="32478" y="10233"/>
                    <a:pt x="31796" y="10117"/>
                    <a:pt x="30972" y="10015"/>
                  </a:cubicBezTo>
                  <a:cubicBezTo>
                    <a:pt x="30151" y="9907"/>
                    <a:pt x="29443" y="9869"/>
                    <a:pt x="28847" y="9907"/>
                  </a:cubicBezTo>
                  <a:cubicBezTo>
                    <a:pt x="28094" y="9955"/>
                    <a:pt x="27543" y="10218"/>
                    <a:pt x="27172" y="10622"/>
                  </a:cubicBezTo>
                  <a:cubicBezTo>
                    <a:pt x="26832" y="11065"/>
                    <a:pt x="26566" y="11585"/>
                    <a:pt x="26404" y="12185"/>
                  </a:cubicBezTo>
                  <a:lnTo>
                    <a:pt x="19469" y="38968"/>
                  </a:lnTo>
                  <a:cubicBezTo>
                    <a:pt x="19304" y="39597"/>
                    <a:pt x="19304" y="40185"/>
                    <a:pt x="19401" y="40684"/>
                  </a:cubicBezTo>
                  <a:cubicBezTo>
                    <a:pt x="19525" y="41186"/>
                    <a:pt x="19896" y="41692"/>
                    <a:pt x="20488" y="42156"/>
                  </a:cubicBezTo>
                  <a:cubicBezTo>
                    <a:pt x="20807" y="42419"/>
                    <a:pt x="21402" y="42730"/>
                    <a:pt x="22212" y="43112"/>
                  </a:cubicBezTo>
                  <a:cubicBezTo>
                    <a:pt x="23032" y="43460"/>
                    <a:pt x="23740" y="43738"/>
                    <a:pt x="24314" y="43947"/>
                  </a:cubicBezTo>
                  <a:lnTo>
                    <a:pt x="23797" y="46016"/>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4" name="任意多边形: 形状 23">
              <a:extLst>
                <a:ext uri="{FF2B5EF4-FFF2-40B4-BE49-F238E27FC236}">
                  <a16:creationId xmlns:a16="http://schemas.microsoft.com/office/drawing/2014/main" id="{C3B6DB5E-CE50-43D1-A19B-CEDA065E6210}"/>
                </a:ext>
              </a:extLst>
            </p:cNvPr>
            <p:cNvSpPr/>
            <p:nvPr/>
          </p:nvSpPr>
          <p:spPr>
            <a:xfrm>
              <a:off x="5050236" y="1304000"/>
              <a:ext cx="98962" cy="115456"/>
            </a:xfrm>
            <a:custGeom>
              <a:avLst/>
              <a:gdLst/>
              <a:ahLst/>
              <a:cxnLst/>
              <a:rect l="0" t="0" r="0" b="0"/>
              <a:pathLst>
                <a:path w="44962" h="52456">
                  <a:moveTo>
                    <a:pt x="43228" y="26183"/>
                  </a:moveTo>
                  <a:cubicBezTo>
                    <a:pt x="42662" y="25966"/>
                    <a:pt x="42096" y="25779"/>
                    <a:pt x="41538" y="25681"/>
                  </a:cubicBezTo>
                  <a:cubicBezTo>
                    <a:pt x="40961" y="25558"/>
                    <a:pt x="40328" y="25524"/>
                    <a:pt x="39665" y="25558"/>
                  </a:cubicBezTo>
                  <a:cubicBezTo>
                    <a:pt x="38765" y="25588"/>
                    <a:pt x="37990" y="25737"/>
                    <a:pt x="37375" y="26007"/>
                  </a:cubicBezTo>
                  <a:cubicBezTo>
                    <a:pt x="36746" y="26281"/>
                    <a:pt x="36026" y="26667"/>
                    <a:pt x="35232" y="27304"/>
                  </a:cubicBezTo>
                  <a:cubicBezTo>
                    <a:pt x="34138" y="28165"/>
                    <a:pt x="32564" y="29413"/>
                    <a:pt x="30530" y="31107"/>
                  </a:cubicBezTo>
                  <a:cubicBezTo>
                    <a:pt x="28488" y="32774"/>
                    <a:pt x="26146" y="34606"/>
                    <a:pt x="23531" y="36765"/>
                  </a:cubicBezTo>
                  <a:cubicBezTo>
                    <a:pt x="21204" y="38664"/>
                    <a:pt x="18652" y="40789"/>
                    <a:pt x="15898" y="43089"/>
                  </a:cubicBezTo>
                  <a:cubicBezTo>
                    <a:pt x="13129" y="45352"/>
                    <a:pt x="10476" y="47582"/>
                    <a:pt x="7947" y="49654"/>
                  </a:cubicBezTo>
                  <a:lnTo>
                    <a:pt x="3091" y="47080"/>
                  </a:lnTo>
                  <a:cubicBezTo>
                    <a:pt x="3766" y="40302"/>
                    <a:pt x="4463" y="33464"/>
                    <a:pt x="5133" y="26483"/>
                  </a:cubicBezTo>
                  <a:cubicBezTo>
                    <a:pt x="5841" y="19506"/>
                    <a:pt x="6314" y="14650"/>
                    <a:pt x="6520" y="11896"/>
                  </a:cubicBezTo>
                  <a:cubicBezTo>
                    <a:pt x="6583" y="10903"/>
                    <a:pt x="6561" y="10102"/>
                    <a:pt x="6418" y="9513"/>
                  </a:cubicBezTo>
                  <a:cubicBezTo>
                    <a:pt x="6272" y="8895"/>
                    <a:pt x="5969" y="8187"/>
                    <a:pt x="5433" y="7333"/>
                  </a:cubicBezTo>
                  <a:cubicBezTo>
                    <a:pt x="5047" y="6767"/>
                    <a:pt x="4680" y="6272"/>
                    <a:pt x="4324" y="5920"/>
                  </a:cubicBezTo>
                  <a:cubicBezTo>
                    <a:pt x="3968" y="5594"/>
                    <a:pt x="3462" y="5189"/>
                    <a:pt x="2810" y="4725"/>
                  </a:cubicBezTo>
                  <a:lnTo>
                    <a:pt x="3837" y="2810"/>
                  </a:lnTo>
                  <a:lnTo>
                    <a:pt x="22504" y="12709"/>
                  </a:lnTo>
                  <a:lnTo>
                    <a:pt x="21526" y="14579"/>
                  </a:lnTo>
                  <a:cubicBezTo>
                    <a:pt x="19634" y="13849"/>
                    <a:pt x="18292" y="13384"/>
                    <a:pt x="17532" y="13305"/>
                  </a:cubicBezTo>
                  <a:cubicBezTo>
                    <a:pt x="16756" y="13204"/>
                    <a:pt x="16307" y="13328"/>
                    <a:pt x="16097" y="13676"/>
                  </a:cubicBezTo>
                  <a:cubicBezTo>
                    <a:pt x="16010" y="13864"/>
                    <a:pt x="15943" y="14073"/>
                    <a:pt x="15887" y="14294"/>
                  </a:cubicBezTo>
                  <a:cubicBezTo>
                    <a:pt x="15834" y="14512"/>
                    <a:pt x="15778" y="14838"/>
                    <a:pt x="15692" y="15280"/>
                  </a:cubicBezTo>
                  <a:cubicBezTo>
                    <a:pt x="15452" y="16981"/>
                    <a:pt x="15171" y="19802"/>
                    <a:pt x="14800" y="23800"/>
                  </a:cubicBezTo>
                  <a:cubicBezTo>
                    <a:pt x="14452" y="27783"/>
                    <a:pt x="13860" y="33872"/>
                    <a:pt x="13005" y="41943"/>
                  </a:cubicBezTo>
                  <a:cubicBezTo>
                    <a:pt x="16824" y="38743"/>
                    <a:pt x="20020" y="36030"/>
                    <a:pt x="22620" y="33793"/>
                  </a:cubicBezTo>
                  <a:cubicBezTo>
                    <a:pt x="25198" y="31568"/>
                    <a:pt x="27487" y="29582"/>
                    <a:pt x="29439" y="27873"/>
                  </a:cubicBezTo>
                  <a:cubicBezTo>
                    <a:pt x="30410" y="27030"/>
                    <a:pt x="31279" y="26247"/>
                    <a:pt x="32014" y="25468"/>
                  </a:cubicBezTo>
                  <a:cubicBezTo>
                    <a:pt x="32767" y="24730"/>
                    <a:pt x="33261" y="24149"/>
                    <a:pt x="33494" y="23669"/>
                  </a:cubicBezTo>
                  <a:cubicBezTo>
                    <a:pt x="33775" y="23163"/>
                    <a:pt x="33625" y="22523"/>
                    <a:pt x="33029" y="21758"/>
                  </a:cubicBezTo>
                  <a:cubicBezTo>
                    <a:pt x="32467" y="21039"/>
                    <a:pt x="31204" y="20012"/>
                    <a:pt x="29248" y="18779"/>
                  </a:cubicBezTo>
                  <a:lnTo>
                    <a:pt x="30264" y="16842"/>
                  </a:lnTo>
                  <a:lnTo>
                    <a:pt x="44258" y="24242"/>
                  </a:lnTo>
                  <a:lnTo>
                    <a:pt x="43228" y="26183"/>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5" name="任意多边形: 形状 24">
              <a:extLst>
                <a:ext uri="{FF2B5EF4-FFF2-40B4-BE49-F238E27FC236}">
                  <a16:creationId xmlns:a16="http://schemas.microsoft.com/office/drawing/2014/main" id="{8E0EED2C-2866-4510-89A1-958610CD5A78}"/>
                </a:ext>
              </a:extLst>
            </p:cNvPr>
            <p:cNvSpPr/>
            <p:nvPr/>
          </p:nvSpPr>
          <p:spPr>
            <a:xfrm>
              <a:off x="5133332" y="1387753"/>
              <a:ext cx="123701" cy="123701"/>
            </a:xfrm>
            <a:custGeom>
              <a:avLst/>
              <a:gdLst/>
              <a:ahLst/>
              <a:cxnLst/>
              <a:rect l="0" t="0" r="0" b="0"/>
              <a:pathLst>
                <a:path w="56203" h="56203">
                  <a:moveTo>
                    <a:pt x="47912" y="33501"/>
                  </a:moveTo>
                  <a:lnTo>
                    <a:pt x="46327" y="32028"/>
                  </a:lnTo>
                  <a:cubicBezTo>
                    <a:pt x="46964" y="30578"/>
                    <a:pt x="47312" y="28862"/>
                    <a:pt x="47376" y="26869"/>
                  </a:cubicBezTo>
                  <a:cubicBezTo>
                    <a:pt x="47451" y="24898"/>
                    <a:pt x="47121" y="23362"/>
                    <a:pt x="46375" y="22298"/>
                  </a:cubicBezTo>
                  <a:cubicBezTo>
                    <a:pt x="46064" y="21814"/>
                    <a:pt x="45536" y="21256"/>
                    <a:pt x="44839" y="20608"/>
                  </a:cubicBezTo>
                  <a:cubicBezTo>
                    <a:pt x="44150" y="19885"/>
                    <a:pt x="43558" y="19360"/>
                    <a:pt x="43093" y="18911"/>
                  </a:cubicBezTo>
                  <a:lnTo>
                    <a:pt x="38949" y="15122"/>
                  </a:lnTo>
                  <a:lnTo>
                    <a:pt x="28810" y="26217"/>
                  </a:lnTo>
                  <a:lnTo>
                    <a:pt x="31729" y="28956"/>
                  </a:lnTo>
                  <a:cubicBezTo>
                    <a:pt x="32463" y="29600"/>
                    <a:pt x="33212" y="30125"/>
                    <a:pt x="33969" y="30485"/>
                  </a:cubicBezTo>
                  <a:cubicBezTo>
                    <a:pt x="34722" y="30856"/>
                    <a:pt x="35603" y="31050"/>
                    <a:pt x="36562" y="30983"/>
                  </a:cubicBezTo>
                  <a:cubicBezTo>
                    <a:pt x="37128" y="30946"/>
                    <a:pt x="37941" y="30695"/>
                    <a:pt x="38960" y="30192"/>
                  </a:cubicBezTo>
                  <a:cubicBezTo>
                    <a:pt x="39983" y="29694"/>
                    <a:pt x="40822" y="29207"/>
                    <a:pt x="41456" y="28720"/>
                  </a:cubicBezTo>
                  <a:lnTo>
                    <a:pt x="43018" y="30155"/>
                  </a:lnTo>
                  <a:lnTo>
                    <a:pt x="32077" y="42156"/>
                  </a:lnTo>
                  <a:lnTo>
                    <a:pt x="30481" y="40706"/>
                  </a:lnTo>
                  <a:cubicBezTo>
                    <a:pt x="30931" y="40081"/>
                    <a:pt x="31380" y="39178"/>
                    <a:pt x="31822" y="38016"/>
                  </a:cubicBezTo>
                  <a:cubicBezTo>
                    <a:pt x="32280" y="36836"/>
                    <a:pt x="32519" y="35951"/>
                    <a:pt x="32519" y="35356"/>
                  </a:cubicBezTo>
                  <a:cubicBezTo>
                    <a:pt x="32519" y="34486"/>
                    <a:pt x="32317" y="33677"/>
                    <a:pt x="31890" y="32935"/>
                  </a:cubicBezTo>
                  <a:cubicBezTo>
                    <a:pt x="31448" y="32205"/>
                    <a:pt x="30829" y="31485"/>
                    <a:pt x="30035" y="30751"/>
                  </a:cubicBezTo>
                  <a:lnTo>
                    <a:pt x="27098" y="28087"/>
                  </a:lnTo>
                  <a:lnTo>
                    <a:pt x="19506" y="36397"/>
                  </a:lnTo>
                  <a:cubicBezTo>
                    <a:pt x="18716" y="37259"/>
                    <a:pt x="18165" y="38012"/>
                    <a:pt x="17794" y="38630"/>
                  </a:cubicBezTo>
                  <a:cubicBezTo>
                    <a:pt x="17476" y="39252"/>
                    <a:pt x="17352" y="39871"/>
                    <a:pt x="17476" y="40455"/>
                  </a:cubicBezTo>
                  <a:cubicBezTo>
                    <a:pt x="17550" y="41006"/>
                    <a:pt x="17880" y="41628"/>
                    <a:pt x="18375" y="42224"/>
                  </a:cubicBezTo>
                  <a:cubicBezTo>
                    <a:pt x="18903" y="42849"/>
                    <a:pt x="19649" y="43625"/>
                    <a:pt x="20672" y="44566"/>
                  </a:cubicBezTo>
                  <a:cubicBezTo>
                    <a:pt x="21144" y="44970"/>
                    <a:pt x="21710" y="45502"/>
                    <a:pt x="22384" y="46094"/>
                  </a:cubicBezTo>
                  <a:cubicBezTo>
                    <a:pt x="23058" y="46675"/>
                    <a:pt x="23673" y="47155"/>
                    <a:pt x="24239" y="47544"/>
                  </a:cubicBezTo>
                  <a:cubicBezTo>
                    <a:pt x="24849" y="48009"/>
                    <a:pt x="25490" y="48391"/>
                    <a:pt x="26086" y="48702"/>
                  </a:cubicBezTo>
                  <a:cubicBezTo>
                    <a:pt x="26730" y="49028"/>
                    <a:pt x="27259" y="49144"/>
                    <a:pt x="27753" y="49122"/>
                  </a:cubicBezTo>
                  <a:cubicBezTo>
                    <a:pt x="28978" y="49047"/>
                    <a:pt x="30642" y="48702"/>
                    <a:pt x="32680" y="48088"/>
                  </a:cubicBezTo>
                  <a:cubicBezTo>
                    <a:pt x="34722" y="47451"/>
                    <a:pt x="36203" y="46941"/>
                    <a:pt x="37072" y="46484"/>
                  </a:cubicBezTo>
                  <a:lnTo>
                    <a:pt x="38522" y="47818"/>
                  </a:lnTo>
                  <a:lnTo>
                    <a:pt x="29795" y="56260"/>
                  </a:lnTo>
                  <a:lnTo>
                    <a:pt x="2810" y="31613"/>
                  </a:lnTo>
                  <a:lnTo>
                    <a:pt x="4283" y="30031"/>
                  </a:lnTo>
                  <a:cubicBezTo>
                    <a:pt x="4669" y="30342"/>
                    <a:pt x="5238" y="30747"/>
                    <a:pt x="5973" y="31283"/>
                  </a:cubicBezTo>
                  <a:cubicBezTo>
                    <a:pt x="6703" y="31792"/>
                    <a:pt x="7231" y="32118"/>
                    <a:pt x="7625" y="32253"/>
                  </a:cubicBezTo>
                  <a:cubicBezTo>
                    <a:pt x="8333" y="32523"/>
                    <a:pt x="8929" y="32560"/>
                    <a:pt x="9393" y="32407"/>
                  </a:cubicBezTo>
                  <a:cubicBezTo>
                    <a:pt x="9888" y="32235"/>
                    <a:pt x="10379" y="31864"/>
                    <a:pt x="10829" y="31350"/>
                  </a:cubicBezTo>
                  <a:lnTo>
                    <a:pt x="29409" y="11053"/>
                  </a:lnTo>
                  <a:cubicBezTo>
                    <a:pt x="29859" y="10574"/>
                    <a:pt x="30140" y="10090"/>
                    <a:pt x="30279" y="9648"/>
                  </a:cubicBezTo>
                  <a:cubicBezTo>
                    <a:pt x="30432" y="9180"/>
                    <a:pt x="30324" y="8562"/>
                    <a:pt x="29998" y="7760"/>
                  </a:cubicBezTo>
                  <a:cubicBezTo>
                    <a:pt x="29803" y="7295"/>
                    <a:pt x="29424" y="6707"/>
                    <a:pt x="28904" y="5976"/>
                  </a:cubicBezTo>
                  <a:cubicBezTo>
                    <a:pt x="28390" y="5246"/>
                    <a:pt x="28004" y="4736"/>
                    <a:pt x="27716" y="4376"/>
                  </a:cubicBezTo>
                  <a:lnTo>
                    <a:pt x="29136" y="2810"/>
                  </a:lnTo>
                  <a:lnTo>
                    <a:pt x="54660" y="26108"/>
                  </a:lnTo>
                  <a:lnTo>
                    <a:pt x="47912" y="3350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6" name="任意多边形: 形状 25">
              <a:extLst>
                <a:ext uri="{FF2B5EF4-FFF2-40B4-BE49-F238E27FC236}">
                  <a16:creationId xmlns:a16="http://schemas.microsoft.com/office/drawing/2014/main" id="{521EBB00-C8F2-419C-9B80-A611F8BCA2FB}"/>
                </a:ext>
              </a:extLst>
            </p:cNvPr>
            <p:cNvSpPr/>
            <p:nvPr/>
          </p:nvSpPr>
          <p:spPr>
            <a:xfrm>
              <a:off x="5223717" y="1494476"/>
              <a:ext cx="115457" cy="140195"/>
            </a:xfrm>
            <a:custGeom>
              <a:avLst/>
              <a:gdLst/>
              <a:ahLst/>
              <a:cxnLst/>
              <a:rect l="0" t="0" r="0" b="0"/>
              <a:pathLst>
                <a:path w="52456" h="63697">
                  <a:moveTo>
                    <a:pt x="27105" y="61636"/>
                  </a:moveTo>
                  <a:lnTo>
                    <a:pt x="18986" y="49021"/>
                  </a:lnTo>
                  <a:cubicBezTo>
                    <a:pt x="20908" y="44723"/>
                    <a:pt x="22391" y="41223"/>
                    <a:pt x="23414" y="38526"/>
                  </a:cubicBezTo>
                  <a:cubicBezTo>
                    <a:pt x="24452" y="35817"/>
                    <a:pt x="25576" y="32549"/>
                    <a:pt x="26775" y="28757"/>
                  </a:cubicBezTo>
                  <a:lnTo>
                    <a:pt x="26000" y="27547"/>
                  </a:lnTo>
                  <a:lnTo>
                    <a:pt x="16093" y="33958"/>
                  </a:lnTo>
                  <a:cubicBezTo>
                    <a:pt x="15512" y="34292"/>
                    <a:pt x="15108" y="34689"/>
                    <a:pt x="14868" y="35153"/>
                  </a:cubicBezTo>
                  <a:cubicBezTo>
                    <a:pt x="14613" y="35603"/>
                    <a:pt x="14557" y="36217"/>
                    <a:pt x="14680" y="36986"/>
                  </a:cubicBezTo>
                  <a:cubicBezTo>
                    <a:pt x="14744" y="37319"/>
                    <a:pt x="14898" y="37885"/>
                    <a:pt x="15186" y="38593"/>
                  </a:cubicBezTo>
                  <a:cubicBezTo>
                    <a:pt x="15456" y="39290"/>
                    <a:pt x="15722" y="39889"/>
                    <a:pt x="15939" y="40354"/>
                  </a:cubicBezTo>
                  <a:lnTo>
                    <a:pt x="14130" y="41512"/>
                  </a:lnTo>
                  <a:lnTo>
                    <a:pt x="2810" y="23969"/>
                  </a:lnTo>
                  <a:lnTo>
                    <a:pt x="4620" y="22789"/>
                  </a:lnTo>
                  <a:cubicBezTo>
                    <a:pt x="4953" y="23216"/>
                    <a:pt x="5403" y="23774"/>
                    <a:pt x="5969" y="24471"/>
                  </a:cubicBezTo>
                  <a:cubicBezTo>
                    <a:pt x="6550" y="25145"/>
                    <a:pt x="6969" y="25610"/>
                    <a:pt x="7295" y="25820"/>
                  </a:cubicBezTo>
                  <a:cubicBezTo>
                    <a:pt x="7925" y="26262"/>
                    <a:pt x="8490" y="26446"/>
                    <a:pt x="8981" y="26423"/>
                  </a:cubicBezTo>
                  <a:cubicBezTo>
                    <a:pt x="9498" y="26386"/>
                    <a:pt x="10057" y="26168"/>
                    <a:pt x="10622" y="25771"/>
                  </a:cubicBezTo>
                  <a:lnTo>
                    <a:pt x="33797" y="10866"/>
                  </a:lnTo>
                  <a:cubicBezTo>
                    <a:pt x="34322" y="10495"/>
                    <a:pt x="34726" y="10113"/>
                    <a:pt x="34970" y="9704"/>
                  </a:cubicBezTo>
                  <a:cubicBezTo>
                    <a:pt x="35266" y="9300"/>
                    <a:pt x="35303" y="8663"/>
                    <a:pt x="35180" y="7850"/>
                  </a:cubicBezTo>
                  <a:cubicBezTo>
                    <a:pt x="35034" y="7213"/>
                    <a:pt x="34831" y="6516"/>
                    <a:pt x="34520" y="5740"/>
                  </a:cubicBezTo>
                  <a:cubicBezTo>
                    <a:pt x="34239" y="4995"/>
                    <a:pt x="33999" y="4391"/>
                    <a:pt x="33812" y="3972"/>
                  </a:cubicBezTo>
                  <a:lnTo>
                    <a:pt x="35626" y="2810"/>
                  </a:lnTo>
                  <a:lnTo>
                    <a:pt x="47499" y="21204"/>
                  </a:lnTo>
                  <a:cubicBezTo>
                    <a:pt x="50145" y="25340"/>
                    <a:pt x="51516" y="28877"/>
                    <a:pt x="51625" y="31849"/>
                  </a:cubicBezTo>
                  <a:cubicBezTo>
                    <a:pt x="51700" y="34805"/>
                    <a:pt x="50437" y="37109"/>
                    <a:pt x="47829" y="38825"/>
                  </a:cubicBezTo>
                  <a:cubicBezTo>
                    <a:pt x="45525" y="40309"/>
                    <a:pt x="43232" y="40841"/>
                    <a:pt x="40987" y="40433"/>
                  </a:cubicBezTo>
                  <a:cubicBezTo>
                    <a:pt x="38724" y="40006"/>
                    <a:pt x="36341" y="38694"/>
                    <a:pt x="33835" y="36521"/>
                  </a:cubicBezTo>
                  <a:cubicBezTo>
                    <a:pt x="33138" y="38421"/>
                    <a:pt x="32362" y="40658"/>
                    <a:pt x="31493" y="43209"/>
                  </a:cubicBezTo>
                  <a:cubicBezTo>
                    <a:pt x="30586" y="45738"/>
                    <a:pt x="29717" y="48369"/>
                    <a:pt x="28832" y="51059"/>
                  </a:cubicBezTo>
                  <a:cubicBezTo>
                    <a:pt x="28529" y="51913"/>
                    <a:pt x="28222" y="53067"/>
                    <a:pt x="27896" y="54442"/>
                  </a:cubicBezTo>
                  <a:cubicBezTo>
                    <a:pt x="27547" y="55836"/>
                    <a:pt x="27491" y="56893"/>
                    <a:pt x="27708" y="57668"/>
                  </a:cubicBezTo>
                  <a:cubicBezTo>
                    <a:pt x="27839" y="58096"/>
                    <a:pt x="28001" y="58583"/>
                    <a:pt x="28304" y="59190"/>
                  </a:cubicBezTo>
                  <a:cubicBezTo>
                    <a:pt x="28574" y="59789"/>
                    <a:pt x="28776" y="60198"/>
                    <a:pt x="28900" y="60437"/>
                  </a:cubicBezTo>
                  <a:lnTo>
                    <a:pt x="27105" y="61636"/>
                  </a:lnTo>
                  <a:close/>
                  <a:moveTo>
                    <a:pt x="41381" y="30207"/>
                  </a:moveTo>
                  <a:cubicBezTo>
                    <a:pt x="43584" y="28787"/>
                    <a:pt x="44764" y="27143"/>
                    <a:pt x="44989" y="25243"/>
                  </a:cubicBezTo>
                  <a:cubicBezTo>
                    <a:pt x="45221" y="23388"/>
                    <a:pt x="44599" y="21339"/>
                    <a:pt x="43134" y="19075"/>
                  </a:cubicBezTo>
                  <a:lnTo>
                    <a:pt x="41947" y="17251"/>
                  </a:lnTo>
                  <a:lnTo>
                    <a:pt x="28252" y="26101"/>
                  </a:lnTo>
                  <a:lnTo>
                    <a:pt x="29368" y="27862"/>
                  </a:lnTo>
                  <a:cubicBezTo>
                    <a:pt x="30818" y="30125"/>
                    <a:pt x="32549" y="31493"/>
                    <a:pt x="34528" y="31957"/>
                  </a:cubicBezTo>
                  <a:cubicBezTo>
                    <a:pt x="36525" y="32433"/>
                    <a:pt x="38814" y="31856"/>
                    <a:pt x="41381" y="3020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7" name="任意多边形: 形状 26">
              <a:extLst>
                <a:ext uri="{FF2B5EF4-FFF2-40B4-BE49-F238E27FC236}">
                  <a16:creationId xmlns:a16="http://schemas.microsoft.com/office/drawing/2014/main" id="{31FDF70C-2516-433F-9725-141ABA2A7322}"/>
                </a:ext>
              </a:extLst>
            </p:cNvPr>
            <p:cNvSpPr/>
            <p:nvPr/>
          </p:nvSpPr>
          <p:spPr>
            <a:xfrm>
              <a:off x="5292108" y="1640504"/>
              <a:ext cx="107210" cy="90715"/>
            </a:xfrm>
            <a:custGeom>
              <a:avLst/>
              <a:gdLst/>
              <a:ahLst/>
              <a:cxnLst/>
              <a:rect l="0" t="0" r="0" b="0"/>
              <a:pathLst>
                <a:path w="48709" h="41215">
                  <a:moveTo>
                    <a:pt x="6962" y="27329"/>
                  </a:moveTo>
                  <a:cubicBezTo>
                    <a:pt x="6194" y="25066"/>
                    <a:pt x="5766" y="22844"/>
                    <a:pt x="5665" y="20705"/>
                  </a:cubicBezTo>
                  <a:cubicBezTo>
                    <a:pt x="5564" y="18561"/>
                    <a:pt x="5665" y="16684"/>
                    <a:pt x="5984" y="15077"/>
                  </a:cubicBezTo>
                  <a:lnTo>
                    <a:pt x="3541" y="13867"/>
                  </a:lnTo>
                  <a:lnTo>
                    <a:pt x="2810" y="11656"/>
                  </a:lnTo>
                  <a:lnTo>
                    <a:pt x="16085" y="6882"/>
                  </a:lnTo>
                  <a:lnTo>
                    <a:pt x="16839" y="9146"/>
                  </a:lnTo>
                  <a:cubicBezTo>
                    <a:pt x="15737" y="10082"/>
                    <a:pt x="14643" y="11161"/>
                    <a:pt x="13489" y="12398"/>
                  </a:cubicBezTo>
                  <a:cubicBezTo>
                    <a:pt x="12350" y="13649"/>
                    <a:pt x="11417" y="14998"/>
                    <a:pt x="10641" y="16392"/>
                  </a:cubicBezTo>
                  <a:cubicBezTo>
                    <a:pt x="9836" y="17805"/>
                    <a:pt x="9285" y="19333"/>
                    <a:pt x="9000" y="20915"/>
                  </a:cubicBezTo>
                  <a:cubicBezTo>
                    <a:pt x="8727" y="22451"/>
                    <a:pt x="8861" y="24111"/>
                    <a:pt x="9450" y="25872"/>
                  </a:cubicBezTo>
                  <a:cubicBezTo>
                    <a:pt x="10240" y="28229"/>
                    <a:pt x="11413" y="29843"/>
                    <a:pt x="12979" y="30735"/>
                  </a:cubicBezTo>
                  <a:cubicBezTo>
                    <a:pt x="14545" y="31605"/>
                    <a:pt x="16220" y="31766"/>
                    <a:pt x="17974" y="31162"/>
                  </a:cubicBezTo>
                  <a:cubicBezTo>
                    <a:pt x="19409" y="30698"/>
                    <a:pt x="20432" y="29750"/>
                    <a:pt x="21039" y="28356"/>
                  </a:cubicBezTo>
                  <a:cubicBezTo>
                    <a:pt x="21650" y="26966"/>
                    <a:pt x="21931" y="24999"/>
                    <a:pt x="21897" y="22545"/>
                  </a:cubicBezTo>
                  <a:cubicBezTo>
                    <a:pt x="21897" y="20915"/>
                    <a:pt x="21897" y="19427"/>
                    <a:pt x="21874" y="18059"/>
                  </a:cubicBezTo>
                  <a:cubicBezTo>
                    <a:pt x="21859" y="16688"/>
                    <a:pt x="21897" y="15407"/>
                    <a:pt x="21934" y="14189"/>
                  </a:cubicBezTo>
                  <a:cubicBezTo>
                    <a:pt x="22099" y="11371"/>
                    <a:pt x="22897" y="9037"/>
                    <a:pt x="24347" y="7235"/>
                  </a:cubicBezTo>
                  <a:cubicBezTo>
                    <a:pt x="25775" y="5410"/>
                    <a:pt x="27652" y="4076"/>
                    <a:pt x="29934" y="3357"/>
                  </a:cubicBezTo>
                  <a:cubicBezTo>
                    <a:pt x="31362" y="2858"/>
                    <a:pt x="32849" y="2697"/>
                    <a:pt x="34385" y="2888"/>
                  </a:cubicBezTo>
                  <a:cubicBezTo>
                    <a:pt x="35929" y="3046"/>
                    <a:pt x="37443" y="3593"/>
                    <a:pt x="38893" y="4424"/>
                  </a:cubicBezTo>
                  <a:cubicBezTo>
                    <a:pt x="40272" y="5253"/>
                    <a:pt x="41568" y="6455"/>
                    <a:pt x="42786" y="8018"/>
                  </a:cubicBezTo>
                  <a:cubicBezTo>
                    <a:pt x="44034" y="9610"/>
                    <a:pt x="44989" y="11439"/>
                    <a:pt x="45682" y="13541"/>
                  </a:cubicBezTo>
                  <a:cubicBezTo>
                    <a:pt x="46379" y="15605"/>
                    <a:pt x="46735" y="17621"/>
                    <a:pt x="46776" y="19607"/>
                  </a:cubicBezTo>
                  <a:cubicBezTo>
                    <a:pt x="46821" y="21615"/>
                    <a:pt x="46720" y="23189"/>
                    <a:pt x="46503" y="24425"/>
                  </a:cubicBezTo>
                  <a:lnTo>
                    <a:pt x="48582" y="25486"/>
                  </a:lnTo>
                  <a:lnTo>
                    <a:pt x="49350" y="27768"/>
                  </a:lnTo>
                  <a:lnTo>
                    <a:pt x="36791" y="32230"/>
                  </a:lnTo>
                  <a:lnTo>
                    <a:pt x="36038" y="29967"/>
                  </a:lnTo>
                  <a:cubicBezTo>
                    <a:pt x="37199" y="28982"/>
                    <a:pt x="38379" y="27895"/>
                    <a:pt x="39548" y="26722"/>
                  </a:cubicBezTo>
                  <a:cubicBezTo>
                    <a:pt x="40706" y="25542"/>
                    <a:pt x="41636" y="24425"/>
                    <a:pt x="42302" y="23316"/>
                  </a:cubicBezTo>
                  <a:cubicBezTo>
                    <a:pt x="43026" y="22121"/>
                    <a:pt x="43475" y="20866"/>
                    <a:pt x="43722" y="19569"/>
                  </a:cubicBezTo>
                  <a:cubicBezTo>
                    <a:pt x="43932" y="18250"/>
                    <a:pt x="43809" y="16830"/>
                    <a:pt x="43295" y="15324"/>
                  </a:cubicBezTo>
                  <a:cubicBezTo>
                    <a:pt x="42666" y="13451"/>
                    <a:pt x="41620" y="12109"/>
                    <a:pt x="40178" y="11236"/>
                  </a:cubicBezTo>
                  <a:cubicBezTo>
                    <a:pt x="38705" y="10390"/>
                    <a:pt x="37199" y="10221"/>
                    <a:pt x="35663" y="10760"/>
                  </a:cubicBezTo>
                  <a:cubicBezTo>
                    <a:pt x="34198" y="11244"/>
                    <a:pt x="33164" y="12173"/>
                    <a:pt x="32590" y="13507"/>
                  </a:cubicBezTo>
                  <a:cubicBezTo>
                    <a:pt x="31995" y="14863"/>
                    <a:pt x="31714" y="16778"/>
                    <a:pt x="31751" y="19184"/>
                  </a:cubicBezTo>
                  <a:cubicBezTo>
                    <a:pt x="31736" y="20634"/>
                    <a:pt x="31751" y="22102"/>
                    <a:pt x="31774" y="23590"/>
                  </a:cubicBezTo>
                  <a:cubicBezTo>
                    <a:pt x="31774" y="25081"/>
                    <a:pt x="31751" y="26400"/>
                    <a:pt x="31695" y="27588"/>
                  </a:cubicBezTo>
                  <a:cubicBezTo>
                    <a:pt x="31594" y="30435"/>
                    <a:pt x="30882" y="32807"/>
                    <a:pt x="29615" y="34684"/>
                  </a:cubicBezTo>
                  <a:cubicBezTo>
                    <a:pt x="28356" y="36599"/>
                    <a:pt x="26449" y="37974"/>
                    <a:pt x="23898" y="38802"/>
                  </a:cubicBezTo>
                  <a:cubicBezTo>
                    <a:pt x="22313" y="39331"/>
                    <a:pt x="20623" y="39484"/>
                    <a:pt x="18884" y="39244"/>
                  </a:cubicBezTo>
                  <a:cubicBezTo>
                    <a:pt x="17131" y="38986"/>
                    <a:pt x="15542" y="38398"/>
                    <a:pt x="14130" y="37450"/>
                  </a:cubicBezTo>
                  <a:cubicBezTo>
                    <a:pt x="12563" y="36427"/>
                    <a:pt x="11196" y="35097"/>
                    <a:pt x="9985" y="33448"/>
                  </a:cubicBezTo>
                  <a:cubicBezTo>
                    <a:pt x="8801" y="31807"/>
                    <a:pt x="7779" y="29761"/>
                    <a:pt x="6962" y="2732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8" name="任意多边形: 形状 27">
              <a:extLst>
                <a:ext uri="{FF2B5EF4-FFF2-40B4-BE49-F238E27FC236}">
                  <a16:creationId xmlns:a16="http://schemas.microsoft.com/office/drawing/2014/main" id="{D822C61B-006A-4306-B14D-F85B94D7C986}"/>
                </a:ext>
              </a:extLst>
            </p:cNvPr>
            <p:cNvSpPr/>
            <p:nvPr/>
          </p:nvSpPr>
          <p:spPr>
            <a:xfrm>
              <a:off x="5324509" y="1770331"/>
              <a:ext cx="98962" cy="65974"/>
            </a:xfrm>
            <a:custGeom>
              <a:avLst/>
              <a:gdLst/>
              <a:ahLst/>
              <a:cxnLst/>
              <a:rect l="0" t="0" r="0" b="0"/>
              <a:pathLst>
                <a:path w="44962" h="29975">
                  <a:moveTo>
                    <a:pt x="5013" y="28342"/>
                  </a:moveTo>
                  <a:lnTo>
                    <a:pt x="2810" y="6797"/>
                  </a:lnTo>
                  <a:lnTo>
                    <a:pt x="4927" y="6580"/>
                  </a:lnTo>
                  <a:cubicBezTo>
                    <a:pt x="5013" y="7044"/>
                    <a:pt x="5152" y="7760"/>
                    <a:pt x="5317" y="8730"/>
                  </a:cubicBezTo>
                  <a:cubicBezTo>
                    <a:pt x="5504" y="9686"/>
                    <a:pt x="5665" y="10334"/>
                    <a:pt x="5868" y="10660"/>
                  </a:cubicBezTo>
                  <a:cubicBezTo>
                    <a:pt x="6194" y="11334"/>
                    <a:pt x="6598" y="11777"/>
                    <a:pt x="7093" y="11949"/>
                  </a:cubicBezTo>
                  <a:cubicBezTo>
                    <a:pt x="7543" y="12151"/>
                    <a:pt x="8131" y="12207"/>
                    <a:pt x="8816" y="12151"/>
                  </a:cubicBezTo>
                  <a:lnTo>
                    <a:pt x="36330" y="9311"/>
                  </a:lnTo>
                  <a:cubicBezTo>
                    <a:pt x="36959" y="9244"/>
                    <a:pt x="37503" y="9071"/>
                    <a:pt x="37967" y="8790"/>
                  </a:cubicBezTo>
                  <a:cubicBezTo>
                    <a:pt x="38394" y="8498"/>
                    <a:pt x="38743" y="7992"/>
                    <a:pt x="38945" y="7277"/>
                  </a:cubicBezTo>
                  <a:cubicBezTo>
                    <a:pt x="39099" y="6834"/>
                    <a:pt x="39215" y="6137"/>
                    <a:pt x="39309" y="5253"/>
                  </a:cubicBezTo>
                  <a:cubicBezTo>
                    <a:pt x="39417" y="4376"/>
                    <a:pt x="39474" y="3623"/>
                    <a:pt x="39474" y="3005"/>
                  </a:cubicBezTo>
                  <a:lnTo>
                    <a:pt x="41636" y="2810"/>
                  </a:lnTo>
                  <a:lnTo>
                    <a:pt x="43846" y="24340"/>
                  </a:lnTo>
                  <a:lnTo>
                    <a:pt x="41722" y="24572"/>
                  </a:lnTo>
                  <a:cubicBezTo>
                    <a:pt x="41598" y="24029"/>
                    <a:pt x="41456" y="23339"/>
                    <a:pt x="41272" y="22556"/>
                  </a:cubicBezTo>
                  <a:cubicBezTo>
                    <a:pt x="41092" y="21751"/>
                    <a:pt x="40867" y="21050"/>
                    <a:pt x="40613" y="20514"/>
                  </a:cubicBezTo>
                  <a:cubicBezTo>
                    <a:pt x="40309" y="19840"/>
                    <a:pt x="39889" y="19390"/>
                    <a:pt x="39372" y="19218"/>
                  </a:cubicBezTo>
                  <a:cubicBezTo>
                    <a:pt x="38859" y="19031"/>
                    <a:pt x="38248" y="18933"/>
                    <a:pt x="37626" y="19031"/>
                  </a:cubicBezTo>
                  <a:lnTo>
                    <a:pt x="10150" y="21863"/>
                  </a:lnTo>
                  <a:cubicBezTo>
                    <a:pt x="9468" y="21942"/>
                    <a:pt x="8933" y="22095"/>
                    <a:pt x="8468" y="22406"/>
                  </a:cubicBezTo>
                  <a:cubicBezTo>
                    <a:pt x="8048" y="22699"/>
                    <a:pt x="7722" y="23205"/>
                    <a:pt x="7498" y="23920"/>
                  </a:cubicBezTo>
                  <a:cubicBezTo>
                    <a:pt x="7374" y="24325"/>
                    <a:pt x="7295" y="24981"/>
                    <a:pt x="7209" y="25872"/>
                  </a:cubicBezTo>
                  <a:cubicBezTo>
                    <a:pt x="7149" y="26779"/>
                    <a:pt x="7134" y="27532"/>
                    <a:pt x="7172" y="28124"/>
                  </a:cubicBezTo>
                  <a:lnTo>
                    <a:pt x="5013" y="283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9" name="任意多边形: 形状 28">
              <a:extLst>
                <a:ext uri="{FF2B5EF4-FFF2-40B4-BE49-F238E27FC236}">
                  <a16:creationId xmlns:a16="http://schemas.microsoft.com/office/drawing/2014/main" id="{2AF6F0A5-F69D-4495-9B42-FB4D9DE66C79}"/>
                </a:ext>
              </a:extLst>
            </p:cNvPr>
            <p:cNvSpPr/>
            <p:nvPr/>
          </p:nvSpPr>
          <p:spPr>
            <a:xfrm>
              <a:off x="5323257" y="1882644"/>
              <a:ext cx="98962" cy="90715"/>
            </a:xfrm>
            <a:custGeom>
              <a:avLst/>
              <a:gdLst/>
              <a:ahLst/>
              <a:cxnLst/>
              <a:rect l="0" t="0" r="0" b="0"/>
              <a:pathLst>
                <a:path w="44962" h="41215">
                  <a:moveTo>
                    <a:pt x="29518" y="40369"/>
                  </a:moveTo>
                  <a:lnTo>
                    <a:pt x="29773" y="38241"/>
                  </a:lnTo>
                  <a:cubicBezTo>
                    <a:pt x="31504" y="37892"/>
                    <a:pt x="33359" y="37199"/>
                    <a:pt x="35393" y="36176"/>
                  </a:cubicBezTo>
                  <a:cubicBezTo>
                    <a:pt x="37443" y="35153"/>
                    <a:pt x="38597" y="34138"/>
                    <a:pt x="38867" y="33096"/>
                  </a:cubicBezTo>
                  <a:cubicBezTo>
                    <a:pt x="38990" y="32546"/>
                    <a:pt x="39148" y="31789"/>
                    <a:pt x="39316" y="30961"/>
                  </a:cubicBezTo>
                  <a:cubicBezTo>
                    <a:pt x="39462" y="30103"/>
                    <a:pt x="39586" y="29387"/>
                    <a:pt x="39642" y="28810"/>
                  </a:cubicBezTo>
                  <a:lnTo>
                    <a:pt x="39788" y="27484"/>
                  </a:lnTo>
                  <a:lnTo>
                    <a:pt x="9438" y="23883"/>
                  </a:lnTo>
                  <a:cubicBezTo>
                    <a:pt x="8779" y="23823"/>
                    <a:pt x="8183" y="23845"/>
                    <a:pt x="7662" y="24040"/>
                  </a:cubicBezTo>
                  <a:cubicBezTo>
                    <a:pt x="7127" y="24231"/>
                    <a:pt x="6677" y="24636"/>
                    <a:pt x="6295" y="25303"/>
                  </a:cubicBezTo>
                  <a:cubicBezTo>
                    <a:pt x="6115" y="25700"/>
                    <a:pt x="5868" y="26322"/>
                    <a:pt x="5583" y="27188"/>
                  </a:cubicBezTo>
                  <a:cubicBezTo>
                    <a:pt x="5294" y="28083"/>
                    <a:pt x="5092" y="28814"/>
                    <a:pt x="4953" y="29413"/>
                  </a:cubicBezTo>
                  <a:lnTo>
                    <a:pt x="2810" y="29170"/>
                  </a:lnTo>
                  <a:lnTo>
                    <a:pt x="5384" y="7486"/>
                  </a:lnTo>
                  <a:lnTo>
                    <a:pt x="7498" y="7734"/>
                  </a:lnTo>
                  <a:cubicBezTo>
                    <a:pt x="7498" y="8277"/>
                    <a:pt x="7498" y="9045"/>
                    <a:pt x="7475" y="9993"/>
                  </a:cubicBezTo>
                  <a:cubicBezTo>
                    <a:pt x="7453" y="10982"/>
                    <a:pt x="7498" y="11619"/>
                    <a:pt x="7621" y="11986"/>
                  </a:cubicBezTo>
                  <a:cubicBezTo>
                    <a:pt x="7824" y="12725"/>
                    <a:pt x="8150" y="13279"/>
                    <a:pt x="8622" y="13553"/>
                  </a:cubicBezTo>
                  <a:cubicBezTo>
                    <a:pt x="9071" y="13879"/>
                    <a:pt x="9656" y="14028"/>
                    <a:pt x="10338" y="14130"/>
                  </a:cubicBezTo>
                  <a:lnTo>
                    <a:pt x="40954" y="17760"/>
                  </a:lnTo>
                  <a:lnTo>
                    <a:pt x="41107" y="16471"/>
                  </a:lnTo>
                  <a:cubicBezTo>
                    <a:pt x="41186" y="15872"/>
                    <a:pt x="41231" y="15119"/>
                    <a:pt x="41272" y="14246"/>
                  </a:cubicBezTo>
                  <a:cubicBezTo>
                    <a:pt x="41336" y="13395"/>
                    <a:pt x="41358" y="12694"/>
                    <a:pt x="41358" y="12088"/>
                  </a:cubicBezTo>
                  <a:cubicBezTo>
                    <a:pt x="41336" y="11038"/>
                    <a:pt x="40459" y="9746"/>
                    <a:pt x="38702" y="8296"/>
                  </a:cubicBezTo>
                  <a:cubicBezTo>
                    <a:pt x="36963" y="6823"/>
                    <a:pt x="35318" y="5710"/>
                    <a:pt x="33730" y="4953"/>
                  </a:cubicBezTo>
                  <a:lnTo>
                    <a:pt x="33969" y="2810"/>
                  </a:lnTo>
                  <a:lnTo>
                    <a:pt x="45086" y="4137"/>
                  </a:lnTo>
                  <a:lnTo>
                    <a:pt x="40624" y="41703"/>
                  </a:lnTo>
                  <a:lnTo>
                    <a:pt x="29518" y="40369"/>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0" name="任意多边形: 形状 29">
              <a:extLst>
                <a:ext uri="{FF2B5EF4-FFF2-40B4-BE49-F238E27FC236}">
                  <a16:creationId xmlns:a16="http://schemas.microsoft.com/office/drawing/2014/main" id="{932F9E52-7064-4972-84C4-6941EF1CF71E}"/>
                </a:ext>
              </a:extLst>
            </p:cNvPr>
            <p:cNvSpPr/>
            <p:nvPr/>
          </p:nvSpPr>
          <p:spPr>
            <a:xfrm>
              <a:off x="5287233" y="2016589"/>
              <a:ext cx="115457" cy="107209"/>
            </a:xfrm>
            <a:custGeom>
              <a:avLst/>
              <a:gdLst/>
              <a:ahLst/>
              <a:cxnLst/>
              <a:rect l="0" t="0" r="0" b="0"/>
              <a:pathLst>
                <a:path w="52456" h="48709">
                  <a:moveTo>
                    <a:pt x="33190" y="47091"/>
                  </a:moveTo>
                  <a:cubicBezTo>
                    <a:pt x="33347" y="46443"/>
                    <a:pt x="33449" y="45828"/>
                    <a:pt x="33493" y="45289"/>
                  </a:cubicBezTo>
                  <a:cubicBezTo>
                    <a:pt x="33531" y="44708"/>
                    <a:pt x="33516" y="44135"/>
                    <a:pt x="33407" y="43569"/>
                  </a:cubicBezTo>
                  <a:cubicBezTo>
                    <a:pt x="33291" y="42688"/>
                    <a:pt x="33003" y="41808"/>
                    <a:pt x="32594" y="41017"/>
                  </a:cubicBezTo>
                  <a:cubicBezTo>
                    <a:pt x="32160" y="40189"/>
                    <a:pt x="31657" y="39346"/>
                    <a:pt x="31088" y="38488"/>
                  </a:cubicBezTo>
                  <a:cubicBezTo>
                    <a:pt x="29885" y="36772"/>
                    <a:pt x="28559" y="34940"/>
                    <a:pt x="27124" y="32980"/>
                  </a:cubicBezTo>
                  <a:cubicBezTo>
                    <a:pt x="25659" y="31024"/>
                    <a:pt x="24085" y="28885"/>
                    <a:pt x="22354" y="26581"/>
                  </a:cubicBezTo>
                  <a:cubicBezTo>
                    <a:pt x="21230" y="25082"/>
                    <a:pt x="20361" y="24089"/>
                    <a:pt x="19667" y="23549"/>
                  </a:cubicBezTo>
                  <a:cubicBezTo>
                    <a:pt x="18952" y="23066"/>
                    <a:pt x="17637" y="22440"/>
                    <a:pt x="15726" y="21717"/>
                  </a:cubicBezTo>
                  <a:lnTo>
                    <a:pt x="10566" y="19727"/>
                  </a:lnTo>
                  <a:cubicBezTo>
                    <a:pt x="9955" y="19491"/>
                    <a:pt x="9341" y="19379"/>
                    <a:pt x="8813" y="19450"/>
                  </a:cubicBezTo>
                  <a:cubicBezTo>
                    <a:pt x="8262" y="19518"/>
                    <a:pt x="7719" y="19799"/>
                    <a:pt x="7179" y="20357"/>
                  </a:cubicBezTo>
                  <a:cubicBezTo>
                    <a:pt x="6935" y="20615"/>
                    <a:pt x="6565" y="21140"/>
                    <a:pt x="5976" y="22021"/>
                  </a:cubicBezTo>
                  <a:cubicBezTo>
                    <a:pt x="5425" y="22879"/>
                    <a:pt x="5036" y="23549"/>
                    <a:pt x="4852" y="23976"/>
                  </a:cubicBezTo>
                  <a:lnTo>
                    <a:pt x="2810" y="23201"/>
                  </a:lnTo>
                  <a:lnTo>
                    <a:pt x="10652" y="2810"/>
                  </a:lnTo>
                  <a:lnTo>
                    <a:pt x="12668" y="3563"/>
                  </a:lnTo>
                  <a:cubicBezTo>
                    <a:pt x="12503" y="4073"/>
                    <a:pt x="12327" y="4789"/>
                    <a:pt x="12072" y="5718"/>
                  </a:cubicBezTo>
                  <a:cubicBezTo>
                    <a:pt x="11825" y="6681"/>
                    <a:pt x="11702" y="7355"/>
                    <a:pt x="11687" y="7760"/>
                  </a:cubicBezTo>
                  <a:cubicBezTo>
                    <a:pt x="11724" y="8513"/>
                    <a:pt x="11934" y="9071"/>
                    <a:pt x="12282" y="9498"/>
                  </a:cubicBezTo>
                  <a:cubicBezTo>
                    <a:pt x="12668" y="9869"/>
                    <a:pt x="13174" y="10236"/>
                    <a:pt x="13811" y="10488"/>
                  </a:cubicBezTo>
                  <a:lnTo>
                    <a:pt x="20241" y="12934"/>
                  </a:lnTo>
                  <a:cubicBezTo>
                    <a:pt x="20806" y="13152"/>
                    <a:pt x="21290" y="13324"/>
                    <a:pt x="21747" y="13481"/>
                  </a:cubicBezTo>
                  <a:cubicBezTo>
                    <a:pt x="22167" y="13601"/>
                    <a:pt x="22556" y="13699"/>
                    <a:pt x="22882" y="13699"/>
                  </a:cubicBezTo>
                  <a:cubicBezTo>
                    <a:pt x="23253" y="13699"/>
                    <a:pt x="23740" y="13691"/>
                    <a:pt x="24366" y="13582"/>
                  </a:cubicBezTo>
                  <a:cubicBezTo>
                    <a:pt x="24984" y="13485"/>
                    <a:pt x="25779" y="13350"/>
                    <a:pt x="26760" y="13193"/>
                  </a:cubicBezTo>
                  <a:cubicBezTo>
                    <a:pt x="29578" y="12769"/>
                    <a:pt x="32268" y="12368"/>
                    <a:pt x="34797" y="11896"/>
                  </a:cubicBezTo>
                  <a:cubicBezTo>
                    <a:pt x="37349" y="11477"/>
                    <a:pt x="39732" y="11035"/>
                    <a:pt x="41973" y="10626"/>
                  </a:cubicBezTo>
                  <a:cubicBezTo>
                    <a:pt x="43119" y="10431"/>
                    <a:pt x="44112" y="10120"/>
                    <a:pt x="44914" y="9738"/>
                  </a:cubicBezTo>
                  <a:cubicBezTo>
                    <a:pt x="45727" y="9390"/>
                    <a:pt x="46420" y="8948"/>
                    <a:pt x="47016" y="8483"/>
                  </a:cubicBezTo>
                  <a:cubicBezTo>
                    <a:pt x="47443" y="8097"/>
                    <a:pt x="47859" y="7647"/>
                    <a:pt x="48249" y="6999"/>
                  </a:cubicBezTo>
                  <a:cubicBezTo>
                    <a:pt x="48627" y="6415"/>
                    <a:pt x="48946" y="5853"/>
                    <a:pt x="49189" y="5351"/>
                  </a:cubicBezTo>
                  <a:lnTo>
                    <a:pt x="51198" y="6145"/>
                  </a:lnTo>
                  <a:lnTo>
                    <a:pt x="43198" y="27000"/>
                  </a:lnTo>
                  <a:lnTo>
                    <a:pt x="41175" y="26225"/>
                  </a:lnTo>
                  <a:cubicBezTo>
                    <a:pt x="41872" y="24272"/>
                    <a:pt x="42216" y="22912"/>
                    <a:pt x="42284" y="22182"/>
                  </a:cubicBezTo>
                  <a:cubicBezTo>
                    <a:pt x="42340" y="21429"/>
                    <a:pt x="42160" y="20941"/>
                    <a:pt x="41767" y="20829"/>
                  </a:cubicBezTo>
                  <a:cubicBezTo>
                    <a:pt x="41587" y="20743"/>
                    <a:pt x="41152" y="20743"/>
                    <a:pt x="40508" y="20743"/>
                  </a:cubicBezTo>
                  <a:cubicBezTo>
                    <a:pt x="39856" y="20795"/>
                    <a:pt x="38799" y="20912"/>
                    <a:pt x="37372" y="21069"/>
                  </a:cubicBezTo>
                  <a:cubicBezTo>
                    <a:pt x="36038" y="21222"/>
                    <a:pt x="34190" y="21511"/>
                    <a:pt x="31800" y="21844"/>
                  </a:cubicBezTo>
                  <a:cubicBezTo>
                    <a:pt x="29417" y="22249"/>
                    <a:pt x="26595" y="22714"/>
                    <a:pt x="23381" y="23294"/>
                  </a:cubicBezTo>
                  <a:cubicBezTo>
                    <a:pt x="27292" y="28525"/>
                    <a:pt x="30046" y="32107"/>
                    <a:pt x="31620" y="34108"/>
                  </a:cubicBezTo>
                  <a:cubicBezTo>
                    <a:pt x="33231" y="36105"/>
                    <a:pt x="34250" y="37210"/>
                    <a:pt x="34700" y="37398"/>
                  </a:cubicBezTo>
                  <a:cubicBezTo>
                    <a:pt x="35292" y="37593"/>
                    <a:pt x="35858" y="37435"/>
                    <a:pt x="36454" y="36832"/>
                  </a:cubicBezTo>
                  <a:cubicBezTo>
                    <a:pt x="37027" y="36255"/>
                    <a:pt x="37656" y="35176"/>
                    <a:pt x="38346" y="33617"/>
                  </a:cubicBezTo>
                  <a:lnTo>
                    <a:pt x="40347" y="34370"/>
                  </a:lnTo>
                  <a:lnTo>
                    <a:pt x="35210" y="47859"/>
                  </a:lnTo>
                  <a:lnTo>
                    <a:pt x="33190" y="4709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1" name="任意多边形: 形状 30">
              <a:extLst>
                <a:ext uri="{FF2B5EF4-FFF2-40B4-BE49-F238E27FC236}">
                  <a16:creationId xmlns:a16="http://schemas.microsoft.com/office/drawing/2014/main" id="{C3EF73B7-C160-4B4D-A887-9DCE6B9D644D}"/>
                </a:ext>
              </a:extLst>
            </p:cNvPr>
            <p:cNvSpPr/>
            <p:nvPr/>
          </p:nvSpPr>
          <p:spPr>
            <a:xfrm>
              <a:off x="4375274" y="1412783"/>
              <a:ext cx="890658" cy="890657"/>
            </a:xfrm>
            <a:custGeom>
              <a:avLst/>
              <a:gdLst/>
              <a:ahLst/>
              <a:cxnLst/>
              <a:rect l="0" t="0" r="0" b="0"/>
              <a:pathLst>
                <a:path w="404664" h="404664">
                  <a:moveTo>
                    <a:pt x="405497" y="204168"/>
                  </a:moveTo>
                  <a:cubicBezTo>
                    <a:pt x="405497" y="315350"/>
                    <a:pt x="315372" y="405500"/>
                    <a:pt x="204176" y="405500"/>
                  </a:cubicBezTo>
                  <a:cubicBezTo>
                    <a:pt x="92957" y="405500"/>
                    <a:pt x="2810" y="315350"/>
                    <a:pt x="2810" y="204168"/>
                  </a:cubicBezTo>
                  <a:cubicBezTo>
                    <a:pt x="2810" y="92934"/>
                    <a:pt x="92957" y="2810"/>
                    <a:pt x="204176" y="2810"/>
                  </a:cubicBezTo>
                  <a:cubicBezTo>
                    <a:pt x="315369" y="2810"/>
                    <a:pt x="405497" y="92934"/>
                    <a:pt x="405497" y="204168"/>
                  </a:cubicBezTo>
                  <a:close/>
                  <a:moveTo>
                    <a:pt x="174613" y="35382"/>
                  </a:moveTo>
                  <a:cubicBezTo>
                    <a:pt x="165823" y="35382"/>
                    <a:pt x="158700" y="42520"/>
                    <a:pt x="158700" y="51288"/>
                  </a:cubicBezTo>
                  <a:lnTo>
                    <a:pt x="158700" y="71892"/>
                  </a:lnTo>
                  <a:cubicBezTo>
                    <a:pt x="142105" y="75702"/>
                    <a:pt x="125236" y="81885"/>
                    <a:pt x="108386" y="90405"/>
                  </a:cubicBezTo>
                  <a:cubicBezTo>
                    <a:pt x="89277" y="100020"/>
                    <a:pt x="70449" y="112602"/>
                    <a:pt x="53914" y="126769"/>
                  </a:cubicBezTo>
                  <a:cubicBezTo>
                    <a:pt x="47466" y="132284"/>
                    <a:pt x="46713" y="142000"/>
                    <a:pt x="52239" y="148437"/>
                  </a:cubicBezTo>
                  <a:cubicBezTo>
                    <a:pt x="57770" y="154885"/>
                    <a:pt x="67452" y="155624"/>
                    <a:pt x="73923" y="150134"/>
                  </a:cubicBezTo>
                  <a:cubicBezTo>
                    <a:pt x="99802" y="127968"/>
                    <a:pt x="129845" y="111560"/>
                    <a:pt x="158700" y="103639"/>
                  </a:cubicBezTo>
                  <a:lnTo>
                    <a:pt x="158700" y="138965"/>
                  </a:lnTo>
                  <a:cubicBezTo>
                    <a:pt x="138676" y="145481"/>
                    <a:pt x="119099" y="156553"/>
                    <a:pt x="100338" y="172031"/>
                  </a:cubicBezTo>
                  <a:cubicBezTo>
                    <a:pt x="79251" y="189473"/>
                    <a:pt x="59606" y="212044"/>
                    <a:pt x="41965" y="239183"/>
                  </a:cubicBezTo>
                  <a:cubicBezTo>
                    <a:pt x="40290" y="241783"/>
                    <a:pt x="39470" y="244691"/>
                    <a:pt x="39470" y="247565"/>
                  </a:cubicBezTo>
                  <a:cubicBezTo>
                    <a:pt x="39470" y="252612"/>
                    <a:pt x="41965" y="257528"/>
                    <a:pt x="46495" y="260484"/>
                  </a:cubicBezTo>
                  <a:cubicBezTo>
                    <a:pt x="53611" y="265093"/>
                    <a:pt x="63131" y="263077"/>
                    <a:pt x="67740" y="255965"/>
                  </a:cubicBezTo>
                  <a:cubicBezTo>
                    <a:pt x="83691" y="231390"/>
                    <a:pt x="101234" y="211160"/>
                    <a:pt x="119916" y="195753"/>
                  </a:cubicBezTo>
                  <a:cubicBezTo>
                    <a:pt x="138961" y="180027"/>
                    <a:pt x="160052" y="169247"/>
                    <a:pt x="178502" y="165339"/>
                  </a:cubicBezTo>
                  <a:cubicBezTo>
                    <a:pt x="186727" y="163578"/>
                    <a:pt x="190496" y="155991"/>
                    <a:pt x="190496" y="150753"/>
                  </a:cubicBezTo>
                  <a:cubicBezTo>
                    <a:pt x="190496" y="149940"/>
                    <a:pt x="190496" y="147043"/>
                    <a:pt x="190496" y="142708"/>
                  </a:cubicBezTo>
                  <a:cubicBezTo>
                    <a:pt x="190496" y="118859"/>
                    <a:pt x="190496" y="51808"/>
                    <a:pt x="190496" y="51808"/>
                  </a:cubicBezTo>
                  <a:lnTo>
                    <a:pt x="190496" y="51288"/>
                  </a:lnTo>
                  <a:cubicBezTo>
                    <a:pt x="190496" y="42520"/>
                    <a:pt x="183381" y="35382"/>
                    <a:pt x="174613" y="35382"/>
                  </a:cubicBezTo>
                  <a:close/>
                  <a:moveTo>
                    <a:pt x="217788" y="51288"/>
                  </a:moveTo>
                  <a:lnTo>
                    <a:pt x="217788" y="51808"/>
                  </a:lnTo>
                  <a:cubicBezTo>
                    <a:pt x="217788" y="51808"/>
                    <a:pt x="217788" y="118863"/>
                    <a:pt x="217788" y="142708"/>
                  </a:cubicBezTo>
                  <a:cubicBezTo>
                    <a:pt x="217788" y="147043"/>
                    <a:pt x="217788" y="149940"/>
                    <a:pt x="217788" y="150753"/>
                  </a:cubicBezTo>
                  <a:cubicBezTo>
                    <a:pt x="217788" y="155991"/>
                    <a:pt x="221591" y="163578"/>
                    <a:pt x="229805" y="165339"/>
                  </a:cubicBezTo>
                  <a:cubicBezTo>
                    <a:pt x="248269" y="169244"/>
                    <a:pt x="269342" y="180027"/>
                    <a:pt x="288387" y="195753"/>
                  </a:cubicBezTo>
                  <a:cubicBezTo>
                    <a:pt x="307069" y="211160"/>
                    <a:pt x="324620" y="231393"/>
                    <a:pt x="340555" y="255965"/>
                  </a:cubicBezTo>
                  <a:cubicBezTo>
                    <a:pt x="345164" y="263077"/>
                    <a:pt x="354707" y="265097"/>
                    <a:pt x="361830" y="260484"/>
                  </a:cubicBezTo>
                  <a:cubicBezTo>
                    <a:pt x="366371" y="257528"/>
                    <a:pt x="368822" y="252608"/>
                    <a:pt x="368822" y="247565"/>
                  </a:cubicBezTo>
                  <a:cubicBezTo>
                    <a:pt x="368822" y="244687"/>
                    <a:pt x="368031" y="241783"/>
                    <a:pt x="366334" y="239183"/>
                  </a:cubicBezTo>
                  <a:cubicBezTo>
                    <a:pt x="348697" y="212044"/>
                    <a:pt x="329052" y="189469"/>
                    <a:pt x="307957" y="172031"/>
                  </a:cubicBezTo>
                  <a:cubicBezTo>
                    <a:pt x="289223" y="156553"/>
                    <a:pt x="269638" y="145481"/>
                    <a:pt x="249607" y="138965"/>
                  </a:cubicBezTo>
                  <a:lnTo>
                    <a:pt x="249607" y="103639"/>
                  </a:lnTo>
                  <a:cubicBezTo>
                    <a:pt x="278447" y="111560"/>
                    <a:pt x="308516" y="127968"/>
                    <a:pt x="334392" y="150134"/>
                  </a:cubicBezTo>
                  <a:cubicBezTo>
                    <a:pt x="340840" y="155627"/>
                    <a:pt x="350545" y="154889"/>
                    <a:pt x="356075" y="148437"/>
                  </a:cubicBezTo>
                  <a:cubicBezTo>
                    <a:pt x="361605" y="142004"/>
                    <a:pt x="360822" y="132284"/>
                    <a:pt x="354378" y="126769"/>
                  </a:cubicBezTo>
                  <a:cubicBezTo>
                    <a:pt x="337861" y="112602"/>
                    <a:pt x="319014" y="100023"/>
                    <a:pt x="299920" y="90405"/>
                  </a:cubicBezTo>
                  <a:cubicBezTo>
                    <a:pt x="283078" y="81885"/>
                    <a:pt x="266209" y="75702"/>
                    <a:pt x="249607" y="71892"/>
                  </a:cubicBezTo>
                  <a:lnTo>
                    <a:pt x="249607" y="51288"/>
                  </a:lnTo>
                  <a:cubicBezTo>
                    <a:pt x="249607" y="42520"/>
                    <a:pt x="242492" y="35382"/>
                    <a:pt x="233716" y="35382"/>
                  </a:cubicBezTo>
                  <a:cubicBezTo>
                    <a:pt x="224904" y="35382"/>
                    <a:pt x="217788" y="42520"/>
                    <a:pt x="217788" y="51288"/>
                  </a:cubicBezTo>
                  <a:close/>
                  <a:moveTo>
                    <a:pt x="329300" y="306489"/>
                  </a:moveTo>
                  <a:cubicBezTo>
                    <a:pt x="322611" y="290932"/>
                    <a:pt x="315024" y="276555"/>
                    <a:pt x="306721" y="263834"/>
                  </a:cubicBezTo>
                  <a:cubicBezTo>
                    <a:pt x="298009" y="250424"/>
                    <a:pt x="288489" y="238734"/>
                    <a:pt x="278428" y="229130"/>
                  </a:cubicBezTo>
                  <a:cubicBezTo>
                    <a:pt x="267626" y="218811"/>
                    <a:pt x="256074" y="210789"/>
                    <a:pt x="244155" y="205296"/>
                  </a:cubicBezTo>
                  <a:cubicBezTo>
                    <a:pt x="236272" y="201665"/>
                    <a:pt x="228220" y="199151"/>
                    <a:pt x="220066" y="197731"/>
                  </a:cubicBezTo>
                  <a:lnTo>
                    <a:pt x="220066" y="188375"/>
                  </a:lnTo>
                  <a:cubicBezTo>
                    <a:pt x="220066" y="179600"/>
                    <a:pt x="212944" y="172455"/>
                    <a:pt x="204146" y="172455"/>
                  </a:cubicBezTo>
                  <a:cubicBezTo>
                    <a:pt x="195378" y="172455"/>
                    <a:pt x="188248" y="179600"/>
                    <a:pt x="188248" y="188375"/>
                  </a:cubicBezTo>
                  <a:lnTo>
                    <a:pt x="188248" y="197731"/>
                  </a:lnTo>
                  <a:cubicBezTo>
                    <a:pt x="180087" y="199151"/>
                    <a:pt x="172027" y="201665"/>
                    <a:pt x="164181" y="205296"/>
                  </a:cubicBezTo>
                  <a:cubicBezTo>
                    <a:pt x="152244" y="210789"/>
                    <a:pt x="140722" y="218811"/>
                    <a:pt x="129867" y="229130"/>
                  </a:cubicBezTo>
                  <a:cubicBezTo>
                    <a:pt x="119814" y="238734"/>
                    <a:pt x="110286" y="250424"/>
                    <a:pt x="101601" y="263834"/>
                  </a:cubicBezTo>
                  <a:cubicBezTo>
                    <a:pt x="93305" y="276555"/>
                    <a:pt x="85695" y="290928"/>
                    <a:pt x="79030" y="306489"/>
                  </a:cubicBezTo>
                  <a:cubicBezTo>
                    <a:pt x="75680" y="314308"/>
                    <a:pt x="79288" y="323353"/>
                    <a:pt x="87078" y="326733"/>
                  </a:cubicBezTo>
                  <a:cubicBezTo>
                    <a:pt x="94890" y="330053"/>
                    <a:pt x="103928" y="326430"/>
                    <a:pt x="107289" y="318632"/>
                  </a:cubicBezTo>
                  <a:cubicBezTo>
                    <a:pt x="119339" y="290463"/>
                    <a:pt x="134499" y="267232"/>
                    <a:pt x="151124" y="251394"/>
                  </a:cubicBezTo>
                  <a:cubicBezTo>
                    <a:pt x="163072" y="239966"/>
                    <a:pt x="175516" y="232547"/>
                    <a:pt x="188248" y="229183"/>
                  </a:cubicBezTo>
                  <a:lnTo>
                    <a:pt x="188248" y="254197"/>
                  </a:lnTo>
                  <a:cubicBezTo>
                    <a:pt x="188248" y="262807"/>
                    <a:pt x="181923" y="266176"/>
                    <a:pt x="179000" y="267952"/>
                  </a:cubicBezTo>
                  <a:cubicBezTo>
                    <a:pt x="178064" y="268518"/>
                    <a:pt x="176052" y="269728"/>
                    <a:pt x="175107" y="270316"/>
                  </a:cubicBezTo>
                  <a:cubicBezTo>
                    <a:pt x="169195" y="274142"/>
                    <a:pt x="162409" y="280058"/>
                    <a:pt x="156077" y="288200"/>
                  </a:cubicBezTo>
                  <a:cubicBezTo>
                    <a:pt x="144641" y="302865"/>
                    <a:pt x="135720" y="322851"/>
                    <a:pt x="131018" y="344493"/>
                  </a:cubicBezTo>
                  <a:cubicBezTo>
                    <a:pt x="129193" y="352823"/>
                    <a:pt x="134454" y="360980"/>
                    <a:pt x="142757" y="362793"/>
                  </a:cubicBezTo>
                  <a:cubicBezTo>
                    <a:pt x="151075" y="364588"/>
                    <a:pt x="159236" y="359357"/>
                    <a:pt x="161057" y="351039"/>
                  </a:cubicBezTo>
                  <a:cubicBezTo>
                    <a:pt x="164822" y="333818"/>
                    <a:pt x="171642" y="318194"/>
                    <a:pt x="180323" y="307099"/>
                  </a:cubicBezTo>
                  <a:cubicBezTo>
                    <a:pt x="184729" y="301434"/>
                    <a:pt x="193722" y="291902"/>
                    <a:pt x="204142" y="291902"/>
                  </a:cubicBezTo>
                  <a:cubicBezTo>
                    <a:pt x="214585" y="291902"/>
                    <a:pt x="223562" y="301434"/>
                    <a:pt x="227991" y="307099"/>
                  </a:cubicBezTo>
                  <a:cubicBezTo>
                    <a:pt x="236665" y="318194"/>
                    <a:pt x="243515" y="333818"/>
                    <a:pt x="247261" y="351039"/>
                  </a:cubicBezTo>
                  <a:cubicBezTo>
                    <a:pt x="249064" y="359357"/>
                    <a:pt x="257254" y="364588"/>
                    <a:pt x="265535" y="362793"/>
                  </a:cubicBezTo>
                  <a:cubicBezTo>
                    <a:pt x="273831" y="360983"/>
                    <a:pt x="279121" y="352823"/>
                    <a:pt x="277304" y="344493"/>
                  </a:cubicBezTo>
                  <a:cubicBezTo>
                    <a:pt x="272594" y="322851"/>
                    <a:pt x="263680" y="302865"/>
                    <a:pt x="252237" y="288200"/>
                  </a:cubicBezTo>
                  <a:cubicBezTo>
                    <a:pt x="245898" y="280054"/>
                    <a:pt x="239101" y="274138"/>
                    <a:pt x="233229" y="270316"/>
                  </a:cubicBezTo>
                  <a:cubicBezTo>
                    <a:pt x="232259" y="269728"/>
                    <a:pt x="230251" y="268521"/>
                    <a:pt x="229295" y="267952"/>
                  </a:cubicBezTo>
                  <a:cubicBezTo>
                    <a:pt x="226399" y="266176"/>
                    <a:pt x="220063" y="262807"/>
                    <a:pt x="220063" y="254197"/>
                  </a:cubicBezTo>
                  <a:lnTo>
                    <a:pt x="220063" y="229183"/>
                  </a:lnTo>
                  <a:cubicBezTo>
                    <a:pt x="232802" y="232544"/>
                    <a:pt x="245223" y="239966"/>
                    <a:pt x="257194" y="251394"/>
                  </a:cubicBezTo>
                  <a:cubicBezTo>
                    <a:pt x="273797" y="267236"/>
                    <a:pt x="288957" y="290467"/>
                    <a:pt x="301029" y="318632"/>
                  </a:cubicBezTo>
                  <a:cubicBezTo>
                    <a:pt x="304372" y="326430"/>
                    <a:pt x="313405" y="330053"/>
                    <a:pt x="321218" y="326733"/>
                  </a:cubicBezTo>
                  <a:cubicBezTo>
                    <a:pt x="329007" y="323353"/>
                    <a:pt x="332646" y="314308"/>
                    <a:pt x="329300" y="30648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grpSp>
      <p:cxnSp>
        <p:nvCxnSpPr>
          <p:cNvPr id="32" name="直接连接符 31">
            <a:extLst>
              <a:ext uri="{FF2B5EF4-FFF2-40B4-BE49-F238E27FC236}">
                <a16:creationId xmlns:a16="http://schemas.microsoft.com/office/drawing/2014/main" id="{DDC88656-A81A-4C4B-A491-22E2A16466B0}"/>
              </a:ext>
            </a:extLst>
          </p:cNvPr>
          <p:cNvCxnSpPr>
            <a:cxnSpLocks/>
          </p:cNvCxnSpPr>
          <p:nvPr/>
        </p:nvCxnSpPr>
        <p:spPr>
          <a:xfrm>
            <a:off x="1193663" y="3772791"/>
            <a:ext cx="4349752" cy="0"/>
          </a:xfrm>
          <a:prstGeom prst="line">
            <a:avLst/>
          </a:prstGeom>
          <a:ln w="19050" cap="rnd">
            <a:gradFill>
              <a:gsLst>
                <a:gs pos="0">
                  <a:srgbClr val="9B0000"/>
                </a:gs>
                <a:gs pos="100000">
                  <a:srgbClr val="9B0000">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FC063D74-5B04-421E-841B-4BE44FEC9FF5}"/>
              </a:ext>
            </a:extLst>
          </p:cNvPr>
          <p:cNvSpPr/>
          <p:nvPr/>
        </p:nvSpPr>
        <p:spPr>
          <a:xfrm>
            <a:off x="1175729" y="4880844"/>
            <a:ext cx="1891012" cy="413496"/>
          </a:xfrm>
          <a:prstGeom prst="roundRect">
            <a:avLst/>
          </a:prstGeom>
          <a:no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74BAD937-72DC-4E7F-94C8-A4EABEBCDE2A}"/>
              </a:ext>
            </a:extLst>
          </p:cNvPr>
          <p:cNvSpPr txBox="1"/>
          <p:nvPr/>
        </p:nvSpPr>
        <p:spPr>
          <a:xfrm>
            <a:off x="1277800" y="4924303"/>
            <a:ext cx="168557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答辩人：陈西</a:t>
            </a:r>
            <a:r>
              <a:rPr lang="en-US" altLang="zh-CN" sz="1600" dirty="0">
                <a:solidFill>
                  <a:schemeClr val="tx1">
                    <a:lumMod val="75000"/>
                    <a:lumOff val="25000"/>
                  </a:schemeClr>
                </a:solidFill>
              </a:rPr>
              <a:t>X</a:t>
            </a:r>
            <a:endParaRPr lang="zh-CN" altLang="en-US" sz="1600" dirty="0">
              <a:solidFill>
                <a:schemeClr val="tx1">
                  <a:lumMod val="75000"/>
                  <a:lumOff val="25000"/>
                </a:schemeClr>
              </a:solidFill>
            </a:endParaRPr>
          </a:p>
        </p:txBody>
      </p:sp>
      <p:sp>
        <p:nvSpPr>
          <p:cNvPr id="35" name="文本框 34">
            <a:extLst>
              <a:ext uri="{FF2B5EF4-FFF2-40B4-BE49-F238E27FC236}">
                <a16:creationId xmlns:a16="http://schemas.microsoft.com/office/drawing/2014/main" id="{8EAB2864-B011-462F-A51F-7ED2A8F7C61E}"/>
              </a:ext>
            </a:extLst>
          </p:cNvPr>
          <p:cNvSpPr txBox="1"/>
          <p:nvPr/>
        </p:nvSpPr>
        <p:spPr>
          <a:xfrm>
            <a:off x="1054472" y="2822826"/>
            <a:ext cx="4488943" cy="769441"/>
          </a:xfrm>
          <a:prstGeom prst="rect">
            <a:avLst/>
          </a:prstGeom>
          <a:noFill/>
        </p:spPr>
        <p:txBody>
          <a:bodyPr wrap="square" rtlCol="0">
            <a:spAutoFit/>
          </a:bodyPr>
          <a:lstStyle/>
          <a:p>
            <a:pPr algn="dist"/>
            <a:r>
              <a:rPr lang="zh-CN" altLang="en-US" sz="4400" dirty="0">
                <a:solidFill>
                  <a:srgbClr val="9B0000"/>
                </a:solidFill>
                <a:latin typeface="思源黑体 Bold" panose="020B0800000000000000" pitchFamily="34" charset="-122"/>
                <a:ea typeface="思源黑体 Bold" panose="020B0800000000000000" pitchFamily="34" charset="-122"/>
              </a:rPr>
              <a:t>毕业论文答辩</a:t>
            </a:r>
          </a:p>
        </p:txBody>
      </p:sp>
      <p:cxnSp>
        <p:nvCxnSpPr>
          <p:cNvPr id="36" name="直接连接符 35">
            <a:extLst>
              <a:ext uri="{FF2B5EF4-FFF2-40B4-BE49-F238E27FC236}">
                <a16:creationId xmlns:a16="http://schemas.microsoft.com/office/drawing/2014/main" id="{75842CA0-1DEA-4C32-930B-D69FFB1C7727}"/>
              </a:ext>
            </a:extLst>
          </p:cNvPr>
          <p:cNvCxnSpPr/>
          <p:nvPr/>
        </p:nvCxnSpPr>
        <p:spPr>
          <a:xfrm>
            <a:off x="925793" y="6060498"/>
            <a:ext cx="320936"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E21DCC77-61A6-4BB4-B888-027112B49ADC}"/>
              </a:ext>
            </a:extLst>
          </p:cNvPr>
          <p:cNvCxnSpPr>
            <a:cxnSpLocks/>
          </p:cNvCxnSpPr>
          <p:nvPr/>
        </p:nvCxnSpPr>
        <p:spPr>
          <a:xfrm>
            <a:off x="925793" y="5939848"/>
            <a:ext cx="174801"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sp>
        <p:nvSpPr>
          <p:cNvPr id="43" name="任意多边形: 形状 42">
            <a:extLst>
              <a:ext uri="{FF2B5EF4-FFF2-40B4-BE49-F238E27FC236}">
                <a16:creationId xmlns:a16="http://schemas.microsoft.com/office/drawing/2014/main" id="{FD384D64-AD8B-40B9-A8AA-83D40BF4A086}"/>
              </a:ext>
            </a:extLst>
          </p:cNvPr>
          <p:cNvSpPr/>
          <p:nvPr/>
        </p:nvSpPr>
        <p:spPr>
          <a:xfrm>
            <a:off x="5970198" y="504497"/>
            <a:ext cx="1085539" cy="5845503"/>
          </a:xfrm>
          <a:custGeom>
            <a:avLst/>
            <a:gdLst>
              <a:gd name="connsiteX0" fmla="*/ 1085539 w 5496954"/>
              <a:gd name="connsiteY0" fmla="*/ 0 h 5849006"/>
              <a:gd name="connsiteX1" fmla="*/ 5496954 w 5496954"/>
              <a:gd name="connsiteY1" fmla="*/ 0 h 5849006"/>
              <a:gd name="connsiteX2" fmla="*/ 5496954 w 5496954"/>
              <a:gd name="connsiteY2" fmla="*/ 5849006 h 5849006"/>
              <a:gd name="connsiteX3" fmla="*/ 1085539 w 5496954"/>
              <a:gd name="connsiteY3" fmla="*/ 5849006 h 5849006"/>
              <a:gd name="connsiteX4" fmla="*/ 992509 w 5496954"/>
              <a:gd name="connsiteY4" fmla="*/ 5739563 h 5849006"/>
              <a:gd name="connsiteX5" fmla="*/ 0 w 5496954"/>
              <a:gd name="connsiteY5" fmla="*/ 2924503 h 5849006"/>
              <a:gd name="connsiteX6" fmla="*/ 992509 w 5496954"/>
              <a:gd name="connsiteY6" fmla="*/ 109444 h 5849006"/>
              <a:gd name="connsiteX0" fmla="*/ 5496954 w 5588394"/>
              <a:gd name="connsiteY0" fmla="*/ 0 h 5849006"/>
              <a:gd name="connsiteX1" fmla="*/ 5496954 w 5588394"/>
              <a:gd name="connsiteY1" fmla="*/ 5849006 h 5849006"/>
              <a:gd name="connsiteX2" fmla="*/ 1085539 w 5588394"/>
              <a:gd name="connsiteY2" fmla="*/ 5849006 h 5849006"/>
              <a:gd name="connsiteX3" fmla="*/ 992509 w 5588394"/>
              <a:gd name="connsiteY3" fmla="*/ 5739563 h 5849006"/>
              <a:gd name="connsiteX4" fmla="*/ 0 w 5588394"/>
              <a:gd name="connsiteY4" fmla="*/ 2924503 h 5849006"/>
              <a:gd name="connsiteX5" fmla="*/ 992509 w 5588394"/>
              <a:gd name="connsiteY5" fmla="*/ 109444 h 5849006"/>
              <a:gd name="connsiteX6" fmla="*/ 1085539 w 5588394"/>
              <a:gd name="connsiteY6" fmla="*/ 0 h 5849006"/>
              <a:gd name="connsiteX7" fmla="*/ 5588394 w 5588394"/>
              <a:gd name="connsiteY7" fmla="*/ 91440 h 5849006"/>
              <a:gd name="connsiteX0" fmla="*/ 5496954 w 5496954"/>
              <a:gd name="connsiteY0" fmla="*/ 0 h 5849006"/>
              <a:gd name="connsiteX1" fmla="*/ 5496954 w 5496954"/>
              <a:gd name="connsiteY1" fmla="*/ 5849006 h 5849006"/>
              <a:gd name="connsiteX2" fmla="*/ 1085539 w 5496954"/>
              <a:gd name="connsiteY2" fmla="*/ 5849006 h 5849006"/>
              <a:gd name="connsiteX3" fmla="*/ 992509 w 5496954"/>
              <a:gd name="connsiteY3" fmla="*/ 5739563 h 5849006"/>
              <a:gd name="connsiteX4" fmla="*/ 0 w 5496954"/>
              <a:gd name="connsiteY4" fmla="*/ 2924503 h 5849006"/>
              <a:gd name="connsiteX5" fmla="*/ 992509 w 5496954"/>
              <a:gd name="connsiteY5" fmla="*/ 109444 h 5849006"/>
              <a:gd name="connsiteX6" fmla="*/ 1085539 w 5496954"/>
              <a:gd name="connsiteY6" fmla="*/ 0 h 5849006"/>
              <a:gd name="connsiteX0" fmla="*/ 5496954 w 5496954"/>
              <a:gd name="connsiteY0" fmla="*/ 5849006 h 5849006"/>
              <a:gd name="connsiteX1" fmla="*/ 1085539 w 5496954"/>
              <a:gd name="connsiteY1" fmla="*/ 5849006 h 5849006"/>
              <a:gd name="connsiteX2" fmla="*/ 992509 w 5496954"/>
              <a:gd name="connsiteY2" fmla="*/ 5739563 h 5849006"/>
              <a:gd name="connsiteX3" fmla="*/ 0 w 5496954"/>
              <a:gd name="connsiteY3" fmla="*/ 2924503 h 5849006"/>
              <a:gd name="connsiteX4" fmla="*/ 992509 w 5496954"/>
              <a:gd name="connsiteY4" fmla="*/ 109444 h 5849006"/>
              <a:gd name="connsiteX5" fmla="*/ 1085539 w 5496954"/>
              <a:gd name="connsiteY5" fmla="*/ 0 h 5849006"/>
              <a:gd name="connsiteX0" fmla="*/ 1085539 w 1085539"/>
              <a:gd name="connsiteY0" fmla="*/ 5849006 h 5849006"/>
              <a:gd name="connsiteX1" fmla="*/ 992509 w 1085539"/>
              <a:gd name="connsiteY1" fmla="*/ 5739563 h 5849006"/>
              <a:gd name="connsiteX2" fmla="*/ 0 w 1085539"/>
              <a:gd name="connsiteY2" fmla="*/ 2924503 h 5849006"/>
              <a:gd name="connsiteX3" fmla="*/ 992509 w 1085539"/>
              <a:gd name="connsiteY3" fmla="*/ 109444 h 5849006"/>
              <a:gd name="connsiteX4" fmla="*/ 1085539 w 1085539"/>
              <a:gd name="connsiteY4" fmla="*/ 0 h 584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539" h="5849006">
                <a:moveTo>
                  <a:pt x="1085539" y="5849006"/>
                </a:moveTo>
                <a:lnTo>
                  <a:pt x="992509" y="5739563"/>
                </a:lnTo>
                <a:cubicBezTo>
                  <a:pt x="371841" y="4970708"/>
                  <a:pt x="0" y="3991194"/>
                  <a:pt x="0" y="2924503"/>
                </a:cubicBezTo>
                <a:cubicBezTo>
                  <a:pt x="0" y="1857813"/>
                  <a:pt x="371841" y="878300"/>
                  <a:pt x="992509" y="109444"/>
                </a:cubicBezTo>
                <a:lnTo>
                  <a:pt x="1085539"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4" name="椭圆 43">
            <a:extLst>
              <a:ext uri="{FF2B5EF4-FFF2-40B4-BE49-F238E27FC236}">
                <a16:creationId xmlns:a16="http://schemas.microsoft.com/office/drawing/2014/main" id="{F727646D-35DB-43A8-9649-10BE97141CF5}"/>
              </a:ext>
            </a:extLst>
          </p:cNvPr>
          <p:cNvSpPr/>
          <p:nvPr/>
        </p:nvSpPr>
        <p:spPr>
          <a:xfrm>
            <a:off x="6637476" y="5816023"/>
            <a:ext cx="114300" cy="1143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1EEFB579-F254-4095-90F2-380588865AF8}"/>
              </a:ext>
            </a:extLst>
          </p:cNvPr>
          <p:cNvSpPr/>
          <p:nvPr/>
        </p:nvSpPr>
        <p:spPr>
          <a:xfrm>
            <a:off x="6767459" y="5994340"/>
            <a:ext cx="61396" cy="6139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Group 46">
            <a:extLst>
              <a:ext uri="{FF2B5EF4-FFF2-40B4-BE49-F238E27FC236}">
                <a16:creationId xmlns:a16="http://schemas.microsoft.com/office/drawing/2014/main" id="{34100F59-6D25-C944-AF9A-4109E0FF02BB}"/>
              </a:ext>
            </a:extLst>
          </p:cNvPr>
          <p:cNvGrpSpPr/>
          <p:nvPr/>
        </p:nvGrpSpPr>
        <p:grpSpPr>
          <a:xfrm>
            <a:off x="557650" y="500994"/>
            <a:ext cx="11076699" cy="5849006"/>
            <a:chOff x="557650" y="500994"/>
            <a:chExt cx="11076699" cy="5849006"/>
          </a:xfrm>
        </p:grpSpPr>
        <p:sp>
          <p:nvSpPr>
            <p:cNvPr id="2" name="矩形 1">
              <a:extLst>
                <a:ext uri="{FF2B5EF4-FFF2-40B4-BE49-F238E27FC236}">
                  <a16:creationId xmlns:a16="http://schemas.microsoft.com/office/drawing/2014/main" id="{FCC615C3-692E-4F69-8BA1-03E8AC70AF15}"/>
                </a:ext>
              </a:extLst>
            </p:cNvPr>
            <p:cNvSpPr/>
            <p:nvPr/>
          </p:nvSpPr>
          <p:spPr>
            <a:xfrm>
              <a:off x="557650" y="500994"/>
              <a:ext cx="11076699" cy="5849006"/>
            </a:xfrm>
            <a:prstGeom prst="rect">
              <a:avLst/>
            </a:prstGeom>
            <a:solidFill>
              <a:srgbClr val="FBFBFB"/>
            </a:solidFill>
            <a:ln>
              <a:noFill/>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Picture 45">
              <a:extLst>
                <a:ext uri="{FF2B5EF4-FFF2-40B4-BE49-F238E27FC236}">
                  <a16:creationId xmlns:a16="http://schemas.microsoft.com/office/drawing/2014/main" id="{0A52649D-7F07-1047-972E-5A18B64A7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65" y="5262857"/>
              <a:ext cx="874866" cy="1017536"/>
            </a:xfrm>
            <a:prstGeom prst="rect">
              <a:avLst/>
            </a:prstGeom>
          </p:spPr>
        </p:pic>
      </p:grpSp>
      <p:sp>
        <p:nvSpPr>
          <p:cNvPr id="5" name="Rectangle 4">
            <a:extLst>
              <a:ext uri="{FF2B5EF4-FFF2-40B4-BE49-F238E27FC236}">
                <a16:creationId xmlns:a16="http://schemas.microsoft.com/office/drawing/2014/main" id="{BD7420CE-10A5-0546-9FC4-CF34652A4896}"/>
              </a:ext>
            </a:extLst>
          </p:cNvPr>
          <p:cNvSpPr/>
          <p:nvPr/>
        </p:nvSpPr>
        <p:spPr>
          <a:xfrm>
            <a:off x="1117583" y="767556"/>
            <a:ext cx="9664798" cy="707886"/>
          </a:xfrm>
          <a:prstGeom prst="rect">
            <a:avLst/>
          </a:prstGeom>
          <a:noFill/>
        </p:spPr>
        <p:txBody>
          <a:bodyPr wrap="square" lIns="91440" tIns="45720" rIns="91440" bIns="45720">
            <a:spAutoFit/>
          </a:bodyPr>
          <a:lstStyle/>
          <a:p>
            <a:r>
              <a:rPr lang="en-US" sz="4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III. Results (</a:t>
            </a:r>
            <a:r>
              <a:rPr lang="en-US" sz="4000" dirty="0">
                <a:ln w="0"/>
                <a:latin typeface="Times New Roman" panose="02020603050405020304" pitchFamily="18" charset="0"/>
                <a:cs typeface="Times New Roman" panose="02020603050405020304" pitchFamily="18" charset="0"/>
              </a:rPr>
              <a:t>SHAP</a:t>
            </a:r>
            <a:r>
              <a:rPr lang="en-US" sz="4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p:txBody>
      </p:sp>
      <p:sp>
        <p:nvSpPr>
          <p:cNvPr id="49" name="TextBox 48">
            <a:extLst>
              <a:ext uri="{FF2B5EF4-FFF2-40B4-BE49-F238E27FC236}">
                <a16:creationId xmlns:a16="http://schemas.microsoft.com/office/drawing/2014/main" id="{B45AE358-B17D-4ABB-A1DF-F793FDC505E6}"/>
              </a:ext>
            </a:extLst>
          </p:cNvPr>
          <p:cNvSpPr txBox="1"/>
          <p:nvPr/>
        </p:nvSpPr>
        <p:spPr>
          <a:xfrm>
            <a:off x="1092798" y="1702861"/>
            <a:ext cx="8136551" cy="1687963"/>
          </a:xfrm>
          <a:prstGeom prst="rect">
            <a:avLst/>
          </a:prstGeom>
          <a:noFill/>
        </p:spPr>
        <p:txBody>
          <a:bodyPr wrap="square" rtlCol="0">
            <a:spAutoFit/>
          </a:bodyPr>
          <a:lstStyle/>
          <a:p>
            <a:pPr marL="342900" indent="-342900">
              <a:lnSpc>
                <a:spcPct val="150000"/>
              </a:lnSpc>
              <a:buFont typeface="Wingdings" pitchFamily="2" charset="2"/>
              <a:buChar char="Ø"/>
            </a:pPr>
            <a:r>
              <a:rPr lang="en-US" sz="2400" dirty="0">
                <a:ln w="0"/>
                <a:latin typeface="Times New Roman" panose="02020603050405020304" pitchFamily="18" charset="0"/>
                <a:cs typeface="Times New Roman" panose="02020603050405020304" pitchFamily="18" charset="0"/>
              </a:rPr>
              <a:t>Part SHAP plot of XGBR</a:t>
            </a:r>
            <a:endParaRPr lang="en-US" altLang="zh-CN" sz="2400" dirty="0">
              <a:ln w="0"/>
              <a:latin typeface="Times New Roman" panose="02020603050405020304" pitchFamily="18" charset="0"/>
              <a:cs typeface="Times New Roman" panose="02020603050405020304" pitchFamily="18" charset="0"/>
            </a:endParaRPr>
          </a:p>
          <a:p>
            <a:pPr>
              <a:lnSpc>
                <a:spcPct val="150000"/>
              </a:lnSpc>
            </a:pPr>
            <a:endParaRPr lang="en-US" altLang="zh-CN" sz="2400" dirty="0">
              <a:ln w="0"/>
              <a:latin typeface="Times New Roman" panose="02020603050405020304" pitchFamily="18" charset="0"/>
              <a:cs typeface="Times New Roman" panose="02020603050405020304" pitchFamily="18" charset="0"/>
            </a:endParaRPr>
          </a:p>
          <a:p>
            <a:pPr>
              <a:lnSpc>
                <a:spcPct val="150000"/>
              </a:lnSpc>
            </a:pPr>
            <a:endParaRPr lang="en-US" altLang="zh-CN" sz="2400" dirty="0">
              <a:ln w="0"/>
              <a:latin typeface="Times New Roman" panose="02020603050405020304" pitchFamily="18" charset="0"/>
              <a:cs typeface="Times New Roman" panose="02020603050405020304" pitchFamily="18" charset="0"/>
            </a:endParaRPr>
          </a:p>
        </p:txBody>
      </p:sp>
      <p:sp>
        <p:nvSpPr>
          <p:cNvPr id="38" name="Rectangle 1">
            <a:extLst>
              <a:ext uri="{FF2B5EF4-FFF2-40B4-BE49-F238E27FC236}">
                <a16:creationId xmlns:a16="http://schemas.microsoft.com/office/drawing/2014/main" id="{FA19B2AA-CB32-4FBB-952F-7A7C5A5BFA9F}"/>
              </a:ext>
            </a:extLst>
          </p:cNvPr>
          <p:cNvSpPr>
            <a:spLocks noChangeArrowheads="1"/>
          </p:cNvSpPr>
          <p:nvPr/>
        </p:nvSpPr>
        <p:spPr bwMode="auto">
          <a:xfrm>
            <a:off x="0" y="120878"/>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0" name="Rectangle 3">
            <a:extLst>
              <a:ext uri="{FF2B5EF4-FFF2-40B4-BE49-F238E27FC236}">
                <a16:creationId xmlns:a16="http://schemas.microsoft.com/office/drawing/2014/main" id="{A8F7716C-22FC-4F6C-963F-2E86526348AE}"/>
              </a:ext>
            </a:extLst>
          </p:cNvPr>
          <p:cNvSpPr>
            <a:spLocks noChangeArrowheads="1"/>
          </p:cNvSpPr>
          <p:nvPr/>
        </p:nvSpPr>
        <p:spPr bwMode="auto">
          <a:xfrm>
            <a:off x="0" y="120878"/>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11F37A11-54C8-4CB2-B727-EDDADE6C0C90}"/>
              </a:ext>
            </a:extLst>
          </p:cNvPr>
          <p:cNvPicPr>
            <a:picLocks noChangeAspect="1"/>
          </p:cNvPicPr>
          <p:nvPr/>
        </p:nvPicPr>
        <p:blipFill rotWithShape="1">
          <a:blip r:embed="rId4">
            <a:extLst>
              <a:ext uri="{28A0092B-C50C-407E-A947-70E740481C1C}">
                <a14:useLocalDpi xmlns:a14="http://schemas.microsoft.com/office/drawing/2010/main" val="0"/>
              </a:ext>
            </a:extLst>
          </a:blip>
          <a:srcRect r="5528" b="56176"/>
          <a:stretch/>
        </p:blipFill>
        <p:spPr>
          <a:xfrm>
            <a:off x="2434174" y="2350141"/>
            <a:ext cx="7463079" cy="3171618"/>
          </a:xfrm>
          <a:prstGeom prst="rect">
            <a:avLst/>
          </a:prstGeom>
        </p:spPr>
      </p:pic>
    </p:spTree>
    <p:extLst>
      <p:ext uri="{BB962C8B-B14F-4D97-AF65-F5344CB8AC3E}">
        <p14:creationId xmlns:p14="http://schemas.microsoft.com/office/powerpoint/2010/main" val="21428792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2F1D6C9-4887-4F81-A366-DFC31ECD1716}"/>
              </a:ext>
            </a:extLst>
          </p:cNvPr>
          <p:cNvSpPr txBox="1"/>
          <p:nvPr/>
        </p:nvSpPr>
        <p:spPr>
          <a:xfrm>
            <a:off x="1054472" y="1984610"/>
            <a:ext cx="2271114" cy="707886"/>
          </a:xfrm>
          <a:prstGeom prst="rect">
            <a:avLst/>
          </a:prstGeom>
          <a:noFill/>
        </p:spPr>
        <p:txBody>
          <a:bodyPr wrap="square" rtlCol="0">
            <a:spAutoFit/>
          </a:bodyPr>
          <a:lstStyle/>
          <a:p>
            <a:pPr algn="dist"/>
            <a:r>
              <a:rPr lang="zh-CN" altLang="en-US" sz="4000" dirty="0">
                <a:solidFill>
                  <a:srgbClr val="9B0000"/>
                </a:solidFill>
                <a:latin typeface="思源黑体 CN Normal" panose="020B0400000000000000" pitchFamily="34" charset="-122"/>
                <a:ea typeface="思源黑体 CN Normal" panose="020B0400000000000000" pitchFamily="34" charset="-122"/>
              </a:rPr>
              <a:t>北京大学</a:t>
            </a:r>
          </a:p>
        </p:txBody>
      </p:sp>
      <p:sp>
        <p:nvSpPr>
          <p:cNvPr id="7" name="文本框 6">
            <a:extLst>
              <a:ext uri="{FF2B5EF4-FFF2-40B4-BE49-F238E27FC236}">
                <a16:creationId xmlns:a16="http://schemas.microsoft.com/office/drawing/2014/main" id="{0BF25D07-82E1-445B-8862-2DFD896E3F32}"/>
              </a:ext>
            </a:extLst>
          </p:cNvPr>
          <p:cNvSpPr txBox="1"/>
          <p:nvPr/>
        </p:nvSpPr>
        <p:spPr>
          <a:xfrm>
            <a:off x="1094450" y="3953316"/>
            <a:ext cx="4488943" cy="738664"/>
          </a:xfrm>
          <a:prstGeom prst="rect">
            <a:avLst/>
          </a:prstGeom>
          <a:noFill/>
        </p:spPr>
        <p:txBody>
          <a:bodyPr wrap="square" rtlCol="0">
            <a:spAutoFit/>
          </a:bodyPr>
          <a:lstStyle/>
          <a:p>
            <a:r>
              <a:rPr lang="en-US" altLang="zh-CN" sz="1400" dirty="0">
                <a:solidFill>
                  <a:schemeClr val="tx1">
                    <a:lumMod val="75000"/>
                    <a:lumOff val="25000"/>
                  </a:schemeClr>
                </a:solidFill>
              </a:rPr>
              <a:t>Lorem ipsum dolor sit amet, consectetuer adipiscing elit. Maecenas porttitor congue massa. Fusce posuere, magna sed pulvinar </a:t>
            </a:r>
            <a:r>
              <a:rPr lang="en-US" altLang="zh-CN" sz="1400" dirty="0" err="1">
                <a:solidFill>
                  <a:schemeClr val="tx1">
                    <a:lumMod val="75000"/>
                    <a:lumOff val="25000"/>
                  </a:schemeClr>
                </a:solidFill>
              </a:rPr>
              <a:t>ultricies</a:t>
            </a:r>
            <a:r>
              <a:rPr lang="en-US" altLang="zh-CN" sz="1400" dirty="0">
                <a:solidFill>
                  <a:schemeClr val="tx1">
                    <a:lumMod val="75000"/>
                    <a:lumOff val="25000"/>
                  </a:schemeClr>
                </a:solidFill>
              </a:rPr>
              <a:t>.</a:t>
            </a:r>
          </a:p>
        </p:txBody>
      </p:sp>
      <p:grpSp>
        <p:nvGrpSpPr>
          <p:cNvPr id="8" name="组合 7">
            <a:extLst>
              <a:ext uri="{FF2B5EF4-FFF2-40B4-BE49-F238E27FC236}">
                <a16:creationId xmlns:a16="http://schemas.microsoft.com/office/drawing/2014/main" id="{3555CEE0-2096-471D-91E7-950E9DBA6C6B}"/>
              </a:ext>
            </a:extLst>
          </p:cNvPr>
          <p:cNvGrpSpPr/>
          <p:nvPr/>
        </p:nvGrpSpPr>
        <p:grpSpPr>
          <a:xfrm>
            <a:off x="914461" y="752094"/>
            <a:ext cx="488951" cy="488950"/>
            <a:chOff x="4166910" y="1204452"/>
            <a:chExt cx="1311245" cy="1311243"/>
          </a:xfrm>
        </p:grpSpPr>
        <p:sp>
          <p:nvSpPr>
            <p:cNvPr id="9" name="任意多边形: 形状 8">
              <a:extLst>
                <a:ext uri="{FF2B5EF4-FFF2-40B4-BE49-F238E27FC236}">
                  <a16:creationId xmlns:a16="http://schemas.microsoft.com/office/drawing/2014/main" id="{890BCE48-F0D1-4AD3-BD33-23E1F0F944E4}"/>
                </a:ext>
              </a:extLst>
            </p:cNvPr>
            <p:cNvSpPr/>
            <p:nvPr/>
          </p:nvSpPr>
          <p:spPr>
            <a:xfrm>
              <a:off x="4550602" y="2320790"/>
              <a:ext cx="74221" cy="98962"/>
            </a:xfrm>
            <a:custGeom>
              <a:avLst/>
              <a:gdLst/>
              <a:ahLst/>
              <a:cxnLst/>
              <a:rect l="0" t="0" r="0" b="0"/>
              <a:pathLst>
                <a:path w="33722" h="44962">
                  <a:moveTo>
                    <a:pt x="23534" y="44640"/>
                  </a:moveTo>
                  <a:lnTo>
                    <a:pt x="23122" y="44817"/>
                  </a:lnTo>
                  <a:cubicBezTo>
                    <a:pt x="20702" y="43524"/>
                    <a:pt x="17697" y="42078"/>
                    <a:pt x="14115" y="40474"/>
                  </a:cubicBezTo>
                  <a:cubicBezTo>
                    <a:pt x="10615" y="38889"/>
                    <a:pt x="6891" y="37278"/>
                    <a:pt x="2975" y="35678"/>
                  </a:cubicBezTo>
                  <a:lnTo>
                    <a:pt x="2810" y="35251"/>
                  </a:lnTo>
                  <a:lnTo>
                    <a:pt x="3541" y="33636"/>
                  </a:lnTo>
                  <a:lnTo>
                    <a:pt x="3968" y="33497"/>
                  </a:lnTo>
                  <a:cubicBezTo>
                    <a:pt x="4931" y="33823"/>
                    <a:pt x="5853" y="34149"/>
                    <a:pt x="6729" y="34441"/>
                  </a:cubicBezTo>
                  <a:cubicBezTo>
                    <a:pt x="8314" y="35026"/>
                    <a:pt x="9337" y="35296"/>
                    <a:pt x="9866" y="35329"/>
                  </a:cubicBezTo>
                  <a:cubicBezTo>
                    <a:pt x="10237" y="35329"/>
                    <a:pt x="10641" y="35105"/>
                    <a:pt x="11091" y="34700"/>
                  </a:cubicBezTo>
                  <a:cubicBezTo>
                    <a:pt x="11810" y="33984"/>
                    <a:pt x="13504" y="30728"/>
                    <a:pt x="16172" y="24801"/>
                  </a:cubicBezTo>
                  <a:lnTo>
                    <a:pt x="19165" y="18176"/>
                  </a:lnTo>
                  <a:cubicBezTo>
                    <a:pt x="20087" y="16183"/>
                    <a:pt x="21189" y="13654"/>
                    <a:pt x="22493" y="10551"/>
                  </a:cubicBezTo>
                  <a:lnTo>
                    <a:pt x="23347" y="8532"/>
                  </a:lnTo>
                  <a:cubicBezTo>
                    <a:pt x="23759" y="7655"/>
                    <a:pt x="23759" y="7130"/>
                    <a:pt x="23392" y="6958"/>
                  </a:cubicBezTo>
                  <a:cubicBezTo>
                    <a:pt x="23246" y="6898"/>
                    <a:pt x="22609" y="6842"/>
                    <a:pt x="21537" y="6849"/>
                  </a:cubicBezTo>
                  <a:cubicBezTo>
                    <a:pt x="18603" y="6872"/>
                    <a:pt x="16067" y="6924"/>
                    <a:pt x="13950" y="6980"/>
                  </a:cubicBezTo>
                  <a:lnTo>
                    <a:pt x="13725" y="6654"/>
                  </a:lnTo>
                  <a:cubicBezTo>
                    <a:pt x="14073" y="5598"/>
                    <a:pt x="14399" y="4391"/>
                    <a:pt x="14680" y="2997"/>
                  </a:cubicBezTo>
                  <a:lnTo>
                    <a:pt x="14804" y="2810"/>
                  </a:lnTo>
                  <a:cubicBezTo>
                    <a:pt x="20334" y="3653"/>
                    <a:pt x="26659" y="4290"/>
                    <a:pt x="33763" y="4695"/>
                  </a:cubicBezTo>
                  <a:lnTo>
                    <a:pt x="34149" y="5339"/>
                  </a:lnTo>
                  <a:cubicBezTo>
                    <a:pt x="33598" y="6358"/>
                    <a:pt x="32800" y="7883"/>
                    <a:pt x="31744" y="9884"/>
                  </a:cubicBezTo>
                  <a:cubicBezTo>
                    <a:pt x="31332" y="10630"/>
                    <a:pt x="30331" y="12694"/>
                    <a:pt x="28720" y="16055"/>
                  </a:cubicBezTo>
                  <a:lnTo>
                    <a:pt x="23909" y="26513"/>
                  </a:lnTo>
                  <a:cubicBezTo>
                    <a:pt x="20525" y="33977"/>
                    <a:pt x="18832" y="38057"/>
                    <a:pt x="18832" y="38732"/>
                  </a:cubicBezTo>
                  <a:cubicBezTo>
                    <a:pt x="18809" y="39196"/>
                    <a:pt x="18971" y="39593"/>
                    <a:pt x="19300" y="39811"/>
                  </a:cubicBezTo>
                  <a:cubicBezTo>
                    <a:pt x="19829" y="40290"/>
                    <a:pt x="21410" y="41223"/>
                    <a:pt x="24066" y="42595"/>
                  </a:cubicBezTo>
                  <a:lnTo>
                    <a:pt x="24269" y="42996"/>
                  </a:lnTo>
                  <a:lnTo>
                    <a:pt x="23534" y="44640"/>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0" name="任意多边形: 形状 9">
              <a:extLst>
                <a:ext uri="{FF2B5EF4-FFF2-40B4-BE49-F238E27FC236}">
                  <a16:creationId xmlns:a16="http://schemas.microsoft.com/office/drawing/2014/main" id="{70E13AA3-BD18-4FDB-9788-43951973886C}"/>
                </a:ext>
              </a:extLst>
            </p:cNvPr>
            <p:cNvSpPr/>
            <p:nvPr/>
          </p:nvSpPr>
          <p:spPr>
            <a:xfrm>
              <a:off x="4709503" y="2361286"/>
              <a:ext cx="74221" cy="98962"/>
            </a:xfrm>
            <a:custGeom>
              <a:avLst/>
              <a:gdLst/>
              <a:ahLst/>
              <a:cxnLst/>
              <a:rect l="0" t="0" r="0" b="0"/>
              <a:pathLst>
                <a:path w="33722" h="44962">
                  <a:moveTo>
                    <a:pt x="31983" y="32428"/>
                  </a:moveTo>
                  <a:cubicBezTo>
                    <a:pt x="31672" y="34691"/>
                    <a:pt x="30963" y="36677"/>
                    <a:pt x="29794" y="38284"/>
                  </a:cubicBezTo>
                  <a:cubicBezTo>
                    <a:pt x="27614" y="41402"/>
                    <a:pt x="24519" y="43316"/>
                    <a:pt x="20461" y="44009"/>
                  </a:cubicBezTo>
                  <a:cubicBezTo>
                    <a:pt x="18786" y="44328"/>
                    <a:pt x="16808" y="44298"/>
                    <a:pt x="14526" y="44002"/>
                  </a:cubicBezTo>
                  <a:cubicBezTo>
                    <a:pt x="9625" y="43343"/>
                    <a:pt x="6095" y="41184"/>
                    <a:pt x="3915" y="37512"/>
                  </a:cubicBezTo>
                  <a:cubicBezTo>
                    <a:pt x="2929" y="35894"/>
                    <a:pt x="2611" y="33855"/>
                    <a:pt x="2929" y="31446"/>
                  </a:cubicBezTo>
                  <a:cubicBezTo>
                    <a:pt x="3319" y="28512"/>
                    <a:pt x="4690" y="26249"/>
                    <a:pt x="7054" y="24683"/>
                  </a:cubicBezTo>
                  <a:cubicBezTo>
                    <a:pt x="7830" y="24200"/>
                    <a:pt x="9460" y="23480"/>
                    <a:pt x="11948" y="22671"/>
                  </a:cubicBezTo>
                  <a:cubicBezTo>
                    <a:pt x="7913" y="19894"/>
                    <a:pt x="6159" y="16489"/>
                    <a:pt x="6687" y="12464"/>
                  </a:cubicBezTo>
                  <a:cubicBezTo>
                    <a:pt x="7306" y="7927"/>
                    <a:pt x="10037" y="4937"/>
                    <a:pt x="14889" y="3431"/>
                  </a:cubicBezTo>
                  <a:cubicBezTo>
                    <a:pt x="17010" y="2805"/>
                    <a:pt x="19333" y="2647"/>
                    <a:pt x="21866" y="2981"/>
                  </a:cubicBezTo>
                  <a:cubicBezTo>
                    <a:pt x="25568" y="3461"/>
                    <a:pt x="28412" y="4697"/>
                    <a:pt x="30323" y="6653"/>
                  </a:cubicBezTo>
                  <a:cubicBezTo>
                    <a:pt x="32151" y="8530"/>
                    <a:pt x="32874" y="10733"/>
                    <a:pt x="32556" y="13296"/>
                  </a:cubicBezTo>
                  <a:cubicBezTo>
                    <a:pt x="32080" y="16777"/>
                    <a:pt x="29630" y="19362"/>
                    <a:pt x="25216" y="21007"/>
                  </a:cubicBezTo>
                  <a:cubicBezTo>
                    <a:pt x="28093" y="22559"/>
                    <a:pt x="30042" y="24275"/>
                    <a:pt x="31065" y="26152"/>
                  </a:cubicBezTo>
                  <a:cubicBezTo>
                    <a:pt x="32020" y="27808"/>
                    <a:pt x="32301" y="29951"/>
                    <a:pt x="31983" y="32428"/>
                  </a:cubicBezTo>
                  <a:close/>
                  <a:moveTo>
                    <a:pt x="24286" y="34822"/>
                  </a:moveTo>
                  <a:cubicBezTo>
                    <a:pt x="24672" y="32023"/>
                    <a:pt x="23541" y="29708"/>
                    <a:pt x="20944" y="27943"/>
                  </a:cubicBezTo>
                  <a:cubicBezTo>
                    <a:pt x="19247" y="26770"/>
                    <a:pt x="17422" y="25665"/>
                    <a:pt x="15436" y="24601"/>
                  </a:cubicBezTo>
                  <a:lnTo>
                    <a:pt x="14593" y="24200"/>
                  </a:lnTo>
                  <a:cubicBezTo>
                    <a:pt x="11244" y="25878"/>
                    <a:pt x="9370" y="28336"/>
                    <a:pt x="8928" y="31562"/>
                  </a:cubicBezTo>
                  <a:cubicBezTo>
                    <a:pt x="8673" y="33417"/>
                    <a:pt x="8842" y="34938"/>
                    <a:pt x="9479" y="36182"/>
                  </a:cubicBezTo>
                  <a:cubicBezTo>
                    <a:pt x="10813" y="38959"/>
                    <a:pt x="13031" y="40581"/>
                    <a:pt x="16088" y="40993"/>
                  </a:cubicBezTo>
                  <a:cubicBezTo>
                    <a:pt x="18258" y="41274"/>
                    <a:pt x="20067" y="40836"/>
                    <a:pt x="21566" y="39719"/>
                  </a:cubicBezTo>
                  <a:cubicBezTo>
                    <a:pt x="23106" y="38532"/>
                    <a:pt x="24024" y="36917"/>
                    <a:pt x="24286" y="34822"/>
                  </a:cubicBezTo>
                  <a:close/>
                  <a:moveTo>
                    <a:pt x="26924" y="13379"/>
                  </a:moveTo>
                  <a:cubicBezTo>
                    <a:pt x="27164" y="11464"/>
                    <a:pt x="26759" y="9875"/>
                    <a:pt x="25635" y="8530"/>
                  </a:cubicBezTo>
                  <a:cubicBezTo>
                    <a:pt x="24519" y="7207"/>
                    <a:pt x="22881" y="6402"/>
                    <a:pt x="20719" y="6121"/>
                  </a:cubicBezTo>
                  <a:cubicBezTo>
                    <a:pt x="18756" y="5840"/>
                    <a:pt x="17156" y="6181"/>
                    <a:pt x="15860" y="7133"/>
                  </a:cubicBezTo>
                  <a:cubicBezTo>
                    <a:pt x="14642" y="7998"/>
                    <a:pt x="13967" y="9182"/>
                    <a:pt x="13743" y="10688"/>
                  </a:cubicBezTo>
                  <a:cubicBezTo>
                    <a:pt x="13563" y="12153"/>
                    <a:pt x="14076" y="13607"/>
                    <a:pt x="15286" y="14979"/>
                  </a:cubicBezTo>
                  <a:cubicBezTo>
                    <a:pt x="15953" y="15747"/>
                    <a:pt x="16969" y="16507"/>
                    <a:pt x="18291" y="17320"/>
                  </a:cubicBezTo>
                  <a:cubicBezTo>
                    <a:pt x="18756" y="17646"/>
                    <a:pt x="19479" y="18051"/>
                    <a:pt x="20431" y="18613"/>
                  </a:cubicBezTo>
                  <a:lnTo>
                    <a:pt x="22106" y="19539"/>
                  </a:lnTo>
                  <a:cubicBezTo>
                    <a:pt x="24927" y="18362"/>
                    <a:pt x="26535" y="16301"/>
                    <a:pt x="26924" y="1337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1" name="任意多边形: 形状 10">
              <a:extLst>
                <a:ext uri="{FF2B5EF4-FFF2-40B4-BE49-F238E27FC236}">
                  <a16:creationId xmlns:a16="http://schemas.microsoft.com/office/drawing/2014/main" id="{18DEA7C9-62C7-4FC6-A6AB-355A11816DAC}"/>
                </a:ext>
              </a:extLst>
            </p:cNvPr>
            <p:cNvSpPr/>
            <p:nvPr/>
          </p:nvSpPr>
          <p:spPr>
            <a:xfrm>
              <a:off x="4861065" y="2361004"/>
              <a:ext cx="74221" cy="98962"/>
            </a:xfrm>
            <a:custGeom>
              <a:avLst/>
              <a:gdLst/>
              <a:ahLst/>
              <a:cxnLst/>
              <a:rect l="0" t="0" r="0" b="0"/>
              <a:pathLst>
                <a:path w="33722" h="44962">
                  <a:moveTo>
                    <a:pt x="31870" y="17677"/>
                  </a:moveTo>
                  <a:cubicBezTo>
                    <a:pt x="32578" y="22859"/>
                    <a:pt x="32132" y="27265"/>
                    <a:pt x="30544" y="30922"/>
                  </a:cubicBezTo>
                  <a:cubicBezTo>
                    <a:pt x="28891" y="34781"/>
                    <a:pt x="26426" y="38026"/>
                    <a:pt x="23144" y="40619"/>
                  </a:cubicBezTo>
                  <a:cubicBezTo>
                    <a:pt x="19775" y="43283"/>
                    <a:pt x="15875" y="44920"/>
                    <a:pt x="11491" y="45531"/>
                  </a:cubicBezTo>
                  <a:lnTo>
                    <a:pt x="8666" y="43980"/>
                  </a:lnTo>
                  <a:lnTo>
                    <a:pt x="9291" y="42744"/>
                  </a:lnTo>
                  <a:cubicBezTo>
                    <a:pt x="9966" y="42845"/>
                    <a:pt x="10771" y="42845"/>
                    <a:pt x="11749" y="42721"/>
                  </a:cubicBezTo>
                  <a:cubicBezTo>
                    <a:pt x="15107" y="42256"/>
                    <a:pt x="17902" y="40713"/>
                    <a:pt x="20127" y="38112"/>
                  </a:cubicBezTo>
                  <a:cubicBezTo>
                    <a:pt x="21004" y="37071"/>
                    <a:pt x="21780" y="35729"/>
                    <a:pt x="22432" y="34107"/>
                  </a:cubicBezTo>
                  <a:cubicBezTo>
                    <a:pt x="23488" y="31533"/>
                    <a:pt x="23960" y="27891"/>
                    <a:pt x="23844" y="23218"/>
                  </a:cubicBezTo>
                  <a:cubicBezTo>
                    <a:pt x="21004" y="26325"/>
                    <a:pt x="19374" y="27943"/>
                    <a:pt x="19026" y="28044"/>
                  </a:cubicBezTo>
                  <a:cubicBezTo>
                    <a:pt x="17666" y="28696"/>
                    <a:pt x="16148" y="29131"/>
                    <a:pt x="14511" y="29363"/>
                  </a:cubicBezTo>
                  <a:cubicBezTo>
                    <a:pt x="11614" y="29768"/>
                    <a:pt x="9156" y="29131"/>
                    <a:pt x="7092" y="27486"/>
                  </a:cubicBezTo>
                  <a:cubicBezTo>
                    <a:pt x="4851" y="25691"/>
                    <a:pt x="3484" y="23042"/>
                    <a:pt x="3012" y="19509"/>
                  </a:cubicBezTo>
                  <a:cubicBezTo>
                    <a:pt x="2198" y="13817"/>
                    <a:pt x="3851" y="9317"/>
                    <a:pt x="7912" y="5979"/>
                  </a:cubicBezTo>
                  <a:cubicBezTo>
                    <a:pt x="9831" y="4405"/>
                    <a:pt x="12311" y="3405"/>
                    <a:pt x="15399" y="3000"/>
                  </a:cubicBezTo>
                  <a:cubicBezTo>
                    <a:pt x="21176" y="2172"/>
                    <a:pt x="25639" y="4057"/>
                    <a:pt x="28753" y="8542"/>
                  </a:cubicBezTo>
                  <a:cubicBezTo>
                    <a:pt x="30308" y="10760"/>
                    <a:pt x="31319" y="13799"/>
                    <a:pt x="31870" y="17677"/>
                  </a:cubicBezTo>
                  <a:close/>
                  <a:moveTo>
                    <a:pt x="23001" y="15837"/>
                  </a:moveTo>
                  <a:cubicBezTo>
                    <a:pt x="22488" y="12244"/>
                    <a:pt x="21536" y="9670"/>
                    <a:pt x="20124" y="8077"/>
                  </a:cubicBezTo>
                  <a:cubicBezTo>
                    <a:pt x="18711" y="6515"/>
                    <a:pt x="16999" y="5874"/>
                    <a:pt x="15005" y="6125"/>
                  </a:cubicBezTo>
                  <a:cubicBezTo>
                    <a:pt x="12514" y="6496"/>
                    <a:pt x="10985" y="7920"/>
                    <a:pt x="10457" y="10494"/>
                  </a:cubicBezTo>
                  <a:cubicBezTo>
                    <a:pt x="10149" y="11862"/>
                    <a:pt x="10108" y="13428"/>
                    <a:pt x="10370" y="15226"/>
                  </a:cubicBezTo>
                  <a:cubicBezTo>
                    <a:pt x="10805" y="18220"/>
                    <a:pt x="11749" y="20464"/>
                    <a:pt x="13188" y="21892"/>
                  </a:cubicBezTo>
                  <a:cubicBezTo>
                    <a:pt x="14559" y="23260"/>
                    <a:pt x="16246" y="23784"/>
                    <a:pt x="18224" y="23503"/>
                  </a:cubicBezTo>
                  <a:cubicBezTo>
                    <a:pt x="20798" y="23185"/>
                    <a:pt x="22346" y="21914"/>
                    <a:pt x="22934" y="19764"/>
                  </a:cubicBezTo>
                  <a:cubicBezTo>
                    <a:pt x="23204" y="18778"/>
                    <a:pt x="23204" y="17463"/>
                    <a:pt x="23001" y="1583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2" name="任意多边形: 形状 11">
              <a:extLst>
                <a:ext uri="{FF2B5EF4-FFF2-40B4-BE49-F238E27FC236}">
                  <a16:creationId xmlns:a16="http://schemas.microsoft.com/office/drawing/2014/main" id="{0DB8BCA1-F5E2-4F9B-8F74-50FC048DE809}"/>
                </a:ext>
              </a:extLst>
            </p:cNvPr>
            <p:cNvSpPr/>
            <p:nvPr/>
          </p:nvSpPr>
          <p:spPr>
            <a:xfrm>
              <a:off x="5003787" y="2319593"/>
              <a:ext cx="82468" cy="98962"/>
            </a:xfrm>
            <a:custGeom>
              <a:avLst/>
              <a:gdLst/>
              <a:ahLst/>
              <a:cxnLst/>
              <a:rect l="0" t="0" r="0" b="0"/>
              <a:pathLst>
                <a:path w="37468" h="44962">
                  <a:moveTo>
                    <a:pt x="35743" y="24337"/>
                  </a:moveTo>
                  <a:cubicBezTo>
                    <a:pt x="36680" y="26435"/>
                    <a:pt x="37084" y="28488"/>
                    <a:pt x="36938" y="30448"/>
                  </a:cubicBezTo>
                  <a:cubicBezTo>
                    <a:pt x="36680" y="34240"/>
                    <a:pt x="35005" y="37499"/>
                    <a:pt x="31902" y="40201"/>
                  </a:cubicBezTo>
                  <a:cubicBezTo>
                    <a:pt x="30617" y="41347"/>
                    <a:pt x="28923" y="42370"/>
                    <a:pt x="26799" y="43258"/>
                  </a:cubicBezTo>
                  <a:cubicBezTo>
                    <a:pt x="22273" y="45214"/>
                    <a:pt x="18155" y="45214"/>
                    <a:pt x="14408" y="43221"/>
                  </a:cubicBezTo>
                  <a:cubicBezTo>
                    <a:pt x="12711" y="42318"/>
                    <a:pt x="11377" y="40744"/>
                    <a:pt x="10410" y="38579"/>
                  </a:cubicBezTo>
                  <a:cubicBezTo>
                    <a:pt x="9230" y="35840"/>
                    <a:pt x="9230" y="33157"/>
                    <a:pt x="10410" y="30605"/>
                  </a:cubicBezTo>
                  <a:cubicBezTo>
                    <a:pt x="10815" y="29788"/>
                    <a:pt x="11860" y="28357"/>
                    <a:pt x="13576" y="26352"/>
                  </a:cubicBezTo>
                  <a:cubicBezTo>
                    <a:pt x="8649" y="26079"/>
                    <a:pt x="5385" y="24071"/>
                    <a:pt x="3778" y="20372"/>
                  </a:cubicBezTo>
                  <a:cubicBezTo>
                    <a:pt x="1938" y="16168"/>
                    <a:pt x="2721" y="12170"/>
                    <a:pt x="6127" y="8378"/>
                  </a:cubicBezTo>
                  <a:cubicBezTo>
                    <a:pt x="7592" y="6722"/>
                    <a:pt x="9488" y="5400"/>
                    <a:pt x="11838" y="4343"/>
                  </a:cubicBezTo>
                  <a:cubicBezTo>
                    <a:pt x="15258" y="2871"/>
                    <a:pt x="18323" y="2432"/>
                    <a:pt x="20969" y="3144"/>
                  </a:cubicBezTo>
                  <a:cubicBezTo>
                    <a:pt x="23498" y="3796"/>
                    <a:pt x="25293" y="5325"/>
                    <a:pt x="26316" y="7678"/>
                  </a:cubicBezTo>
                  <a:cubicBezTo>
                    <a:pt x="27743" y="10911"/>
                    <a:pt x="26968" y="14389"/>
                    <a:pt x="24034" y="18075"/>
                  </a:cubicBezTo>
                  <a:cubicBezTo>
                    <a:pt x="27294" y="17911"/>
                    <a:pt x="29868" y="18349"/>
                    <a:pt x="31700" y="19409"/>
                  </a:cubicBezTo>
                  <a:cubicBezTo>
                    <a:pt x="33375" y="20372"/>
                    <a:pt x="34720" y="22002"/>
                    <a:pt x="35743" y="24337"/>
                  </a:cubicBezTo>
                  <a:close/>
                  <a:moveTo>
                    <a:pt x="21546" y="10660"/>
                  </a:moveTo>
                  <a:cubicBezTo>
                    <a:pt x="20766" y="8914"/>
                    <a:pt x="19560" y="7742"/>
                    <a:pt x="17930" y="7198"/>
                  </a:cubicBezTo>
                  <a:cubicBezTo>
                    <a:pt x="16278" y="6633"/>
                    <a:pt x="14483" y="6794"/>
                    <a:pt x="12486" y="7674"/>
                  </a:cubicBezTo>
                  <a:cubicBezTo>
                    <a:pt x="10695" y="8450"/>
                    <a:pt x="9466" y="9574"/>
                    <a:pt x="8855" y="11043"/>
                  </a:cubicBezTo>
                  <a:cubicBezTo>
                    <a:pt x="8282" y="12425"/>
                    <a:pt x="8282" y="13770"/>
                    <a:pt x="8900" y="15160"/>
                  </a:cubicBezTo>
                  <a:cubicBezTo>
                    <a:pt x="9511" y="16543"/>
                    <a:pt x="10695" y="17480"/>
                    <a:pt x="12445" y="18072"/>
                  </a:cubicBezTo>
                  <a:cubicBezTo>
                    <a:pt x="13385" y="18342"/>
                    <a:pt x="14648" y="18499"/>
                    <a:pt x="16210" y="18499"/>
                  </a:cubicBezTo>
                  <a:cubicBezTo>
                    <a:pt x="16768" y="18521"/>
                    <a:pt x="17604" y="18521"/>
                    <a:pt x="18706" y="18499"/>
                  </a:cubicBezTo>
                  <a:lnTo>
                    <a:pt x="20605" y="18398"/>
                  </a:lnTo>
                  <a:cubicBezTo>
                    <a:pt x="22419" y="15951"/>
                    <a:pt x="22730" y="13358"/>
                    <a:pt x="21546" y="10660"/>
                  </a:cubicBezTo>
                  <a:close/>
                  <a:moveTo>
                    <a:pt x="30418" y="30365"/>
                  </a:moveTo>
                  <a:cubicBezTo>
                    <a:pt x="29294" y="27780"/>
                    <a:pt x="27136" y="26386"/>
                    <a:pt x="23989" y="26191"/>
                  </a:cubicBezTo>
                  <a:cubicBezTo>
                    <a:pt x="21924" y="26079"/>
                    <a:pt x="19785" y="26086"/>
                    <a:pt x="17548" y="26229"/>
                  </a:cubicBezTo>
                  <a:lnTo>
                    <a:pt x="16611" y="26274"/>
                  </a:lnTo>
                  <a:cubicBezTo>
                    <a:pt x="14625" y="29451"/>
                    <a:pt x="14277" y="32557"/>
                    <a:pt x="15584" y="35514"/>
                  </a:cubicBezTo>
                  <a:cubicBezTo>
                    <a:pt x="16323" y="37218"/>
                    <a:pt x="17289" y="38447"/>
                    <a:pt x="18447" y="39223"/>
                  </a:cubicBezTo>
                  <a:cubicBezTo>
                    <a:pt x="21055" y="40920"/>
                    <a:pt x="23764" y="41115"/>
                    <a:pt x="26608" y="39882"/>
                  </a:cubicBezTo>
                  <a:cubicBezTo>
                    <a:pt x="28579" y="39028"/>
                    <a:pt x="29950" y="37672"/>
                    <a:pt x="30643" y="35918"/>
                  </a:cubicBezTo>
                  <a:cubicBezTo>
                    <a:pt x="31340" y="34142"/>
                    <a:pt x="31250" y="32287"/>
                    <a:pt x="30418" y="3036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3" name="任意多边形: 形状 12">
              <a:extLst>
                <a:ext uri="{FF2B5EF4-FFF2-40B4-BE49-F238E27FC236}">
                  <a16:creationId xmlns:a16="http://schemas.microsoft.com/office/drawing/2014/main" id="{475D5159-42FC-42E7-9BC7-1CCCC6465812}"/>
                </a:ext>
              </a:extLst>
            </p:cNvPr>
            <p:cNvSpPr/>
            <p:nvPr/>
          </p:nvSpPr>
          <p:spPr>
            <a:xfrm>
              <a:off x="4166910" y="1204452"/>
              <a:ext cx="1311245" cy="1311243"/>
            </a:xfrm>
            <a:custGeom>
              <a:avLst/>
              <a:gdLst/>
              <a:ahLst/>
              <a:cxnLst/>
              <a:rect l="0" t="0" r="0" b="0"/>
              <a:pathLst>
                <a:path w="595756" h="595756">
                  <a:moveTo>
                    <a:pt x="183620" y="26078"/>
                  </a:moveTo>
                  <a:cubicBezTo>
                    <a:pt x="148336" y="40976"/>
                    <a:pt x="116701" y="62333"/>
                    <a:pt x="89517" y="89513"/>
                  </a:cubicBezTo>
                  <a:cubicBezTo>
                    <a:pt x="62326" y="116686"/>
                    <a:pt x="40995" y="148362"/>
                    <a:pt x="26086" y="183609"/>
                  </a:cubicBezTo>
                  <a:cubicBezTo>
                    <a:pt x="10645" y="220108"/>
                    <a:pt x="2810" y="258858"/>
                    <a:pt x="2810" y="298834"/>
                  </a:cubicBezTo>
                  <a:cubicBezTo>
                    <a:pt x="2810" y="338802"/>
                    <a:pt x="10645" y="377575"/>
                    <a:pt x="26086" y="414058"/>
                  </a:cubicBezTo>
                  <a:cubicBezTo>
                    <a:pt x="40995" y="449305"/>
                    <a:pt x="62326" y="480948"/>
                    <a:pt x="89517" y="508132"/>
                  </a:cubicBezTo>
                  <a:cubicBezTo>
                    <a:pt x="116697" y="535315"/>
                    <a:pt x="148336" y="556646"/>
                    <a:pt x="183620" y="571555"/>
                  </a:cubicBezTo>
                  <a:cubicBezTo>
                    <a:pt x="220093" y="586996"/>
                    <a:pt x="258847" y="594823"/>
                    <a:pt x="298811" y="594823"/>
                  </a:cubicBezTo>
                  <a:cubicBezTo>
                    <a:pt x="338768" y="594823"/>
                    <a:pt x="377545" y="586996"/>
                    <a:pt x="414043" y="571555"/>
                  </a:cubicBezTo>
                  <a:cubicBezTo>
                    <a:pt x="449290" y="556646"/>
                    <a:pt x="480944" y="535315"/>
                    <a:pt x="508124" y="508132"/>
                  </a:cubicBezTo>
                  <a:cubicBezTo>
                    <a:pt x="535319" y="480944"/>
                    <a:pt x="556654" y="449305"/>
                    <a:pt x="571544" y="414058"/>
                  </a:cubicBezTo>
                  <a:cubicBezTo>
                    <a:pt x="587000" y="377575"/>
                    <a:pt x="594827" y="338798"/>
                    <a:pt x="594827" y="298834"/>
                  </a:cubicBezTo>
                  <a:cubicBezTo>
                    <a:pt x="594827" y="258854"/>
                    <a:pt x="587004" y="220108"/>
                    <a:pt x="571544" y="183609"/>
                  </a:cubicBezTo>
                  <a:cubicBezTo>
                    <a:pt x="556654" y="148362"/>
                    <a:pt x="535319" y="116686"/>
                    <a:pt x="508124" y="89513"/>
                  </a:cubicBezTo>
                  <a:cubicBezTo>
                    <a:pt x="480944" y="62333"/>
                    <a:pt x="449290" y="40976"/>
                    <a:pt x="414043" y="26078"/>
                  </a:cubicBezTo>
                  <a:cubicBezTo>
                    <a:pt x="377541" y="10671"/>
                    <a:pt x="338768" y="2810"/>
                    <a:pt x="298811" y="2810"/>
                  </a:cubicBezTo>
                  <a:cubicBezTo>
                    <a:pt x="258847" y="2810"/>
                    <a:pt x="220093" y="10671"/>
                    <a:pt x="183620" y="26078"/>
                  </a:cubicBezTo>
                  <a:close/>
                  <a:moveTo>
                    <a:pt x="187420" y="562540"/>
                  </a:moveTo>
                  <a:cubicBezTo>
                    <a:pt x="153338" y="548141"/>
                    <a:pt x="122730" y="527503"/>
                    <a:pt x="96453" y="501207"/>
                  </a:cubicBezTo>
                  <a:cubicBezTo>
                    <a:pt x="70142" y="474945"/>
                    <a:pt x="49496" y="444307"/>
                    <a:pt x="35105" y="410251"/>
                  </a:cubicBezTo>
                  <a:cubicBezTo>
                    <a:pt x="20177" y="374974"/>
                    <a:pt x="12623" y="337487"/>
                    <a:pt x="12623" y="298841"/>
                  </a:cubicBezTo>
                  <a:cubicBezTo>
                    <a:pt x="12623" y="260196"/>
                    <a:pt x="20173" y="222708"/>
                    <a:pt x="35105" y="187405"/>
                  </a:cubicBezTo>
                  <a:cubicBezTo>
                    <a:pt x="49496" y="153331"/>
                    <a:pt x="70142" y="122722"/>
                    <a:pt x="96453" y="96445"/>
                  </a:cubicBezTo>
                  <a:cubicBezTo>
                    <a:pt x="122730" y="70153"/>
                    <a:pt x="153338" y="49489"/>
                    <a:pt x="187420" y="35067"/>
                  </a:cubicBezTo>
                  <a:cubicBezTo>
                    <a:pt x="222682" y="20147"/>
                    <a:pt x="260169" y="12575"/>
                    <a:pt x="298811" y="12575"/>
                  </a:cubicBezTo>
                  <a:cubicBezTo>
                    <a:pt x="337453" y="12575"/>
                    <a:pt x="374933" y="20147"/>
                    <a:pt x="410218" y="35067"/>
                  </a:cubicBezTo>
                  <a:cubicBezTo>
                    <a:pt x="444322" y="49489"/>
                    <a:pt x="474908" y="70153"/>
                    <a:pt x="501196" y="96445"/>
                  </a:cubicBezTo>
                  <a:cubicBezTo>
                    <a:pt x="527507" y="122722"/>
                    <a:pt x="548126" y="153331"/>
                    <a:pt x="562548" y="187405"/>
                  </a:cubicBezTo>
                  <a:cubicBezTo>
                    <a:pt x="577483" y="222708"/>
                    <a:pt x="585040" y="260196"/>
                    <a:pt x="585040" y="298841"/>
                  </a:cubicBezTo>
                  <a:cubicBezTo>
                    <a:pt x="585040" y="337487"/>
                    <a:pt x="577483" y="374974"/>
                    <a:pt x="562548" y="410251"/>
                  </a:cubicBezTo>
                  <a:cubicBezTo>
                    <a:pt x="548126" y="444311"/>
                    <a:pt x="527511" y="474949"/>
                    <a:pt x="501196" y="501207"/>
                  </a:cubicBezTo>
                  <a:cubicBezTo>
                    <a:pt x="474904" y="527507"/>
                    <a:pt x="444318" y="548141"/>
                    <a:pt x="410218" y="562540"/>
                  </a:cubicBezTo>
                  <a:cubicBezTo>
                    <a:pt x="374933" y="577475"/>
                    <a:pt x="337457" y="585003"/>
                    <a:pt x="298811" y="585003"/>
                  </a:cubicBezTo>
                  <a:cubicBezTo>
                    <a:pt x="260166" y="585003"/>
                    <a:pt x="222682" y="577475"/>
                    <a:pt x="187420" y="562540"/>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4" name="任意多边形: 形状 13">
              <a:extLst>
                <a:ext uri="{FF2B5EF4-FFF2-40B4-BE49-F238E27FC236}">
                  <a16:creationId xmlns:a16="http://schemas.microsoft.com/office/drawing/2014/main" id="{F34F5299-BAFD-4AF4-ACD0-8E88453F8F88}"/>
                </a:ext>
              </a:extLst>
            </p:cNvPr>
            <p:cNvSpPr/>
            <p:nvPr/>
          </p:nvSpPr>
          <p:spPr>
            <a:xfrm>
              <a:off x="4336662" y="1374171"/>
              <a:ext cx="973126" cy="973125"/>
            </a:xfrm>
            <a:custGeom>
              <a:avLst/>
              <a:gdLst/>
              <a:ahLst/>
              <a:cxnLst/>
              <a:rect l="0" t="0" r="0" b="0"/>
              <a:pathLst>
                <a:path w="442133" h="442133">
                  <a:moveTo>
                    <a:pt x="136473" y="20005"/>
                  </a:moveTo>
                  <a:cubicBezTo>
                    <a:pt x="110414" y="31017"/>
                    <a:pt x="86992" y="46802"/>
                    <a:pt x="66935" y="66920"/>
                  </a:cubicBezTo>
                  <a:cubicBezTo>
                    <a:pt x="46817" y="87044"/>
                    <a:pt x="31028" y="110421"/>
                    <a:pt x="19997" y="136488"/>
                  </a:cubicBezTo>
                  <a:cubicBezTo>
                    <a:pt x="8592" y="163488"/>
                    <a:pt x="2810" y="192148"/>
                    <a:pt x="2810" y="221693"/>
                  </a:cubicBezTo>
                  <a:cubicBezTo>
                    <a:pt x="2810" y="251252"/>
                    <a:pt x="8592" y="279912"/>
                    <a:pt x="19997" y="306912"/>
                  </a:cubicBezTo>
                  <a:cubicBezTo>
                    <a:pt x="31028" y="332964"/>
                    <a:pt x="46817" y="356356"/>
                    <a:pt x="66935" y="376469"/>
                  </a:cubicBezTo>
                  <a:cubicBezTo>
                    <a:pt x="86992" y="396571"/>
                    <a:pt x="110414" y="412361"/>
                    <a:pt x="136473" y="423380"/>
                  </a:cubicBezTo>
                  <a:cubicBezTo>
                    <a:pt x="163481" y="434839"/>
                    <a:pt x="192115" y="440597"/>
                    <a:pt x="221670" y="440597"/>
                  </a:cubicBezTo>
                  <a:cubicBezTo>
                    <a:pt x="251226" y="440597"/>
                    <a:pt x="279897" y="434839"/>
                    <a:pt x="306897" y="423380"/>
                  </a:cubicBezTo>
                  <a:cubicBezTo>
                    <a:pt x="332972" y="412365"/>
                    <a:pt x="356386" y="396575"/>
                    <a:pt x="376484" y="376469"/>
                  </a:cubicBezTo>
                  <a:cubicBezTo>
                    <a:pt x="396586" y="356356"/>
                    <a:pt x="412342" y="332979"/>
                    <a:pt x="423377" y="306912"/>
                  </a:cubicBezTo>
                  <a:cubicBezTo>
                    <a:pt x="434782" y="279912"/>
                    <a:pt x="440594" y="251256"/>
                    <a:pt x="440594" y="221693"/>
                  </a:cubicBezTo>
                  <a:cubicBezTo>
                    <a:pt x="440594" y="192148"/>
                    <a:pt x="434782" y="163488"/>
                    <a:pt x="423377" y="136488"/>
                  </a:cubicBezTo>
                  <a:cubicBezTo>
                    <a:pt x="412342" y="110421"/>
                    <a:pt x="396586" y="87044"/>
                    <a:pt x="376484" y="66920"/>
                  </a:cubicBezTo>
                  <a:cubicBezTo>
                    <a:pt x="356382" y="46802"/>
                    <a:pt x="332972" y="31021"/>
                    <a:pt x="306897" y="20005"/>
                  </a:cubicBezTo>
                  <a:cubicBezTo>
                    <a:pt x="279897" y="8577"/>
                    <a:pt x="251229" y="2810"/>
                    <a:pt x="221670" y="2810"/>
                  </a:cubicBezTo>
                  <a:cubicBezTo>
                    <a:pt x="192111" y="2810"/>
                    <a:pt x="163481" y="8577"/>
                    <a:pt x="136473" y="20005"/>
                  </a:cubicBezTo>
                  <a:close/>
                  <a:moveTo>
                    <a:pt x="139077" y="417288"/>
                  </a:moveTo>
                  <a:cubicBezTo>
                    <a:pt x="113801" y="406613"/>
                    <a:pt x="91083" y="391307"/>
                    <a:pt x="71577" y="371801"/>
                  </a:cubicBezTo>
                  <a:cubicBezTo>
                    <a:pt x="52082" y="352294"/>
                    <a:pt x="36795" y="329611"/>
                    <a:pt x="26097" y="304334"/>
                  </a:cubicBezTo>
                  <a:cubicBezTo>
                    <a:pt x="15044" y="278170"/>
                    <a:pt x="9416" y="250379"/>
                    <a:pt x="9416" y="221689"/>
                  </a:cubicBezTo>
                  <a:cubicBezTo>
                    <a:pt x="9416" y="193044"/>
                    <a:pt x="15044" y="165246"/>
                    <a:pt x="26097" y="139059"/>
                  </a:cubicBezTo>
                  <a:cubicBezTo>
                    <a:pt x="36791" y="113759"/>
                    <a:pt x="52082" y="91057"/>
                    <a:pt x="71577" y="71592"/>
                  </a:cubicBezTo>
                  <a:cubicBezTo>
                    <a:pt x="91083" y="52086"/>
                    <a:pt x="113804" y="36772"/>
                    <a:pt x="139077" y="26105"/>
                  </a:cubicBezTo>
                  <a:cubicBezTo>
                    <a:pt x="165238" y="15010"/>
                    <a:pt x="193014" y="9416"/>
                    <a:pt x="221674" y="9416"/>
                  </a:cubicBezTo>
                  <a:cubicBezTo>
                    <a:pt x="250334" y="9416"/>
                    <a:pt x="278147" y="15010"/>
                    <a:pt x="304334" y="26105"/>
                  </a:cubicBezTo>
                  <a:cubicBezTo>
                    <a:pt x="329611" y="36772"/>
                    <a:pt x="352306" y="52086"/>
                    <a:pt x="371801" y="71592"/>
                  </a:cubicBezTo>
                  <a:cubicBezTo>
                    <a:pt x="391307" y="91057"/>
                    <a:pt x="406598" y="113759"/>
                    <a:pt x="417303" y="139059"/>
                  </a:cubicBezTo>
                  <a:cubicBezTo>
                    <a:pt x="428383" y="165246"/>
                    <a:pt x="433969" y="193044"/>
                    <a:pt x="433969" y="221689"/>
                  </a:cubicBezTo>
                  <a:cubicBezTo>
                    <a:pt x="433969" y="250379"/>
                    <a:pt x="428383" y="278170"/>
                    <a:pt x="417303" y="304334"/>
                  </a:cubicBezTo>
                  <a:cubicBezTo>
                    <a:pt x="406602" y="329611"/>
                    <a:pt x="391307" y="352294"/>
                    <a:pt x="371801" y="371801"/>
                  </a:cubicBezTo>
                  <a:cubicBezTo>
                    <a:pt x="352306" y="391307"/>
                    <a:pt x="329611" y="406613"/>
                    <a:pt x="304334" y="417288"/>
                  </a:cubicBezTo>
                  <a:cubicBezTo>
                    <a:pt x="278147" y="428383"/>
                    <a:pt x="250334" y="433977"/>
                    <a:pt x="221674" y="433977"/>
                  </a:cubicBezTo>
                  <a:cubicBezTo>
                    <a:pt x="193014" y="433977"/>
                    <a:pt x="165234" y="428383"/>
                    <a:pt x="139077" y="417288"/>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5" name="任意多边形: 形状 14">
              <a:extLst>
                <a:ext uri="{FF2B5EF4-FFF2-40B4-BE49-F238E27FC236}">
                  <a16:creationId xmlns:a16="http://schemas.microsoft.com/office/drawing/2014/main" id="{33EB111A-AF25-4C15-BBB3-3FA866940D2A}"/>
                </a:ext>
              </a:extLst>
            </p:cNvPr>
            <p:cNvSpPr/>
            <p:nvPr/>
          </p:nvSpPr>
          <p:spPr>
            <a:xfrm>
              <a:off x="4253100" y="2020890"/>
              <a:ext cx="107210" cy="90715"/>
            </a:xfrm>
            <a:custGeom>
              <a:avLst/>
              <a:gdLst/>
              <a:ahLst/>
              <a:cxnLst/>
              <a:rect l="0" t="0" r="0" b="0"/>
              <a:pathLst>
                <a:path w="48709" h="41215">
                  <a:moveTo>
                    <a:pt x="8591" y="3678"/>
                  </a:moveTo>
                  <a:cubicBezTo>
                    <a:pt x="10670" y="2895"/>
                    <a:pt x="12585" y="2636"/>
                    <a:pt x="14395" y="2925"/>
                  </a:cubicBezTo>
                  <a:cubicBezTo>
                    <a:pt x="16197" y="3161"/>
                    <a:pt x="17850" y="3895"/>
                    <a:pt x="19360" y="4997"/>
                  </a:cubicBezTo>
                  <a:cubicBezTo>
                    <a:pt x="20911" y="6177"/>
                    <a:pt x="22256" y="7687"/>
                    <a:pt x="23440" y="9482"/>
                  </a:cubicBezTo>
                  <a:cubicBezTo>
                    <a:pt x="24624" y="11277"/>
                    <a:pt x="25688" y="13401"/>
                    <a:pt x="26621" y="15852"/>
                  </a:cubicBezTo>
                  <a:lnTo>
                    <a:pt x="27760" y="18778"/>
                  </a:lnTo>
                  <a:lnTo>
                    <a:pt x="37978" y="14907"/>
                  </a:lnTo>
                  <a:cubicBezTo>
                    <a:pt x="38596" y="14690"/>
                    <a:pt x="39079" y="14371"/>
                    <a:pt x="39428" y="13944"/>
                  </a:cubicBezTo>
                  <a:cubicBezTo>
                    <a:pt x="39799" y="13540"/>
                    <a:pt x="40001" y="12951"/>
                    <a:pt x="40001" y="12198"/>
                  </a:cubicBezTo>
                  <a:cubicBezTo>
                    <a:pt x="40020" y="11794"/>
                    <a:pt x="39964" y="11157"/>
                    <a:pt x="39799" y="10329"/>
                  </a:cubicBezTo>
                  <a:cubicBezTo>
                    <a:pt x="39660" y="9478"/>
                    <a:pt x="39514" y="8747"/>
                    <a:pt x="39349" y="8219"/>
                  </a:cubicBezTo>
                  <a:lnTo>
                    <a:pt x="41373" y="7447"/>
                  </a:lnTo>
                  <a:lnTo>
                    <a:pt x="48982" y="27373"/>
                  </a:lnTo>
                  <a:lnTo>
                    <a:pt x="46959" y="28126"/>
                  </a:lnTo>
                  <a:cubicBezTo>
                    <a:pt x="46719" y="27662"/>
                    <a:pt x="46408" y="27025"/>
                    <a:pt x="45981" y="26249"/>
                  </a:cubicBezTo>
                  <a:cubicBezTo>
                    <a:pt x="45577" y="25436"/>
                    <a:pt x="45251" y="24923"/>
                    <a:pt x="44981" y="24623"/>
                  </a:cubicBezTo>
                  <a:cubicBezTo>
                    <a:pt x="44452" y="24068"/>
                    <a:pt x="43943" y="23742"/>
                    <a:pt x="43460" y="23683"/>
                  </a:cubicBezTo>
                  <a:cubicBezTo>
                    <a:pt x="42972" y="23638"/>
                    <a:pt x="42418" y="23735"/>
                    <a:pt x="41691" y="23986"/>
                  </a:cubicBezTo>
                  <a:lnTo>
                    <a:pt x="15980" y="33788"/>
                  </a:lnTo>
                  <a:cubicBezTo>
                    <a:pt x="15373" y="34035"/>
                    <a:pt x="14901" y="34327"/>
                    <a:pt x="14552" y="34732"/>
                  </a:cubicBezTo>
                  <a:cubicBezTo>
                    <a:pt x="14181" y="35081"/>
                    <a:pt x="13979" y="35673"/>
                    <a:pt x="13957" y="36486"/>
                  </a:cubicBezTo>
                  <a:cubicBezTo>
                    <a:pt x="13934" y="37036"/>
                    <a:pt x="14001" y="37733"/>
                    <a:pt x="14144" y="38599"/>
                  </a:cubicBezTo>
                  <a:cubicBezTo>
                    <a:pt x="14282" y="39461"/>
                    <a:pt x="14399" y="40105"/>
                    <a:pt x="14515" y="40514"/>
                  </a:cubicBezTo>
                  <a:lnTo>
                    <a:pt x="12491" y="41282"/>
                  </a:lnTo>
                  <a:lnTo>
                    <a:pt x="4844" y="21180"/>
                  </a:lnTo>
                  <a:cubicBezTo>
                    <a:pt x="3027" y="16507"/>
                    <a:pt x="2431" y="12678"/>
                    <a:pt x="3042" y="9789"/>
                  </a:cubicBezTo>
                  <a:cubicBezTo>
                    <a:pt x="3675" y="6923"/>
                    <a:pt x="5511" y="4862"/>
                    <a:pt x="8591" y="3678"/>
                  </a:cubicBezTo>
                  <a:close/>
                  <a:moveTo>
                    <a:pt x="13668" y="13135"/>
                  </a:moveTo>
                  <a:cubicBezTo>
                    <a:pt x="10955" y="14177"/>
                    <a:pt x="9116" y="15507"/>
                    <a:pt x="8224" y="17114"/>
                  </a:cubicBezTo>
                  <a:cubicBezTo>
                    <a:pt x="7302" y="18755"/>
                    <a:pt x="7407" y="20929"/>
                    <a:pt x="8464" y="23750"/>
                  </a:cubicBezTo>
                  <a:lnTo>
                    <a:pt x="9277" y="25893"/>
                  </a:lnTo>
                  <a:lnTo>
                    <a:pt x="25268" y="19767"/>
                  </a:lnTo>
                  <a:lnTo>
                    <a:pt x="24841" y="18680"/>
                  </a:lnTo>
                  <a:cubicBezTo>
                    <a:pt x="23785" y="15923"/>
                    <a:pt x="22335" y="14046"/>
                    <a:pt x="20480" y="13056"/>
                  </a:cubicBezTo>
                  <a:cubicBezTo>
                    <a:pt x="18625" y="12067"/>
                    <a:pt x="16358" y="12112"/>
                    <a:pt x="13668" y="1313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6" name="任意多边形: 形状 15">
              <a:extLst>
                <a:ext uri="{FF2B5EF4-FFF2-40B4-BE49-F238E27FC236}">
                  <a16:creationId xmlns:a16="http://schemas.microsoft.com/office/drawing/2014/main" id="{6548DEB1-F90E-4E16-993C-873436B69183}"/>
                </a:ext>
              </a:extLst>
            </p:cNvPr>
            <p:cNvSpPr/>
            <p:nvPr/>
          </p:nvSpPr>
          <p:spPr>
            <a:xfrm>
              <a:off x="4221199" y="1876147"/>
              <a:ext cx="98962" cy="98962"/>
            </a:xfrm>
            <a:custGeom>
              <a:avLst/>
              <a:gdLst/>
              <a:ahLst/>
              <a:cxnLst/>
              <a:rect l="0" t="0" r="0" b="0"/>
              <a:pathLst>
                <a:path w="44962" h="44962">
                  <a:moveTo>
                    <a:pt x="12728" y="8172"/>
                  </a:moveTo>
                  <a:lnTo>
                    <a:pt x="12961" y="10315"/>
                  </a:lnTo>
                  <a:cubicBezTo>
                    <a:pt x="11582" y="10978"/>
                    <a:pt x="10192" y="12073"/>
                    <a:pt x="8809" y="13526"/>
                  </a:cubicBezTo>
                  <a:cubicBezTo>
                    <a:pt x="7441" y="15006"/>
                    <a:pt x="6707" y="16366"/>
                    <a:pt x="6583" y="17678"/>
                  </a:cubicBezTo>
                  <a:cubicBezTo>
                    <a:pt x="6527" y="18199"/>
                    <a:pt x="6527" y="18952"/>
                    <a:pt x="6606" y="19937"/>
                  </a:cubicBezTo>
                  <a:cubicBezTo>
                    <a:pt x="6684" y="20904"/>
                    <a:pt x="6763" y="21736"/>
                    <a:pt x="6846" y="22316"/>
                  </a:cubicBezTo>
                  <a:lnTo>
                    <a:pt x="7505" y="27918"/>
                  </a:lnTo>
                  <a:lnTo>
                    <a:pt x="22440" y="26180"/>
                  </a:lnTo>
                  <a:lnTo>
                    <a:pt x="21976" y="22219"/>
                  </a:lnTo>
                  <a:cubicBezTo>
                    <a:pt x="21859" y="21234"/>
                    <a:pt x="21657" y="20364"/>
                    <a:pt x="21309" y="19566"/>
                  </a:cubicBezTo>
                  <a:cubicBezTo>
                    <a:pt x="20983" y="18795"/>
                    <a:pt x="20447" y="18101"/>
                    <a:pt x="19694" y="17517"/>
                  </a:cubicBezTo>
                  <a:cubicBezTo>
                    <a:pt x="19252" y="17153"/>
                    <a:pt x="18453" y="16820"/>
                    <a:pt x="17337" y="16498"/>
                  </a:cubicBezTo>
                  <a:cubicBezTo>
                    <a:pt x="16250" y="16224"/>
                    <a:pt x="15295" y="16055"/>
                    <a:pt x="14519" y="16018"/>
                  </a:cubicBezTo>
                  <a:lnTo>
                    <a:pt x="14272" y="13875"/>
                  </a:lnTo>
                  <a:lnTo>
                    <a:pt x="30380" y="11998"/>
                  </a:lnTo>
                  <a:lnTo>
                    <a:pt x="30646" y="14156"/>
                  </a:lnTo>
                  <a:cubicBezTo>
                    <a:pt x="29885" y="14309"/>
                    <a:pt x="28956" y="14688"/>
                    <a:pt x="27854" y="15295"/>
                  </a:cubicBezTo>
                  <a:cubicBezTo>
                    <a:pt x="26753" y="15879"/>
                    <a:pt x="26000" y="16366"/>
                    <a:pt x="25603" y="16824"/>
                  </a:cubicBezTo>
                  <a:cubicBezTo>
                    <a:pt x="25014" y="17498"/>
                    <a:pt x="24647" y="18236"/>
                    <a:pt x="24508" y="19072"/>
                  </a:cubicBezTo>
                  <a:cubicBezTo>
                    <a:pt x="24340" y="19937"/>
                    <a:pt x="24340" y="20866"/>
                    <a:pt x="24463" y="21934"/>
                  </a:cubicBezTo>
                  <a:lnTo>
                    <a:pt x="24921" y="25906"/>
                  </a:lnTo>
                  <a:lnTo>
                    <a:pt x="36116" y="24546"/>
                  </a:lnTo>
                  <a:cubicBezTo>
                    <a:pt x="37278" y="24430"/>
                    <a:pt x="38196" y="24250"/>
                    <a:pt x="38870" y="24003"/>
                  </a:cubicBezTo>
                  <a:cubicBezTo>
                    <a:pt x="39522" y="23733"/>
                    <a:pt x="40009" y="23362"/>
                    <a:pt x="40335" y="22834"/>
                  </a:cubicBezTo>
                  <a:cubicBezTo>
                    <a:pt x="40616" y="22369"/>
                    <a:pt x="40755" y="21695"/>
                    <a:pt x="40785" y="20870"/>
                  </a:cubicBezTo>
                  <a:cubicBezTo>
                    <a:pt x="40804" y="20080"/>
                    <a:pt x="40740" y="19008"/>
                    <a:pt x="40575" y="17663"/>
                  </a:cubicBezTo>
                  <a:cubicBezTo>
                    <a:pt x="40500" y="17022"/>
                    <a:pt x="40422" y="16269"/>
                    <a:pt x="40268" y="15366"/>
                  </a:cubicBezTo>
                  <a:cubicBezTo>
                    <a:pt x="40174" y="14474"/>
                    <a:pt x="40009" y="13699"/>
                    <a:pt x="39848" y="13069"/>
                  </a:cubicBezTo>
                  <a:cubicBezTo>
                    <a:pt x="39683" y="12316"/>
                    <a:pt x="39459" y="11619"/>
                    <a:pt x="39189" y="10975"/>
                  </a:cubicBezTo>
                  <a:cubicBezTo>
                    <a:pt x="38930" y="10334"/>
                    <a:pt x="38623" y="9873"/>
                    <a:pt x="38211" y="9581"/>
                  </a:cubicBezTo>
                  <a:cubicBezTo>
                    <a:pt x="37233" y="8809"/>
                    <a:pt x="35772" y="7996"/>
                    <a:pt x="33804" y="7112"/>
                  </a:cubicBezTo>
                  <a:cubicBezTo>
                    <a:pt x="31856" y="6246"/>
                    <a:pt x="30421" y="5684"/>
                    <a:pt x="29443" y="5448"/>
                  </a:cubicBezTo>
                  <a:lnTo>
                    <a:pt x="29218" y="3462"/>
                  </a:lnTo>
                  <a:lnTo>
                    <a:pt x="41354" y="2810"/>
                  </a:lnTo>
                  <a:lnTo>
                    <a:pt x="45596" y="39159"/>
                  </a:lnTo>
                  <a:lnTo>
                    <a:pt x="43475" y="39399"/>
                  </a:lnTo>
                  <a:cubicBezTo>
                    <a:pt x="43382" y="38889"/>
                    <a:pt x="43213" y="38196"/>
                    <a:pt x="43011" y="37334"/>
                  </a:cubicBezTo>
                  <a:cubicBezTo>
                    <a:pt x="42786" y="36457"/>
                    <a:pt x="42583" y="35850"/>
                    <a:pt x="42415" y="35498"/>
                  </a:cubicBezTo>
                  <a:cubicBezTo>
                    <a:pt x="42029" y="34816"/>
                    <a:pt x="41594" y="34427"/>
                    <a:pt x="41133" y="34224"/>
                  </a:cubicBezTo>
                  <a:cubicBezTo>
                    <a:pt x="40669" y="34026"/>
                    <a:pt x="40066" y="33973"/>
                    <a:pt x="39372" y="34078"/>
                  </a:cubicBezTo>
                  <a:lnTo>
                    <a:pt x="12031" y="37255"/>
                  </a:lnTo>
                  <a:cubicBezTo>
                    <a:pt x="11379" y="37334"/>
                    <a:pt x="10844" y="37473"/>
                    <a:pt x="10439" y="37739"/>
                  </a:cubicBezTo>
                  <a:cubicBezTo>
                    <a:pt x="10034" y="38009"/>
                    <a:pt x="9708" y="38544"/>
                    <a:pt x="9461" y="39320"/>
                  </a:cubicBezTo>
                  <a:cubicBezTo>
                    <a:pt x="9296" y="39830"/>
                    <a:pt x="9169" y="40523"/>
                    <a:pt x="9090" y="41414"/>
                  </a:cubicBezTo>
                  <a:cubicBezTo>
                    <a:pt x="9015" y="42314"/>
                    <a:pt x="8966" y="42951"/>
                    <a:pt x="8966" y="43415"/>
                  </a:cubicBezTo>
                  <a:lnTo>
                    <a:pt x="6831" y="43674"/>
                  </a:lnTo>
                  <a:lnTo>
                    <a:pt x="2810" y="9334"/>
                  </a:lnTo>
                  <a:lnTo>
                    <a:pt x="12728" y="817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7" name="任意多边形: 形状 16">
              <a:extLst>
                <a:ext uri="{FF2B5EF4-FFF2-40B4-BE49-F238E27FC236}">
                  <a16:creationId xmlns:a16="http://schemas.microsoft.com/office/drawing/2014/main" id="{D00AB5E0-3458-46E9-BCA4-FFACF32F022E}"/>
                </a:ext>
              </a:extLst>
            </p:cNvPr>
            <p:cNvSpPr/>
            <p:nvPr/>
          </p:nvSpPr>
          <p:spPr>
            <a:xfrm>
              <a:off x="4220730" y="1722517"/>
              <a:ext cx="107210" cy="115456"/>
            </a:xfrm>
            <a:custGeom>
              <a:avLst/>
              <a:gdLst/>
              <a:ahLst/>
              <a:cxnLst/>
              <a:rect l="0" t="0" r="0" b="0"/>
              <a:pathLst>
                <a:path w="48709" h="52456">
                  <a:moveTo>
                    <a:pt x="47957" y="5811"/>
                  </a:moveTo>
                  <a:lnTo>
                    <a:pt x="45776" y="21065"/>
                  </a:lnTo>
                  <a:cubicBezTo>
                    <a:pt x="41875" y="22856"/>
                    <a:pt x="38638" y="24486"/>
                    <a:pt x="35985" y="26007"/>
                  </a:cubicBezTo>
                  <a:cubicBezTo>
                    <a:pt x="33332" y="27514"/>
                    <a:pt x="30005" y="29451"/>
                    <a:pt x="25985" y="31804"/>
                  </a:cubicBezTo>
                  <a:lnTo>
                    <a:pt x="25782" y="33194"/>
                  </a:lnTo>
                  <a:lnTo>
                    <a:pt x="37956" y="34955"/>
                  </a:lnTo>
                  <a:cubicBezTo>
                    <a:pt x="38638" y="35034"/>
                    <a:pt x="39181" y="35015"/>
                    <a:pt x="39672" y="34854"/>
                  </a:cubicBezTo>
                  <a:cubicBezTo>
                    <a:pt x="40155" y="34663"/>
                    <a:pt x="40586" y="34258"/>
                    <a:pt x="41017" y="33583"/>
                  </a:cubicBezTo>
                  <a:cubicBezTo>
                    <a:pt x="41197" y="33287"/>
                    <a:pt x="41422" y="32823"/>
                    <a:pt x="41647" y="32223"/>
                  </a:cubicBezTo>
                  <a:cubicBezTo>
                    <a:pt x="41894" y="31594"/>
                    <a:pt x="42096" y="30968"/>
                    <a:pt x="42257" y="30339"/>
                  </a:cubicBezTo>
                  <a:lnTo>
                    <a:pt x="44386" y="30642"/>
                  </a:lnTo>
                  <a:lnTo>
                    <a:pt x="41459" y="51164"/>
                  </a:lnTo>
                  <a:lnTo>
                    <a:pt x="39324" y="50860"/>
                  </a:lnTo>
                  <a:cubicBezTo>
                    <a:pt x="39372" y="50377"/>
                    <a:pt x="39402" y="49680"/>
                    <a:pt x="39462" y="48766"/>
                  </a:cubicBezTo>
                  <a:cubicBezTo>
                    <a:pt x="39530" y="47859"/>
                    <a:pt x="39492" y="47237"/>
                    <a:pt x="39402" y="46832"/>
                  </a:cubicBezTo>
                  <a:cubicBezTo>
                    <a:pt x="39245" y="46166"/>
                    <a:pt x="38953" y="45645"/>
                    <a:pt x="38548" y="45311"/>
                  </a:cubicBezTo>
                  <a:cubicBezTo>
                    <a:pt x="38143" y="45008"/>
                    <a:pt x="37578" y="44813"/>
                    <a:pt x="36873" y="44659"/>
                  </a:cubicBezTo>
                  <a:lnTo>
                    <a:pt x="9487" y="40789"/>
                  </a:lnTo>
                  <a:cubicBezTo>
                    <a:pt x="8850" y="40710"/>
                    <a:pt x="8284" y="40710"/>
                    <a:pt x="7835" y="40867"/>
                  </a:cubicBezTo>
                  <a:cubicBezTo>
                    <a:pt x="7363" y="41006"/>
                    <a:pt x="6913" y="41441"/>
                    <a:pt x="6463" y="42108"/>
                  </a:cubicBezTo>
                  <a:cubicBezTo>
                    <a:pt x="6115" y="42625"/>
                    <a:pt x="5811" y="43318"/>
                    <a:pt x="5542" y="44071"/>
                  </a:cubicBezTo>
                  <a:cubicBezTo>
                    <a:pt x="5253" y="44824"/>
                    <a:pt x="5051" y="45461"/>
                    <a:pt x="4931" y="45948"/>
                  </a:cubicBezTo>
                  <a:lnTo>
                    <a:pt x="2810" y="45641"/>
                  </a:lnTo>
                  <a:lnTo>
                    <a:pt x="5834" y="24422"/>
                  </a:lnTo>
                  <a:lnTo>
                    <a:pt x="7970" y="24748"/>
                  </a:lnTo>
                  <a:cubicBezTo>
                    <a:pt x="7947" y="25307"/>
                    <a:pt x="7925" y="26000"/>
                    <a:pt x="7910" y="26790"/>
                  </a:cubicBezTo>
                  <a:cubicBezTo>
                    <a:pt x="7910" y="27603"/>
                    <a:pt x="7947" y="28297"/>
                    <a:pt x="8056" y="28855"/>
                  </a:cubicBezTo>
                  <a:cubicBezTo>
                    <a:pt x="8179" y="29608"/>
                    <a:pt x="8475" y="30129"/>
                    <a:pt x="8970" y="30417"/>
                  </a:cubicBezTo>
                  <a:cubicBezTo>
                    <a:pt x="9453" y="30736"/>
                    <a:pt x="9985" y="30927"/>
                    <a:pt x="10600" y="31028"/>
                  </a:cubicBezTo>
                  <a:lnTo>
                    <a:pt x="23658" y="32883"/>
                  </a:lnTo>
                  <a:lnTo>
                    <a:pt x="23815" y="31751"/>
                  </a:lnTo>
                  <a:cubicBezTo>
                    <a:pt x="22714" y="30174"/>
                    <a:pt x="21410" y="28297"/>
                    <a:pt x="19859" y="26157"/>
                  </a:cubicBezTo>
                  <a:cubicBezTo>
                    <a:pt x="18307" y="24014"/>
                    <a:pt x="17003" y="22331"/>
                    <a:pt x="16003" y="21129"/>
                  </a:cubicBezTo>
                  <a:cubicBezTo>
                    <a:pt x="14575" y="19484"/>
                    <a:pt x="13451" y="18214"/>
                    <a:pt x="12620" y="17404"/>
                  </a:cubicBezTo>
                  <a:cubicBezTo>
                    <a:pt x="11762" y="16591"/>
                    <a:pt x="10990" y="16123"/>
                    <a:pt x="10315" y="16026"/>
                  </a:cubicBezTo>
                  <a:cubicBezTo>
                    <a:pt x="9982" y="15981"/>
                    <a:pt x="9708" y="16295"/>
                    <a:pt x="9453" y="16895"/>
                  </a:cubicBezTo>
                  <a:cubicBezTo>
                    <a:pt x="9169" y="17532"/>
                    <a:pt x="8933" y="18540"/>
                    <a:pt x="8663" y="19896"/>
                  </a:cubicBezTo>
                  <a:lnTo>
                    <a:pt x="6520" y="19600"/>
                  </a:lnTo>
                  <a:lnTo>
                    <a:pt x="8933" y="2810"/>
                  </a:lnTo>
                  <a:lnTo>
                    <a:pt x="11046" y="3121"/>
                  </a:lnTo>
                  <a:cubicBezTo>
                    <a:pt x="10990" y="5163"/>
                    <a:pt x="11132" y="6924"/>
                    <a:pt x="11436" y="8352"/>
                  </a:cubicBezTo>
                  <a:cubicBezTo>
                    <a:pt x="11762" y="9802"/>
                    <a:pt x="12436" y="11256"/>
                    <a:pt x="13451" y="12803"/>
                  </a:cubicBezTo>
                  <a:cubicBezTo>
                    <a:pt x="14924" y="14961"/>
                    <a:pt x="16205" y="16760"/>
                    <a:pt x="17307" y="18191"/>
                  </a:cubicBezTo>
                  <a:cubicBezTo>
                    <a:pt x="18386" y="19634"/>
                    <a:pt x="19799" y="21462"/>
                    <a:pt x="21511" y="23714"/>
                  </a:cubicBezTo>
                  <a:cubicBezTo>
                    <a:pt x="23894" y="22302"/>
                    <a:pt x="26794" y="20571"/>
                    <a:pt x="30230" y="18588"/>
                  </a:cubicBezTo>
                  <a:cubicBezTo>
                    <a:pt x="33651" y="16588"/>
                    <a:pt x="36997" y="14590"/>
                    <a:pt x="40260" y="12590"/>
                  </a:cubicBezTo>
                  <a:cubicBezTo>
                    <a:pt x="41092" y="12061"/>
                    <a:pt x="41913" y="11465"/>
                    <a:pt x="42700" y="10791"/>
                  </a:cubicBezTo>
                  <a:cubicBezTo>
                    <a:pt x="43498" y="10094"/>
                    <a:pt x="44180" y="9277"/>
                    <a:pt x="44723" y="8416"/>
                  </a:cubicBezTo>
                  <a:cubicBezTo>
                    <a:pt x="44993" y="7981"/>
                    <a:pt x="45218" y="7486"/>
                    <a:pt x="45397" y="6943"/>
                  </a:cubicBezTo>
                  <a:cubicBezTo>
                    <a:pt x="45600" y="6385"/>
                    <a:pt x="45716" y="5901"/>
                    <a:pt x="45802" y="5493"/>
                  </a:cubicBezTo>
                  <a:lnTo>
                    <a:pt x="47957" y="581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8" name="任意多边形: 形状 17">
              <a:extLst>
                <a:ext uri="{FF2B5EF4-FFF2-40B4-BE49-F238E27FC236}">
                  <a16:creationId xmlns:a16="http://schemas.microsoft.com/office/drawing/2014/main" id="{AE7C845A-116E-455B-9562-079A22F84397}"/>
                </a:ext>
              </a:extLst>
            </p:cNvPr>
            <p:cNvSpPr/>
            <p:nvPr/>
          </p:nvSpPr>
          <p:spPr>
            <a:xfrm>
              <a:off x="4255044" y="1611903"/>
              <a:ext cx="107210" cy="82468"/>
            </a:xfrm>
            <a:custGeom>
              <a:avLst/>
              <a:gdLst/>
              <a:ahLst/>
              <a:cxnLst/>
              <a:rect l="0" t="0" r="0" b="0"/>
              <a:pathLst>
                <a:path w="48709" h="37468">
                  <a:moveTo>
                    <a:pt x="47113" y="17344"/>
                  </a:moveTo>
                  <a:lnTo>
                    <a:pt x="39035" y="37446"/>
                  </a:lnTo>
                  <a:lnTo>
                    <a:pt x="37034" y="36656"/>
                  </a:lnTo>
                  <a:cubicBezTo>
                    <a:pt x="37207" y="36173"/>
                    <a:pt x="37405" y="35491"/>
                    <a:pt x="37709" y="34546"/>
                  </a:cubicBezTo>
                  <a:cubicBezTo>
                    <a:pt x="37979" y="33655"/>
                    <a:pt x="38136" y="32995"/>
                    <a:pt x="38136" y="32590"/>
                  </a:cubicBezTo>
                  <a:cubicBezTo>
                    <a:pt x="38136" y="31860"/>
                    <a:pt x="37979" y="31294"/>
                    <a:pt x="37649" y="30916"/>
                  </a:cubicBezTo>
                  <a:cubicBezTo>
                    <a:pt x="37323" y="30511"/>
                    <a:pt x="36832" y="30162"/>
                    <a:pt x="36176" y="29900"/>
                  </a:cubicBezTo>
                  <a:lnTo>
                    <a:pt x="10495" y="19622"/>
                  </a:lnTo>
                  <a:cubicBezTo>
                    <a:pt x="9907" y="19405"/>
                    <a:pt x="9378" y="19289"/>
                    <a:pt x="8828" y="19357"/>
                  </a:cubicBezTo>
                  <a:cubicBezTo>
                    <a:pt x="8314" y="19405"/>
                    <a:pt x="7786" y="19660"/>
                    <a:pt x="7265" y="20218"/>
                  </a:cubicBezTo>
                  <a:cubicBezTo>
                    <a:pt x="6909" y="20552"/>
                    <a:pt x="6505" y="21087"/>
                    <a:pt x="5991" y="21826"/>
                  </a:cubicBezTo>
                  <a:cubicBezTo>
                    <a:pt x="5504" y="22556"/>
                    <a:pt x="5092" y="23205"/>
                    <a:pt x="4819" y="23718"/>
                  </a:cubicBezTo>
                  <a:lnTo>
                    <a:pt x="2810" y="22942"/>
                  </a:lnTo>
                  <a:lnTo>
                    <a:pt x="10847" y="2810"/>
                  </a:lnTo>
                  <a:lnTo>
                    <a:pt x="12848" y="3608"/>
                  </a:lnTo>
                  <a:cubicBezTo>
                    <a:pt x="12702" y="4144"/>
                    <a:pt x="12515" y="4819"/>
                    <a:pt x="12312" y="5632"/>
                  </a:cubicBezTo>
                  <a:cubicBezTo>
                    <a:pt x="12095" y="6422"/>
                    <a:pt x="11971" y="7115"/>
                    <a:pt x="11934" y="7719"/>
                  </a:cubicBezTo>
                  <a:cubicBezTo>
                    <a:pt x="11893" y="8494"/>
                    <a:pt x="12050" y="9030"/>
                    <a:pt x="12428" y="9457"/>
                  </a:cubicBezTo>
                  <a:cubicBezTo>
                    <a:pt x="12807" y="9869"/>
                    <a:pt x="13298" y="10195"/>
                    <a:pt x="13908" y="10394"/>
                  </a:cubicBezTo>
                  <a:lnTo>
                    <a:pt x="39567" y="20687"/>
                  </a:lnTo>
                  <a:cubicBezTo>
                    <a:pt x="40163" y="20960"/>
                    <a:pt x="40748" y="21058"/>
                    <a:pt x="41242" y="20983"/>
                  </a:cubicBezTo>
                  <a:cubicBezTo>
                    <a:pt x="41793" y="20923"/>
                    <a:pt x="42321" y="20649"/>
                    <a:pt x="42831" y="20091"/>
                  </a:cubicBezTo>
                  <a:cubicBezTo>
                    <a:pt x="43142" y="19784"/>
                    <a:pt x="43535" y="19278"/>
                    <a:pt x="43996" y="18510"/>
                  </a:cubicBezTo>
                  <a:cubicBezTo>
                    <a:pt x="44461" y="17749"/>
                    <a:pt x="44854" y="17060"/>
                    <a:pt x="45098" y="16516"/>
                  </a:cubicBezTo>
                  <a:lnTo>
                    <a:pt x="47113" y="1734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9" name="任意多边形: 形状 18">
              <a:extLst>
                <a:ext uri="{FF2B5EF4-FFF2-40B4-BE49-F238E27FC236}">
                  <a16:creationId xmlns:a16="http://schemas.microsoft.com/office/drawing/2014/main" id="{732EF0F1-AB57-4E6B-BB22-0CAA82B3EF20}"/>
                </a:ext>
              </a:extLst>
            </p:cNvPr>
            <p:cNvSpPr/>
            <p:nvPr/>
          </p:nvSpPr>
          <p:spPr>
            <a:xfrm>
              <a:off x="4303809" y="1466874"/>
              <a:ext cx="131949" cy="140195"/>
            </a:xfrm>
            <a:custGeom>
              <a:avLst/>
              <a:gdLst/>
              <a:ahLst/>
              <a:cxnLst/>
              <a:rect l="0" t="0" r="0" b="0"/>
              <a:pathLst>
                <a:path w="59950" h="63697">
                  <a:moveTo>
                    <a:pt x="31230" y="4054"/>
                  </a:moveTo>
                  <a:cubicBezTo>
                    <a:pt x="30972" y="4489"/>
                    <a:pt x="30623" y="5115"/>
                    <a:pt x="30196" y="6018"/>
                  </a:cubicBezTo>
                  <a:cubicBezTo>
                    <a:pt x="29769" y="6849"/>
                    <a:pt x="29567" y="7741"/>
                    <a:pt x="29578" y="8682"/>
                  </a:cubicBezTo>
                  <a:cubicBezTo>
                    <a:pt x="29578" y="9540"/>
                    <a:pt x="30005" y="10428"/>
                    <a:pt x="30811" y="11349"/>
                  </a:cubicBezTo>
                  <a:cubicBezTo>
                    <a:pt x="31620" y="12297"/>
                    <a:pt x="32984" y="13436"/>
                    <a:pt x="34861" y="14778"/>
                  </a:cubicBezTo>
                  <a:lnTo>
                    <a:pt x="57586" y="31103"/>
                  </a:lnTo>
                  <a:lnTo>
                    <a:pt x="54731" y="35067"/>
                  </a:lnTo>
                  <a:lnTo>
                    <a:pt x="16059" y="37184"/>
                  </a:lnTo>
                  <a:lnTo>
                    <a:pt x="30931" y="47822"/>
                  </a:lnTo>
                  <a:cubicBezTo>
                    <a:pt x="32793" y="49170"/>
                    <a:pt x="34280" y="50055"/>
                    <a:pt x="35401" y="50516"/>
                  </a:cubicBezTo>
                  <a:cubicBezTo>
                    <a:pt x="36540" y="50943"/>
                    <a:pt x="37544" y="51025"/>
                    <a:pt x="38357" y="50793"/>
                  </a:cubicBezTo>
                  <a:cubicBezTo>
                    <a:pt x="38986" y="50639"/>
                    <a:pt x="39740" y="50227"/>
                    <a:pt x="40620" y="49534"/>
                  </a:cubicBezTo>
                  <a:cubicBezTo>
                    <a:pt x="41519" y="48803"/>
                    <a:pt x="42183" y="48245"/>
                    <a:pt x="42643" y="47780"/>
                  </a:cubicBezTo>
                  <a:lnTo>
                    <a:pt x="44397" y="49021"/>
                  </a:lnTo>
                  <a:lnTo>
                    <a:pt x="34629" y="62659"/>
                  </a:lnTo>
                  <a:lnTo>
                    <a:pt x="32868" y="61408"/>
                  </a:lnTo>
                  <a:cubicBezTo>
                    <a:pt x="33239" y="60790"/>
                    <a:pt x="33606" y="60052"/>
                    <a:pt x="33977" y="59190"/>
                  </a:cubicBezTo>
                  <a:cubicBezTo>
                    <a:pt x="34340" y="58332"/>
                    <a:pt x="34535" y="57485"/>
                    <a:pt x="34543" y="56747"/>
                  </a:cubicBezTo>
                  <a:cubicBezTo>
                    <a:pt x="34505" y="55840"/>
                    <a:pt x="34138" y="54956"/>
                    <a:pt x="33426" y="54146"/>
                  </a:cubicBezTo>
                  <a:cubicBezTo>
                    <a:pt x="32707" y="53288"/>
                    <a:pt x="31317" y="52131"/>
                    <a:pt x="29260" y="50662"/>
                  </a:cubicBezTo>
                  <a:lnTo>
                    <a:pt x="14223" y="39863"/>
                  </a:lnTo>
                  <a:cubicBezTo>
                    <a:pt x="13478" y="39342"/>
                    <a:pt x="12680" y="38934"/>
                    <a:pt x="11863" y="38694"/>
                  </a:cubicBezTo>
                  <a:cubicBezTo>
                    <a:pt x="11031" y="38436"/>
                    <a:pt x="10188" y="38406"/>
                    <a:pt x="9378" y="38529"/>
                  </a:cubicBezTo>
                  <a:cubicBezTo>
                    <a:pt x="8487" y="38694"/>
                    <a:pt x="7666" y="39016"/>
                    <a:pt x="6891" y="39492"/>
                  </a:cubicBezTo>
                  <a:cubicBezTo>
                    <a:pt x="6107" y="39942"/>
                    <a:pt x="5347" y="40549"/>
                    <a:pt x="4564" y="41302"/>
                  </a:cubicBezTo>
                  <a:lnTo>
                    <a:pt x="2810" y="40036"/>
                  </a:lnTo>
                  <a:lnTo>
                    <a:pt x="11376" y="28117"/>
                  </a:lnTo>
                  <a:lnTo>
                    <a:pt x="45296" y="26288"/>
                  </a:lnTo>
                  <a:lnTo>
                    <a:pt x="33216" y="17622"/>
                  </a:lnTo>
                  <a:cubicBezTo>
                    <a:pt x="31317" y="16262"/>
                    <a:pt x="29773" y="15359"/>
                    <a:pt x="28671" y="14950"/>
                  </a:cubicBezTo>
                  <a:cubicBezTo>
                    <a:pt x="27547" y="14493"/>
                    <a:pt x="26592" y="14414"/>
                    <a:pt x="25737" y="14624"/>
                  </a:cubicBezTo>
                  <a:cubicBezTo>
                    <a:pt x="25078" y="14811"/>
                    <a:pt x="24332" y="15227"/>
                    <a:pt x="23489" y="15913"/>
                  </a:cubicBezTo>
                  <a:cubicBezTo>
                    <a:pt x="22635" y="16580"/>
                    <a:pt x="21961" y="17101"/>
                    <a:pt x="21503" y="17580"/>
                  </a:cubicBezTo>
                  <a:lnTo>
                    <a:pt x="19814" y="16363"/>
                  </a:lnTo>
                  <a:lnTo>
                    <a:pt x="29518" y="2810"/>
                  </a:lnTo>
                  <a:lnTo>
                    <a:pt x="31230" y="405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0" name="任意多边形: 形状 19">
              <a:extLst>
                <a:ext uri="{FF2B5EF4-FFF2-40B4-BE49-F238E27FC236}">
                  <a16:creationId xmlns:a16="http://schemas.microsoft.com/office/drawing/2014/main" id="{AA4A620F-F428-47DA-A16D-CFFF16300126}"/>
                </a:ext>
              </a:extLst>
            </p:cNvPr>
            <p:cNvSpPr/>
            <p:nvPr/>
          </p:nvSpPr>
          <p:spPr>
            <a:xfrm>
              <a:off x="4425305" y="1368497"/>
              <a:ext cx="107210" cy="107209"/>
            </a:xfrm>
            <a:custGeom>
              <a:avLst/>
              <a:gdLst/>
              <a:ahLst/>
              <a:cxnLst/>
              <a:rect l="0" t="0" r="0" b="0"/>
              <a:pathLst>
                <a:path w="48709" h="48709">
                  <a:moveTo>
                    <a:pt x="43649" y="16602"/>
                  </a:moveTo>
                  <a:cubicBezTo>
                    <a:pt x="43237" y="16992"/>
                    <a:pt x="42896" y="17386"/>
                    <a:pt x="42585" y="17689"/>
                  </a:cubicBezTo>
                  <a:cubicBezTo>
                    <a:pt x="42278" y="18015"/>
                    <a:pt x="41967" y="18480"/>
                    <a:pt x="41585" y="19060"/>
                  </a:cubicBezTo>
                  <a:cubicBezTo>
                    <a:pt x="41135" y="19735"/>
                    <a:pt x="41012" y="20319"/>
                    <a:pt x="41180" y="20923"/>
                  </a:cubicBezTo>
                  <a:cubicBezTo>
                    <a:pt x="41341" y="21481"/>
                    <a:pt x="41585" y="21994"/>
                    <a:pt x="41971" y="22481"/>
                  </a:cubicBezTo>
                  <a:lnTo>
                    <a:pt x="44811" y="26026"/>
                  </a:lnTo>
                  <a:cubicBezTo>
                    <a:pt x="45399" y="26723"/>
                    <a:pt x="45875" y="27315"/>
                    <a:pt x="46239" y="27708"/>
                  </a:cubicBezTo>
                  <a:cubicBezTo>
                    <a:pt x="46609" y="28150"/>
                    <a:pt x="47052" y="28686"/>
                    <a:pt x="47587" y="29308"/>
                  </a:cubicBezTo>
                  <a:cubicBezTo>
                    <a:pt x="46857" y="31302"/>
                    <a:pt x="45399" y="33831"/>
                    <a:pt x="43215" y="36802"/>
                  </a:cubicBezTo>
                  <a:cubicBezTo>
                    <a:pt x="41042" y="39803"/>
                    <a:pt x="38771" y="42261"/>
                    <a:pt x="36425" y="44112"/>
                  </a:cubicBezTo>
                  <a:cubicBezTo>
                    <a:pt x="34222" y="45911"/>
                    <a:pt x="31884" y="47222"/>
                    <a:pt x="29434" y="48091"/>
                  </a:cubicBezTo>
                  <a:cubicBezTo>
                    <a:pt x="26961" y="48998"/>
                    <a:pt x="24462" y="49343"/>
                    <a:pt x="21925" y="49156"/>
                  </a:cubicBezTo>
                  <a:cubicBezTo>
                    <a:pt x="19418" y="48998"/>
                    <a:pt x="16945" y="48256"/>
                    <a:pt x="14517" y="46952"/>
                  </a:cubicBezTo>
                  <a:cubicBezTo>
                    <a:pt x="12097" y="45671"/>
                    <a:pt x="9875" y="43756"/>
                    <a:pt x="7829" y="41227"/>
                  </a:cubicBezTo>
                  <a:cubicBezTo>
                    <a:pt x="5937" y="38837"/>
                    <a:pt x="4547" y="36322"/>
                    <a:pt x="3734" y="33707"/>
                  </a:cubicBezTo>
                  <a:cubicBezTo>
                    <a:pt x="2872" y="31069"/>
                    <a:pt x="2632" y="28416"/>
                    <a:pt x="2936" y="25749"/>
                  </a:cubicBezTo>
                  <a:cubicBezTo>
                    <a:pt x="3239" y="23141"/>
                    <a:pt x="4116" y="20604"/>
                    <a:pt x="5566" y="18139"/>
                  </a:cubicBezTo>
                  <a:cubicBezTo>
                    <a:pt x="7039" y="15673"/>
                    <a:pt x="9036" y="13421"/>
                    <a:pt x="11557" y="11383"/>
                  </a:cubicBezTo>
                  <a:cubicBezTo>
                    <a:pt x="13296" y="10000"/>
                    <a:pt x="15068" y="8914"/>
                    <a:pt x="16863" y="8161"/>
                  </a:cubicBezTo>
                  <a:cubicBezTo>
                    <a:pt x="18680" y="7385"/>
                    <a:pt x="20254" y="6872"/>
                    <a:pt x="21595" y="6595"/>
                  </a:cubicBezTo>
                  <a:lnTo>
                    <a:pt x="21981" y="4339"/>
                  </a:lnTo>
                  <a:lnTo>
                    <a:pt x="23858" y="2810"/>
                  </a:lnTo>
                  <a:lnTo>
                    <a:pt x="33012" y="13789"/>
                  </a:lnTo>
                  <a:lnTo>
                    <a:pt x="31120" y="15295"/>
                  </a:lnTo>
                  <a:cubicBezTo>
                    <a:pt x="27350" y="12803"/>
                    <a:pt x="24068" y="11402"/>
                    <a:pt x="21250" y="10978"/>
                  </a:cubicBezTo>
                  <a:cubicBezTo>
                    <a:pt x="18459" y="10600"/>
                    <a:pt x="15889" y="11327"/>
                    <a:pt x="13562" y="13189"/>
                  </a:cubicBezTo>
                  <a:cubicBezTo>
                    <a:pt x="10830" y="15392"/>
                    <a:pt x="9669" y="18281"/>
                    <a:pt x="10103" y="21886"/>
                  </a:cubicBezTo>
                  <a:cubicBezTo>
                    <a:pt x="10546" y="25479"/>
                    <a:pt x="12438" y="29379"/>
                    <a:pt x="15806" y="33572"/>
                  </a:cubicBezTo>
                  <a:cubicBezTo>
                    <a:pt x="19392" y="38035"/>
                    <a:pt x="22944" y="40957"/>
                    <a:pt x="26429" y="42291"/>
                  </a:cubicBezTo>
                  <a:cubicBezTo>
                    <a:pt x="29906" y="43625"/>
                    <a:pt x="32993" y="43239"/>
                    <a:pt x="35676" y="41096"/>
                  </a:cubicBezTo>
                  <a:cubicBezTo>
                    <a:pt x="36916" y="40081"/>
                    <a:pt x="37872" y="39001"/>
                    <a:pt x="38569" y="37847"/>
                  </a:cubicBezTo>
                  <a:cubicBezTo>
                    <a:pt x="39221" y="36690"/>
                    <a:pt x="39625" y="35637"/>
                    <a:pt x="39771" y="34730"/>
                  </a:cubicBezTo>
                  <a:lnTo>
                    <a:pt x="34837" y="28551"/>
                  </a:lnTo>
                  <a:cubicBezTo>
                    <a:pt x="34425" y="28049"/>
                    <a:pt x="33994" y="27660"/>
                    <a:pt x="33533" y="27521"/>
                  </a:cubicBezTo>
                  <a:cubicBezTo>
                    <a:pt x="33061" y="27289"/>
                    <a:pt x="32454" y="27289"/>
                    <a:pt x="31678" y="27498"/>
                  </a:cubicBezTo>
                  <a:cubicBezTo>
                    <a:pt x="31082" y="27656"/>
                    <a:pt x="30412" y="27903"/>
                    <a:pt x="29677" y="28312"/>
                  </a:cubicBezTo>
                  <a:cubicBezTo>
                    <a:pt x="28924" y="28682"/>
                    <a:pt x="28283" y="29027"/>
                    <a:pt x="27841" y="29304"/>
                  </a:cubicBezTo>
                  <a:lnTo>
                    <a:pt x="26489" y="27660"/>
                  </a:lnTo>
                  <a:lnTo>
                    <a:pt x="42301" y="14905"/>
                  </a:lnTo>
                  <a:lnTo>
                    <a:pt x="43649" y="1660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1" name="任意多边形: 形状 20">
              <a:extLst>
                <a:ext uri="{FF2B5EF4-FFF2-40B4-BE49-F238E27FC236}">
                  <a16:creationId xmlns:a16="http://schemas.microsoft.com/office/drawing/2014/main" id="{9B3E8790-393B-42EB-8744-BE17448199F1}"/>
                </a:ext>
              </a:extLst>
            </p:cNvPr>
            <p:cNvSpPr/>
            <p:nvPr/>
          </p:nvSpPr>
          <p:spPr>
            <a:xfrm>
              <a:off x="4617485" y="1265619"/>
              <a:ext cx="107210" cy="107209"/>
            </a:xfrm>
            <a:custGeom>
              <a:avLst/>
              <a:gdLst/>
              <a:ahLst/>
              <a:cxnLst/>
              <a:rect l="0" t="0" r="0" b="0"/>
              <a:pathLst>
                <a:path w="48709" h="48709">
                  <a:moveTo>
                    <a:pt x="47233" y="4942"/>
                  </a:moveTo>
                  <a:cubicBezTo>
                    <a:pt x="46728" y="5144"/>
                    <a:pt x="46016" y="5463"/>
                    <a:pt x="45075" y="5920"/>
                  </a:cubicBezTo>
                  <a:cubicBezTo>
                    <a:pt x="44153" y="6347"/>
                    <a:pt x="43423" y="6906"/>
                    <a:pt x="42887" y="7554"/>
                  </a:cubicBezTo>
                  <a:cubicBezTo>
                    <a:pt x="42317" y="8161"/>
                    <a:pt x="42048" y="9090"/>
                    <a:pt x="42078" y="10315"/>
                  </a:cubicBezTo>
                  <a:cubicBezTo>
                    <a:pt x="42100" y="11510"/>
                    <a:pt x="42449" y="13264"/>
                    <a:pt x="43033" y="15583"/>
                  </a:cubicBezTo>
                  <a:lnTo>
                    <a:pt x="46784" y="29586"/>
                  </a:lnTo>
                  <a:cubicBezTo>
                    <a:pt x="47885" y="33700"/>
                    <a:pt x="47357" y="37383"/>
                    <a:pt x="45233" y="40628"/>
                  </a:cubicBezTo>
                  <a:cubicBezTo>
                    <a:pt x="43086" y="43895"/>
                    <a:pt x="39725" y="46143"/>
                    <a:pt x="35116" y="47394"/>
                  </a:cubicBezTo>
                  <a:cubicBezTo>
                    <a:pt x="29732" y="48788"/>
                    <a:pt x="25239" y="48713"/>
                    <a:pt x="21638" y="47084"/>
                  </a:cubicBezTo>
                  <a:cubicBezTo>
                    <a:pt x="18045" y="45446"/>
                    <a:pt x="15681" y="42467"/>
                    <a:pt x="14538" y="38140"/>
                  </a:cubicBezTo>
                  <a:lnTo>
                    <a:pt x="9378" y="18892"/>
                  </a:lnTo>
                  <a:cubicBezTo>
                    <a:pt x="9232" y="18255"/>
                    <a:pt x="8974" y="17768"/>
                    <a:pt x="8603" y="17401"/>
                  </a:cubicBezTo>
                  <a:cubicBezTo>
                    <a:pt x="8262" y="17015"/>
                    <a:pt x="7704" y="16741"/>
                    <a:pt x="6935" y="16539"/>
                  </a:cubicBezTo>
                  <a:cubicBezTo>
                    <a:pt x="6407" y="16438"/>
                    <a:pt x="5781" y="16423"/>
                    <a:pt x="5073" y="16438"/>
                  </a:cubicBezTo>
                  <a:cubicBezTo>
                    <a:pt x="4365" y="16509"/>
                    <a:pt x="3784" y="16539"/>
                    <a:pt x="3368" y="16610"/>
                  </a:cubicBezTo>
                  <a:lnTo>
                    <a:pt x="2810" y="14523"/>
                  </a:lnTo>
                  <a:lnTo>
                    <a:pt x="22564" y="9247"/>
                  </a:lnTo>
                  <a:lnTo>
                    <a:pt x="23122" y="11319"/>
                  </a:lnTo>
                  <a:cubicBezTo>
                    <a:pt x="22564" y="11507"/>
                    <a:pt x="21998" y="11724"/>
                    <a:pt x="21455" y="11994"/>
                  </a:cubicBezTo>
                  <a:cubicBezTo>
                    <a:pt x="20881" y="12237"/>
                    <a:pt x="20331" y="12530"/>
                    <a:pt x="19780" y="12886"/>
                  </a:cubicBezTo>
                  <a:cubicBezTo>
                    <a:pt x="19143" y="13264"/>
                    <a:pt x="18794" y="13770"/>
                    <a:pt x="18678" y="14328"/>
                  </a:cubicBezTo>
                  <a:cubicBezTo>
                    <a:pt x="18592" y="14894"/>
                    <a:pt x="18633" y="15467"/>
                    <a:pt x="18794" y="16123"/>
                  </a:cubicBezTo>
                  <a:lnTo>
                    <a:pt x="23860" y="35082"/>
                  </a:lnTo>
                  <a:cubicBezTo>
                    <a:pt x="24876" y="38814"/>
                    <a:pt x="26412" y="41328"/>
                    <a:pt x="28506" y="42569"/>
                  </a:cubicBezTo>
                  <a:cubicBezTo>
                    <a:pt x="30631" y="43846"/>
                    <a:pt x="33261" y="44019"/>
                    <a:pt x="36420" y="43205"/>
                  </a:cubicBezTo>
                  <a:cubicBezTo>
                    <a:pt x="39485" y="42362"/>
                    <a:pt x="41680" y="40800"/>
                    <a:pt x="42928" y="38443"/>
                  </a:cubicBezTo>
                  <a:cubicBezTo>
                    <a:pt x="44187" y="36101"/>
                    <a:pt x="44333" y="33108"/>
                    <a:pt x="43355" y="29477"/>
                  </a:cubicBezTo>
                  <a:lnTo>
                    <a:pt x="39972" y="16700"/>
                  </a:lnTo>
                  <a:cubicBezTo>
                    <a:pt x="39357" y="14426"/>
                    <a:pt x="38747" y="12796"/>
                    <a:pt x="38132" y="11720"/>
                  </a:cubicBezTo>
                  <a:cubicBezTo>
                    <a:pt x="37521" y="10705"/>
                    <a:pt x="36828" y="9997"/>
                    <a:pt x="36060" y="9671"/>
                  </a:cubicBezTo>
                  <a:cubicBezTo>
                    <a:pt x="35487" y="9416"/>
                    <a:pt x="34595" y="9281"/>
                    <a:pt x="33366" y="9281"/>
                  </a:cubicBezTo>
                  <a:cubicBezTo>
                    <a:pt x="32141" y="9259"/>
                    <a:pt x="31264" y="9281"/>
                    <a:pt x="30792" y="9341"/>
                  </a:cubicBezTo>
                  <a:lnTo>
                    <a:pt x="30219" y="7202"/>
                  </a:lnTo>
                  <a:lnTo>
                    <a:pt x="46683" y="2810"/>
                  </a:lnTo>
                  <a:lnTo>
                    <a:pt x="47233" y="49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2" name="任意多边形: 形状 21">
              <a:extLst>
                <a:ext uri="{FF2B5EF4-FFF2-40B4-BE49-F238E27FC236}">
                  <a16:creationId xmlns:a16="http://schemas.microsoft.com/office/drawing/2014/main" id="{CCF4C6EA-87B8-4852-9556-C04D9B408B30}"/>
                </a:ext>
              </a:extLst>
            </p:cNvPr>
            <p:cNvSpPr/>
            <p:nvPr/>
          </p:nvSpPr>
          <p:spPr>
            <a:xfrm>
              <a:off x="4775922" y="1258105"/>
              <a:ext cx="107210" cy="98962"/>
            </a:xfrm>
            <a:custGeom>
              <a:avLst/>
              <a:gdLst/>
              <a:ahLst/>
              <a:cxnLst/>
              <a:rect l="0" t="0" r="0" b="0"/>
              <a:pathLst>
                <a:path w="48709" h="44962">
                  <a:moveTo>
                    <a:pt x="48961" y="5587"/>
                  </a:moveTo>
                  <a:cubicBezTo>
                    <a:pt x="48444" y="5620"/>
                    <a:pt x="47713" y="5703"/>
                    <a:pt x="46758" y="5819"/>
                  </a:cubicBezTo>
                  <a:cubicBezTo>
                    <a:pt x="45821" y="5973"/>
                    <a:pt x="44937" y="6328"/>
                    <a:pt x="44183" y="6864"/>
                  </a:cubicBezTo>
                  <a:cubicBezTo>
                    <a:pt x="43486" y="7370"/>
                    <a:pt x="42996" y="8209"/>
                    <a:pt x="42700" y="9416"/>
                  </a:cubicBezTo>
                  <a:cubicBezTo>
                    <a:pt x="42389" y="10596"/>
                    <a:pt x="42228" y="12372"/>
                    <a:pt x="42205" y="14714"/>
                  </a:cubicBezTo>
                  <a:lnTo>
                    <a:pt x="41819" y="42670"/>
                  </a:lnTo>
                  <a:lnTo>
                    <a:pt x="36922" y="42621"/>
                  </a:lnTo>
                  <a:lnTo>
                    <a:pt x="13103" y="12069"/>
                  </a:lnTo>
                  <a:lnTo>
                    <a:pt x="12844" y="30380"/>
                  </a:lnTo>
                  <a:cubicBezTo>
                    <a:pt x="12814" y="32647"/>
                    <a:pt x="12938" y="34378"/>
                    <a:pt x="13223" y="35562"/>
                  </a:cubicBezTo>
                  <a:cubicBezTo>
                    <a:pt x="13511" y="36765"/>
                    <a:pt x="13998" y="37611"/>
                    <a:pt x="14658" y="38170"/>
                  </a:cubicBezTo>
                  <a:cubicBezTo>
                    <a:pt x="15141" y="38612"/>
                    <a:pt x="15924" y="38945"/>
                    <a:pt x="17018" y="39271"/>
                  </a:cubicBezTo>
                  <a:cubicBezTo>
                    <a:pt x="18086" y="39620"/>
                    <a:pt x="18933" y="39852"/>
                    <a:pt x="19593" y="39953"/>
                  </a:cubicBezTo>
                  <a:lnTo>
                    <a:pt x="19574" y="42111"/>
                  </a:lnTo>
                  <a:lnTo>
                    <a:pt x="2810" y="41860"/>
                  </a:lnTo>
                  <a:lnTo>
                    <a:pt x="2825" y="39751"/>
                  </a:lnTo>
                  <a:cubicBezTo>
                    <a:pt x="3541" y="39676"/>
                    <a:pt x="4339" y="39541"/>
                    <a:pt x="5276" y="39354"/>
                  </a:cubicBezTo>
                  <a:cubicBezTo>
                    <a:pt x="6216" y="39159"/>
                    <a:pt x="6988" y="38825"/>
                    <a:pt x="7602" y="38424"/>
                  </a:cubicBezTo>
                  <a:cubicBezTo>
                    <a:pt x="8333" y="37881"/>
                    <a:pt x="8820" y="37113"/>
                    <a:pt x="9109" y="36026"/>
                  </a:cubicBezTo>
                  <a:cubicBezTo>
                    <a:pt x="9397" y="34970"/>
                    <a:pt x="9558" y="33164"/>
                    <a:pt x="9558" y="30635"/>
                  </a:cubicBezTo>
                  <a:lnTo>
                    <a:pt x="9824" y="12106"/>
                  </a:lnTo>
                  <a:cubicBezTo>
                    <a:pt x="9839" y="11173"/>
                    <a:pt x="9716" y="10323"/>
                    <a:pt x="9435" y="9498"/>
                  </a:cubicBezTo>
                  <a:cubicBezTo>
                    <a:pt x="9169" y="8663"/>
                    <a:pt x="8745" y="7970"/>
                    <a:pt x="8153" y="7374"/>
                  </a:cubicBezTo>
                  <a:cubicBezTo>
                    <a:pt x="7516" y="6729"/>
                    <a:pt x="6793" y="6227"/>
                    <a:pt x="5965" y="5868"/>
                  </a:cubicBezTo>
                  <a:cubicBezTo>
                    <a:pt x="5152" y="5519"/>
                    <a:pt x="4189" y="5201"/>
                    <a:pt x="3155" y="4991"/>
                  </a:cubicBezTo>
                  <a:lnTo>
                    <a:pt x="3155" y="2810"/>
                  </a:lnTo>
                  <a:lnTo>
                    <a:pt x="17835" y="3027"/>
                  </a:lnTo>
                  <a:lnTo>
                    <a:pt x="38728" y="29810"/>
                  </a:lnTo>
                  <a:lnTo>
                    <a:pt x="38945" y="14961"/>
                  </a:lnTo>
                  <a:cubicBezTo>
                    <a:pt x="38968" y="12620"/>
                    <a:pt x="38852" y="10866"/>
                    <a:pt x="38559" y="9686"/>
                  </a:cubicBezTo>
                  <a:cubicBezTo>
                    <a:pt x="38256" y="8532"/>
                    <a:pt x="37776" y="7677"/>
                    <a:pt x="37109" y="7112"/>
                  </a:cubicBezTo>
                  <a:cubicBezTo>
                    <a:pt x="36603" y="6707"/>
                    <a:pt x="35805" y="6325"/>
                    <a:pt x="34790" y="5995"/>
                  </a:cubicBezTo>
                  <a:cubicBezTo>
                    <a:pt x="33748" y="5662"/>
                    <a:pt x="32905" y="5474"/>
                    <a:pt x="32268" y="5313"/>
                  </a:cubicBezTo>
                  <a:lnTo>
                    <a:pt x="32328" y="3234"/>
                  </a:lnTo>
                  <a:lnTo>
                    <a:pt x="49002" y="3458"/>
                  </a:lnTo>
                  <a:lnTo>
                    <a:pt x="48961" y="5587"/>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3" name="任意多边形: 形状 22">
              <a:extLst>
                <a:ext uri="{FF2B5EF4-FFF2-40B4-BE49-F238E27FC236}">
                  <a16:creationId xmlns:a16="http://schemas.microsoft.com/office/drawing/2014/main" id="{BDE7E8C4-7ECD-486A-B0A9-6267C95998C0}"/>
                </a:ext>
              </a:extLst>
            </p:cNvPr>
            <p:cNvSpPr/>
            <p:nvPr/>
          </p:nvSpPr>
          <p:spPr>
            <a:xfrm>
              <a:off x="4923878" y="1271861"/>
              <a:ext cx="74221" cy="107209"/>
            </a:xfrm>
            <a:custGeom>
              <a:avLst/>
              <a:gdLst/>
              <a:ahLst/>
              <a:cxnLst/>
              <a:rect l="0" t="0" r="0" b="0"/>
              <a:pathLst>
                <a:path w="33722" h="48709">
                  <a:moveTo>
                    <a:pt x="23797" y="46016"/>
                  </a:moveTo>
                  <a:lnTo>
                    <a:pt x="2810" y="40613"/>
                  </a:lnTo>
                  <a:lnTo>
                    <a:pt x="3353" y="38503"/>
                  </a:lnTo>
                  <a:cubicBezTo>
                    <a:pt x="3822" y="38604"/>
                    <a:pt x="4541" y="38758"/>
                    <a:pt x="5497" y="38908"/>
                  </a:cubicBezTo>
                  <a:cubicBezTo>
                    <a:pt x="6433" y="39088"/>
                    <a:pt x="7100" y="39140"/>
                    <a:pt x="7513" y="39088"/>
                  </a:cubicBezTo>
                  <a:cubicBezTo>
                    <a:pt x="8232" y="39001"/>
                    <a:pt x="8753" y="38754"/>
                    <a:pt x="9124" y="38364"/>
                  </a:cubicBezTo>
                  <a:cubicBezTo>
                    <a:pt x="9472" y="38016"/>
                    <a:pt x="9738" y="37465"/>
                    <a:pt x="9918" y="36821"/>
                  </a:cubicBezTo>
                  <a:lnTo>
                    <a:pt x="16861" y="10015"/>
                  </a:lnTo>
                  <a:cubicBezTo>
                    <a:pt x="17000" y="9420"/>
                    <a:pt x="17018" y="8843"/>
                    <a:pt x="16921" y="8318"/>
                  </a:cubicBezTo>
                  <a:cubicBezTo>
                    <a:pt x="16797" y="7812"/>
                    <a:pt x="16449" y="7318"/>
                    <a:pt x="15838" y="6868"/>
                  </a:cubicBezTo>
                  <a:cubicBezTo>
                    <a:pt x="15467" y="6565"/>
                    <a:pt x="14898" y="6242"/>
                    <a:pt x="14100" y="5811"/>
                  </a:cubicBezTo>
                  <a:cubicBezTo>
                    <a:pt x="13324" y="5422"/>
                    <a:pt x="12635" y="5096"/>
                    <a:pt x="12035" y="4875"/>
                  </a:cubicBezTo>
                  <a:lnTo>
                    <a:pt x="12571" y="2810"/>
                  </a:lnTo>
                  <a:lnTo>
                    <a:pt x="33557" y="8239"/>
                  </a:lnTo>
                  <a:lnTo>
                    <a:pt x="33006" y="10311"/>
                  </a:lnTo>
                  <a:cubicBezTo>
                    <a:pt x="32478" y="10233"/>
                    <a:pt x="31796" y="10117"/>
                    <a:pt x="30972" y="10015"/>
                  </a:cubicBezTo>
                  <a:cubicBezTo>
                    <a:pt x="30151" y="9907"/>
                    <a:pt x="29443" y="9869"/>
                    <a:pt x="28847" y="9907"/>
                  </a:cubicBezTo>
                  <a:cubicBezTo>
                    <a:pt x="28094" y="9955"/>
                    <a:pt x="27543" y="10218"/>
                    <a:pt x="27172" y="10622"/>
                  </a:cubicBezTo>
                  <a:cubicBezTo>
                    <a:pt x="26832" y="11065"/>
                    <a:pt x="26566" y="11585"/>
                    <a:pt x="26404" y="12185"/>
                  </a:cubicBezTo>
                  <a:lnTo>
                    <a:pt x="19469" y="38968"/>
                  </a:lnTo>
                  <a:cubicBezTo>
                    <a:pt x="19304" y="39597"/>
                    <a:pt x="19304" y="40185"/>
                    <a:pt x="19401" y="40684"/>
                  </a:cubicBezTo>
                  <a:cubicBezTo>
                    <a:pt x="19525" y="41186"/>
                    <a:pt x="19896" y="41692"/>
                    <a:pt x="20488" y="42156"/>
                  </a:cubicBezTo>
                  <a:cubicBezTo>
                    <a:pt x="20807" y="42419"/>
                    <a:pt x="21402" y="42730"/>
                    <a:pt x="22212" y="43112"/>
                  </a:cubicBezTo>
                  <a:cubicBezTo>
                    <a:pt x="23032" y="43460"/>
                    <a:pt x="23740" y="43738"/>
                    <a:pt x="24314" y="43947"/>
                  </a:cubicBezTo>
                  <a:lnTo>
                    <a:pt x="23797" y="46016"/>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4" name="任意多边形: 形状 23">
              <a:extLst>
                <a:ext uri="{FF2B5EF4-FFF2-40B4-BE49-F238E27FC236}">
                  <a16:creationId xmlns:a16="http://schemas.microsoft.com/office/drawing/2014/main" id="{C3B6DB5E-CE50-43D1-A19B-CEDA065E6210}"/>
                </a:ext>
              </a:extLst>
            </p:cNvPr>
            <p:cNvSpPr/>
            <p:nvPr/>
          </p:nvSpPr>
          <p:spPr>
            <a:xfrm>
              <a:off x="5050236" y="1304000"/>
              <a:ext cx="98962" cy="115456"/>
            </a:xfrm>
            <a:custGeom>
              <a:avLst/>
              <a:gdLst/>
              <a:ahLst/>
              <a:cxnLst/>
              <a:rect l="0" t="0" r="0" b="0"/>
              <a:pathLst>
                <a:path w="44962" h="52456">
                  <a:moveTo>
                    <a:pt x="43228" y="26183"/>
                  </a:moveTo>
                  <a:cubicBezTo>
                    <a:pt x="42662" y="25966"/>
                    <a:pt x="42096" y="25779"/>
                    <a:pt x="41538" y="25681"/>
                  </a:cubicBezTo>
                  <a:cubicBezTo>
                    <a:pt x="40961" y="25558"/>
                    <a:pt x="40328" y="25524"/>
                    <a:pt x="39665" y="25558"/>
                  </a:cubicBezTo>
                  <a:cubicBezTo>
                    <a:pt x="38765" y="25588"/>
                    <a:pt x="37990" y="25737"/>
                    <a:pt x="37375" y="26007"/>
                  </a:cubicBezTo>
                  <a:cubicBezTo>
                    <a:pt x="36746" y="26281"/>
                    <a:pt x="36026" y="26667"/>
                    <a:pt x="35232" y="27304"/>
                  </a:cubicBezTo>
                  <a:cubicBezTo>
                    <a:pt x="34138" y="28165"/>
                    <a:pt x="32564" y="29413"/>
                    <a:pt x="30530" y="31107"/>
                  </a:cubicBezTo>
                  <a:cubicBezTo>
                    <a:pt x="28488" y="32774"/>
                    <a:pt x="26146" y="34606"/>
                    <a:pt x="23531" y="36765"/>
                  </a:cubicBezTo>
                  <a:cubicBezTo>
                    <a:pt x="21204" y="38664"/>
                    <a:pt x="18652" y="40789"/>
                    <a:pt x="15898" y="43089"/>
                  </a:cubicBezTo>
                  <a:cubicBezTo>
                    <a:pt x="13129" y="45352"/>
                    <a:pt x="10476" y="47582"/>
                    <a:pt x="7947" y="49654"/>
                  </a:cubicBezTo>
                  <a:lnTo>
                    <a:pt x="3091" y="47080"/>
                  </a:lnTo>
                  <a:cubicBezTo>
                    <a:pt x="3766" y="40302"/>
                    <a:pt x="4463" y="33464"/>
                    <a:pt x="5133" y="26483"/>
                  </a:cubicBezTo>
                  <a:cubicBezTo>
                    <a:pt x="5841" y="19506"/>
                    <a:pt x="6314" y="14650"/>
                    <a:pt x="6520" y="11896"/>
                  </a:cubicBezTo>
                  <a:cubicBezTo>
                    <a:pt x="6583" y="10903"/>
                    <a:pt x="6561" y="10102"/>
                    <a:pt x="6418" y="9513"/>
                  </a:cubicBezTo>
                  <a:cubicBezTo>
                    <a:pt x="6272" y="8895"/>
                    <a:pt x="5969" y="8187"/>
                    <a:pt x="5433" y="7333"/>
                  </a:cubicBezTo>
                  <a:cubicBezTo>
                    <a:pt x="5047" y="6767"/>
                    <a:pt x="4680" y="6272"/>
                    <a:pt x="4324" y="5920"/>
                  </a:cubicBezTo>
                  <a:cubicBezTo>
                    <a:pt x="3968" y="5594"/>
                    <a:pt x="3462" y="5189"/>
                    <a:pt x="2810" y="4725"/>
                  </a:cubicBezTo>
                  <a:lnTo>
                    <a:pt x="3837" y="2810"/>
                  </a:lnTo>
                  <a:lnTo>
                    <a:pt x="22504" y="12709"/>
                  </a:lnTo>
                  <a:lnTo>
                    <a:pt x="21526" y="14579"/>
                  </a:lnTo>
                  <a:cubicBezTo>
                    <a:pt x="19634" y="13849"/>
                    <a:pt x="18292" y="13384"/>
                    <a:pt x="17532" y="13305"/>
                  </a:cubicBezTo>
                  <a:cubicBezTo>
                    <a:pt x="16756" y="13204"/>
                    <a:pt x="16307" y="13328"/>
                    <a:pt x="16097" y="13676"/>
                  </a:cubicBezTo>
                  <a:cubicBezTo>
                    <a:pt x="16010" y="13864"/>
                    <a:pt x="15943" y="14073"/>
                    <a:pt x="15887" y="14294"/>
                  </a:cubicBezTo>
                  <a:cubicBezTo>
                    <a:pt x="15834" y="14512"/>
                    <a:pt x="15778" y="14838"/>
                    <a:pt x="15692" y="15280"/>
                  </a:cubicBezTo>
                  <a:cubicBezTo>
                    <a:pt x="15452" y="16981"/>
                    <a:pt x="15171" y="19802"/>
                    <a:pt x="14800" y="23800"/>
                  </a:cubicBezTo>
                  <a:cubicBezTo>
                    <a:pt x="14452" y="27783"/>
                    <a:pt x="13860" y="33872"/>
                    <a:pt x="13005" y="41943"/>
                  </a:cubicBezTo>
                  <a:cubicBezTo>
                    <a:pt x="16824" y="38743"/>
                    <a:pt x="20020" y="36030"/>
                    <a:pt x="22620" y="33793"/>
                  </a:cubicBezTo>
                  <a:cubicBezTo>
                    <a:pt x="25198" y="31568"/>
                    <a:pt x="27487" y="29582"/>
                    <a:pt x="29439" y="27873"/>
                  </a:cubicBezTo>
                  <a:cubicBezTo>
                    <a:pt x="30410" y="27030"/>
                    <a:pt x="31279" y="26247"/>
                    <a:pt x="32014" y="25468"/>
                  </a:cubicBezTo>
                  <a:cubicBezTo>
                    <a:pt x="32767" y="24730"/>
                    <a:pt x="33261" y="24149"/>
                    <a:pt x="33494" y="23669"/>
                  </a:cubicBezTo>
                  <a:cubicBezTo>
                    <a:pt x="33775" y="23163"/>
                    <a:pt x="33625" y="22523"/>
                    <a:pt x="33029" y="21758"/>
                  </a:cubicBezTo>
                  <a:cubicBezTo>
                    <a:pt x="32467" y="21039"/>
                    <a:pt x="31204" y="20012"/>
                    <a:pt x="29248" y="18779"/>
                  </a:cubicBezTo>
                  <a:lnTo>
                    <a:pt x="30264" y="16842"/>
                  </a:lnTo>
                  <a:lnTo>
                    <a:pt x="44258" y="24242"/>
                  </a:lnTo>
                  <a:lnTo>
                    <a:pt x="43228" y="26183"/>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5" name="任意多边形: 形状 24">
              <a:extLst>
                <a:ext uri="{FF2B5EF4-FFF2-40B4-BE49-F238E27FC236}">
                  <a16:creationId xmlns:a16="http://schemas.microsoft.com/office/drawing/2014/main" id="{8E0EED2C-2866-4510-89A1-958610CD5A78}"/>
                </a:ext>
              </a:extLst>
            </p:cNvPr>
            <p:cNvSpPr/>
            <p:nvPr/>
          </p:nvSpPr>
          <p:spPr>
            <a:xfrm>
              <a:off x="5133332" y="1387753"/>
              <a:ext cx="123701" cy="123701"/>
            </a:xfrm>
            <a:custGeom>
              <a:avLst/>
              <a:gdLst/>
              <a:ahLst/>
              <a:cxnLst/>
              <a:rect l="0" t="0" r="0" b="0"/>
              <a:pathLst>
                <a:path w="56203" h="56203">
                  <a:moveTo>
                    <a:pt x="47912" y="33501"/>
                  </a:moveTo>
                  <a:lnTo>
                    <a:pt x="46327" y="32028"/>
                  </a:lnTo>
                  <a:cubicBezTo>
                    <a:pt x="46964" y="30578"/>
                    <a:pt x="47312" y="28862"/>
                    <a:pt x="47376" y="26869"/>
                  </a:cubicBezTo>
                  <a:cubicBezTo>
                    <a:pt x="47451" y="24898"/>
                    <a:pt x="47121" y="23362"/>
                    <a:pt x="46375" y="22298"/>
                  </a:cubicBezTo>
                  <a:cubicBezTo>
                    <a:pt x="46064" y="21814"/>
                    <a:pt x="45536" y="21256"/>
                    <a:pt x="44839" y="20608"/>
                  </a:cubicBezTo>
                  <a:cubicBezTo>
                    <a:pt x="44150" y="19885"/>
                    <a:pt x="43558" y="19360"/>
                    <a:pt x="43093" y="18911"/>
                  </a:cubicBezTo>
                  <a:lnTo>
                    <a:pt x="38949" y="15122"/>
                  </a:lnTo>
                  <a:lnTo>
                    <a:pt x="28810" y="26217"/>
                  </a:lnTo>
                  <a:lnTo>
                    <a:pt x="31729" y="28956"/>
                  </a:lnTo>
                  <a:cubicBezTo>
                    <a:pt x="32463" y="29600"/>
                    <a:pt x="33212" y="30125"/>
                    <a:pt x="33969" y="30485"/>
                  </a:cubicBezTo>
                  <a:cubicBezTo>
                    <a:pt x="34722" y="30856"/>
                    <a:pt x="35603" y="31050"/>
                    <a:pt x="36562" y="30983"/>
                  </a:cubicBezTo>
                  <a:cubicBezTo>
                    <a:pt x="37128" y="30946"/>
                    <a:pt x="37941" y="30695"/>
                    <a:pt x="38960" y="30192"/>
                  </a:cubicBezTo>
                  <a:cubicBezTo>
                    <a:pt x="39983" y="29694"/>
                    <a:pt x="40822" y="29207"/>
                    <a:pt x="41456" y="28720"/>
                  </a:cubicBezTo>
                  <a:lnTo>
                    <a:pt x="43018" y="30155"/>
                  </a:lnTo>
                  <a:lnTo>
                    <a:pt x="32077" y="42156"/>
                  </a:lnTo>
                  <a:lnTo>
                    <a:pt x="30481" y="40706"/>
                  </a:lnTo>
                  <a:cubicBezTo>
                    <a:pt x="30931" y="40081"/>
                    <a:pt x="31380" y="39178"/>
                    <a:pt x="31822" y="38016"/>
                  </a:cubicBezTo>
                  <a:cubicBezTo>
                    <a:pt x="32280" y="36836"/>
                    <a:pt x="32519" y="35951"/>
                    <a:pt x="32519" y="35356"/>
                  </a:cubicBezTo>
                  <a:cubicBezTo>
                    <a:pt x="32519" y="34486"/>
                    <a:pt x="32317" y="33677"/>
                    <a:pt x="31890" y="32935"/>
                  </a:cubicBezTo>
                  <a:cubicBezTo>
                    <a:pt x="31448" y="32205"/>
                    <a:pt x="30829" y="31485"/>
                    <a:pt x="30035" y="30751"/>
                  </a:cubicBezTo>
                  <a:lnTo>
                    <a:pt x="27098" y="28087"/>
                  </a:lnTo>
                  <a:lnTo>
                    <a:pt x="19506" y="36397"/>
                  </a:lnTo>
                  <a:cubicBezTo>
                    <a:pt x="18716" y="37259"/>
                    <a:pt x="18165" y="38012"/>
                    <a:pt x="17794" y="38630"/>
                  </a:cubicBezTo>
                  <a:cubicBezTo>
                    <a:pt x="17476" y="39252"/>
                    <a:pt x="17352" y="39871"/>
                    <a:pt x="17476" y="40455"/>
                  </a:cubicBezTo>
                  <a:cubicBezTo>
                    <a:pt x="17550" y="41006"/>
                    <a:pt x="17880" y="41628"/>
                    <a:pt x="18375" y="42224"/>
                  </a:cubicBezTo>
                  <a:cubicBezTo>
                    <a:pt x="18903" y="42849"/>
                    <a:pt x="19649" y="43625"/>
                    <a:pt x="20672" y="44566"/>
                  </a:cubicBezTo>
                  <a:cubicBezTo>
                    <a:pt x="21144" y="44970"/>
                    <a:pt x="21710" y="45502"/>
                    <a:pt x="22384" y="46094"/>
                  </a:cubicBezTo>
                  <a:cubicBezTo>
                    <a:pt x="23058" y="46675"/>
                    <a:pt x="23673" y="47155"/>
                    <a:pt x="24239" y="47544"/>
                  </a:cubicBezTo>
                  <a:cubicBezTo>
                    <a:pt x="24849" y="48009"/>
                    <a:pt x="25490" y="48391"/>
                    <a:pt x="26086" y="48702"/>
                  </a:cubicBezTo>
                  <a:cubicBezTo>
                    <a:pt x="26730" y="49028"/>
                    <a:pt x="27259" y="49144"/>
                    <a:pt x="27753" y="49122"/>
                  </a:cubicBezTo>
                  <a:cubicBezTo>
                    <a:pt x="28978" y="49047"/>
                    <a:pt x="30642" y="48702"/>
                    <a:pt x="32680" y="48088"/>
                  </a:cubicBezTo>
                  <a:cubicBezTo>
                    <a:pt x="34722" y="47451"/>
                    <a:pt x="36203" y="46941"/>
                    <a:pt x="37072" y="46484"/>
                  </a:cubicBezTo>
                  <a:lnTo>
                    <a:pt x="38522" y="47818"/>
                  </a:lnTo>
                  <a:lnTo>
                    <a:pt x="29795" y="56260"/>
                  </a:lnTo>
                  <a:lnTo>
                    <a:pt x="2810" y="31613"/>
                  </a:lnTo>
                  <a:lnTo>
                    <a:pt x="4283" y="30031"/>
                  </a:lnTo>
                  <a:cubicBezTo>
                    <a:pt x="4669" y="30342"/>
                    <a:pt x="5238" y="30747"/>
                    <a:pt x="5973" y="31283"/>
                  </a:cubicBezTo>
                  <a:cubicBezTo>
                    <a:pt x="6703" y="31792"/>
                    <a:pt x="7231" y="32118"/>
                    <a:pt x="7625" y="32253"/>
                  </a:cubicBezTo>
                  <a:cubicBezTo>
                    <a:pt x="8333" y="32523"/>
                    <a:pt x="8929" y="32560"/>
                    <a:pt x="9393" y="32407"/>
                  </a:cubicBezTo>
                  <a:cubicBezTo>
                    <a:pt x="9888" y="32235"/>
                    <a:pt x="10379" y="31864"/>
                    <a:pt x="10829" y="31350"/>
                  </a:cubicBezTo>
                  <a:lnTo>
                    <a:pt x="29409" y="11053"/>
                  </a:lnTo>
                  <a:cubicBezTo>
                    <a:pt x="29859" y="10574"/>
                    <a:pt x="30140" y="10090"/>
                    <a:pt x="30279" y="9648"/>
                  </a:cubicBezTo>
                  <a:cubicBezTo>
                    <a:pt x="30432" y="9180"/>
                    <a:pt x="30324" y="8562"/>
                    <a:pt x="29998" y="7760"/>
                  </a:cubicBezTo>
                  <a:cubicBezTo>
                    <a:pt x="29803" y="7295"/>
                    <a:pt x="29424" y="6707"/>
                    <a:pt x="28904" y="5976"/>
                  </a:cubicBezTo>
                  <a:cubicBezTo>
                    <a:pt x="28390" y="5246"/>
                    <a:pt x="28004" y="4736"/>
                    <a:pt x="27716" y="4376"/>
                  </a:cubicBezTo>
                  <a:lnTo>
                    <a:pt x="29136" y="2810"/>
                  </a:lnTo>
                  <a:lnTo>
                    <a:pt x="54660" y="26108"/>
                  </a:lnTo>
                  <a:lnTo>
                    <a:pt x="47912" y="3350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6" name="任意多边形: 形状 25">
              <a:extLst>
                <a:ext uri="{FF2B5EF4-FFF2-40B4-BE49-F238E27FC236}">
                  <a16:creationId xmlns:a16="http://schemas.microsoft.com/office/drawing/2014/main" id="{521EBB00-C8F2-419C-9B80-A611F8BCA2FB}"/>
                </a:ext>
              </a:extLst>
            </p:cNvPr>
            <p:cNvSpPr/>
            <p:nvPr/>
          </p:nvSpPr>
          <p:spPr>
            <a:xfrm>
              <a:off x="5223717" y="1494476"/>
              <a:ext cx="115457" cy="140195"/>
            </a:xfrm>
            <a:custGeom>
              <a:avLst/>
              <a:gdLst/>
              <a:ahLst/>
              <a:cxnLst/>
              <a:rect l="0" t="0" r="0" b="0"/>
              <a:pathLst>
                <a:path w="52456" h="63697">
                  <a:moveTo>
                    <a:pt x="27105" y="61636"/>
                  </a:moveTo>
                  <a:lnTo>
                    <a:pt x="18986" y="49021"/>
                  </a:lnTo>
                  <a:cubicBezTo>
                    <a:pt x="20908" y="44723"/>
                    <a:pt x="22391" y="41223"/>
                    <a:pt x="23414" y="38526"/>
                  </a:cubicBezTo>
                  <a:cubicBezTo>
                    <a:pt x="24452" y="35817"/>
                    <a:pt x="25576" y="32549"/>
                    <a:pt x="26775" y="28757"/>
                  </a:cubicBezTo>
                  <a:lnTo>
                    <a:pt x="26000" y="27547"/>
                  </a:lnTo>
                  <a:lnTo>
                    <a:pt x="16093" y="33958"/>
                  </a:lnTo>
                  <a:cubicBezTo>
                    <a:pt x="15512" y="34292"/>
                    <a:pt x="15108" y="34689"/>
                    <a:pt x="14868" y="35153"/>
                  </a:cubicBezTo>
                  <a:cubicBezTo>
                    <a:pt x="14613" y="35603"/>
                    <a:pt x="14557" y="36217"/>
                    <a:pt x="14680" y="36986"/>
                  </a:cubicBezTo>
                  <a:cubicBezTo>
                    <a:pt x="14744" y="37319"/>
                    <a:pt x="14898" y="37885"/>
                    <a:pt x="15186" y="38593"/>
                  </a:cubicBezTo>
                  <a:cubicBezTo>
                    <a:pt x="15456" y="39290"/>
                    <a:pt x="15722" y="39889"/>
                    <a:pt x="15939" y="40354"/>
                  </a:cubicBezTo>
                  <a:lnTo>
                    <a:pt x="14130" y="41512"/>
                  </a:lnTo>
                  <a:lnTo>
                    <a:pt x="2810" y="23969"/>
                  </a:lnTo>
                  <a:lnTo>
                    <a:pt x="4620" y="22789"/>
                  </a:lnTo>
                  <a:cubicBezTo>
                    <a:pt x="4953" y="23216"/>
                    <a:pt x="5403" y="23774"/>
                    <a:pt x="5969" y="24471"/>
                  </a:cubicBezTo>
                  <a:cubicBezTo>
                    <a:pt x="6550" y="25145"/>
                    <a:pt x="6969" y="25610"/>
                    <a:pt x="7295" y="25820"/>
                  </a:cubicBezTo>
                  <a:cubicBezTo>
                    <a:pt x="7925" y="26262"/>
                    <a:pt x="8490" y="26446"/>
                    <a:pt x="8981" y="26423"/>
                  </a:cubicBezTo>
                  <a:cubicBezTo>
                    <a:pt x="9498" y="26386"/>
                    <a:pt x="10057" y="26168"/>
                    <a:pt x="10622" y="25771"/>
                  </a:cubicBezTo>
                  <a:lnTo>
                    <a:pt x="33797" y="10866"/>
                  </a:lnTo>
                  <a:cubicBezTo>
                    <a:pt x="34322" y="10495"/>
                    <a:pt x="34726" y="10113"/>
                    <a:pt x="34970" y="9704"/>
                  </a:cubicBezTo>
                  <a:cubicBezTo>
                    <a:pt x="35266" y="9300"/>
                    <a:pt x="35303" y="8663"/>
                    <a:pt x="35180" y="7850"/>
                  </a:cubicBezTo>
                  <a:cubicBezTo>
                    <a:pt x="35034" y="7213"/>
                    <a:pt x="34831" y="6516"/>
                    <a:pt x="34520" y="5740"/>
                  </a:cubicBezTo>
                  <a:cubicBezTo>
                    <a:pt x="34239" y="4995"/>
                    <a:pt x="33999" y="4391"/>
                    <a:pt x="33812" y="3972"/>
                  </a:cubicBezTo>
                  <a:lnTo>
                    <a:pt x="35626" y="2810"/>
                  </a:lnTo>
                  <a:lnTo>
                    <a:pt x="47499" y="21204"/>
                  </a:lnTo>
                  <a:cubicBezTo>
                    <a:pt x="50145" y="25340"/>
                    <a:pt x="51516" y="28877"/>
                    <a:pt x="51625" y="31849"/>
                  </a:cubicBezTo>
                  <a:cubicBezTo>
                    <a:pt x="51700" y="34805"/>
                    <a:pt x="50437" y="37109"/>
                    <a:pt x="47829" y="38825"/>
                  </a:cubicBezTo>
                  <a:cubicBezTo>
                    <a:pt x="45525" y="40309"/>
                    <a:pt x="43232" y="40841"/>
                    <a:pt x="40987" y="40433"/>
                  </a:cubicBezTo>
                  <a:cubicBezTo>
                    <a:pt x="38724" y="40006"/>
                    <a:pt x="36341" y="38694"/>
                    <a:pt x="33835" y="36521"/>
                  </a:cubicBezTo>
                  <a:cubicBezTo>
                    <a:pt x="33138" y="38421"/>
                    <a:pt x="32362" y="40658"/>
                    <a:pt x="31493" y="43209"/>
                  </a:cubicBezTo>
                  <a:cubicBezTo>
                    <a:pt x="30586" y="45738"/>
                    <a:pt x="29717" y="48369"/>
                    <a:pt x="28832" y="51059"/>
                  </a:cubicBezTo>
                  <a:cubicBezTo>
                    <a:pt x="28529" y="51913"/>
                    <a:pt x="28222" y="53067"/>
                    <a:pt x="27896" y="54442"/>
                  </a:cubicBezTo>
                  <a:cubicBezTo>
                    <a:pt x="27547" y="55836"/>
                    <a:pt x="27491" y="56893"/>
                    <a:pt x="27708" y="57668"/>
                  </a:cubicBezTo>
                  <a:cubicBezTo>
                    <a:pt x="27839" y="58096"/>
                    <a:pt x="28001" y="58583"/>
                    <a:pt x="28304" y="59190"/>
                  </a:cubicBezTo>
                  <a:cubicBezTo>
                    <a:pt x="28574" y="59789"/>
                    <a:pt x="28776" y="60198"/>
                    <a:pt x="28900" y="60437"/>
                  </a:cubicBezTo>
                  <a:lnTo>
                    <a:pt x="27105" y="61636"/>
                  </a:lnTo>
                  <a:close/>
                  <a:moveTo>
                    <a:pt x="41381" y="30207"/>
                  </a:moveTo>
                  <a:cubicBezTo>
                    <a:pt x="43584" y="28787"/>
                    <a:pt x="44764" y="27143"/>
                    <a:pt x="44989" y="25243"/>
                  </a:cubicBezTo>
                  <a:cubicBezTo>
                    <a:pt x="45221" y="23388"/>
                    <a:pt x="44599" y="21339"/>
                    <a:pt x="43134" y="19075"/>
                  </a:cubicBezTo>
                  <a:lnTo>
                    <a:pt x="41947" y="17251"/>
                  </a:lnTo>
                  <a:lnTo>
                    <a:pt x="28252" y="26101"/>
                  </a:lnTo>
                  <a:lnTo>
                    <a:pt x="29368" y="27862"/>
                  </a:lnTo>
                  <a:cubicBezTo>
                    <a:pt x="30818" y="30125"/>
                    <a:pt x="32549" y="31493"/>
                    <a:pt x="34528" y="31957"/>
                  </a:cubicBezTo>
                  <a:cubicBezTo>
                    <a:pt x="36525" y="32433"/>
                    <a:pt x="38814" y="31856"/>
                    <a:pt x="41381" y="3020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7" name="任意多边形: 形状 26">
              <a:extLst>
                <a:ext uri="{FF2B5EF4-FFF2-40B4-BE49-F238E27FC236}">
                  <a16:creationId xmlns:a16="http://schemas.microsoft.com/office/drawing/2014/main" id="{31FDF70C-2516-433F-9725-141ABA2A7322}"/>
                </a:ext>
              </a:extLst>
            </p:cNvPr>
            <p:cNvSpPr/>
            <p:nvPr/>
          </p:nvSpPr>
          <p:spPr>
            <a:xfrm>
              <a:off x="5292108" y="1640504"/>
              <a:ext cx="107210" cy="90715"/>
            </a:xfrm>
            <a:custGeom>
              <a:avLst/>
              <a:gdLst/>
              <a:ahLst/>
              <a:cxnLst/>
              <a:rect l="0" t="0" r="0" b="0"/>
              <a:pathLst>
                <a:path w="48709" h="41215">
                  <a:moveTo>
                    <a:pt x="6962" y="27329"/>
                  </a:moveTo>
                  <a:cubicBezTo>
                    <a:pt x="6194" y="25066"/>
                    <a:pt x="5766" y="22844"/>
                    <a:pt x="5665" y="20705"/>
                  </a:cubicBezTo>
                  <a:cubicBezTo>
                    <a:pt x="5564" y="18561"/>
                    <a:pt x="5665" y="16684"/>
                    <a:pt x="5984" y="15077"/>
                  </a:cubicBezTo>
                  <a:lnTo>
                    <a:pt x="3541" y="13867"/>
                  </a:lnTo>
                  <a:lnTo>
                    <a:pt x="2810" y="11656"/>
                  </a:lnTo>
                  <a:lnTo>
                    <a:pt x="16085" y="6882"/>
                  </a:lnTo>
                  <a:lnTo>
                    <a:pt x="16839" y="9146"/>
                  </a:lnTo>
                  <a:cubicBezTo>
                    <a:pt x="15737" y="10082"/>
                    <a:pt x="14643" y="11161"/>
                    <a:pt x="13489" y="12398"/>
                  </a:cubicBezTo>
                  <a:cubicBezTo>
                    <a:pt x="12350" y="13649"/>
                    <a:pt x="11417" y="14998"/>
                    <a:pt x="10641" y="16392"/>
                  </a:cubicBezTo>
                  <a:cubicBezTo>
                    <a:pt x="9836" y="17805"/>
                    <a:pt x="9285" y="19333"/>
                    <a:pt x="9000" y="20915"/>
                  </a:cubicBezTo>
                  <a:cubicBezTo>
                    <a:pt x="8727" y="22451"/>
                    <a:pt x="8861" y="24111"/>
                    <a:pt x="9450" y="25872"/>
                  </a:cubicBezTo>
                  <a:cubicBezTo>
                    <a:pt x="10240" y="28229"/>
                    <a:pt x="11413" y="29843"/>
                    <a:pt x="12979" y="30735"/>
                  </a:cubicBezTo>
                  <a:cubicBezTo>
                    <a:pt x="14545" y="31605"/>
                    <a:pt x="16220" y="31766"/>
                    <a:pt x="17974" y="31162"/>
                  </a:cubicBezTo>
                  <a:cubicBezTo>
                    <a:pt x="19409" y="30698"/>
                    <a:pt x="20432" y="29750"/>
                    <a:pt x="21039" y="28356"/>
                  </a:cubicBezTo>
                  <a:cubicBezTo>
                    <a:pt x="21650" y="26966"/>
                    <a:pt x="21931" y="24999"/>
                    <a:pt x="21897" y="22545"/>
                  </a:cubicBezTo>
                  <a:cubicBezTo>
                    <a:pt x="21897" y="20915"/>
                    <a:pt x="21897" y="19427"/>
                    <a:pt x="21874" y="18059"/>
                  </a:cubicBezTo>
                  <a:cubicBezTo>
                    <a:pt x="21859" y="16688"/>
                    <a:pt x="21897" y="15407"/>
                    <a:pt x="21934" y="14189"/>
                  </a:cubicBezTo>
                  <a:cubicBezTo>
                    <a:pt x="22099" y="11371"/>
                    <a:pt x="22897" y="9037"/>
                    <a:pt x="24347" y="7235"/>
                  </a:cubicBezTo>
                  <a:cubicBezTo>
                    <a:pt x="25775" y="5410"/>
                    <a:pt x="27652" y="4076"/>
                    <a:pt x="29934" y="3357"/>
                  </a:cubicBezTo>
                  <a:cubicBezTo>
                    <a:pt x="31362" y="2858"/>
                    <a:pt x="32849" y="2697"/>
                    <a:pt x="34385" y="2888"/>
                  </a:cubicBezTo>
                  <a:cubicBezTo>
                    <a:pt x="35929" y="3046"/>
                    <a:pt x="37443" y="3593"/>
                    <a:pt x="38893" y="4424"/>
                  </a:cubicBezTo>
                  <a:cubicBezTo>
                    <a:pt x="40272" y="5253"/>
                    <a:pt x="41568" y="6455"/>
                    <a:pt x="42786" y="8018"/>
                  </a:cubicBezTo>
                  <a:cubicBezTo>
                    <a:pt x="44034" y="9610"/>
                    <a:pt x="44989" y="11439"/>
                    <a:pt x="45682" y="13541"/>
                  </a:cubicBezTo>
                  <a:cubicBezTo>
                    <a:pt x="46379" y="15605"/>
                    <a:pt x="46735" y="17621"/>
                    <a:pt x="46776" y="19607"/>
                  </a:cubicBezTo>
                  <a:cubicBezTo>
                    <a:pt x="46821" y="21615"/>
                    <a:pt x="46720" y="23189"/>
                    <a:pt x="46503" y="24425"/>
                  </a:cubicBezTo>
                  <a:lnTo>
                    <a:pt x="48582" y="25486"/>
                  </a:lnTo>
                  <a:lnTo>
                    <a:pt x="49350" y="27768"/>
                  </a:lnTo>
                  <a:lnTo>
                    <a:pt x="36791" y="32230"/>
                  </a:lnTo>
                  <a:lnTo>
                    <a:pt x="36038" y="29967"/>
                  </a:lnTo>
                  <a:cubicBezTo>
                    <a:pt x="37199" y="28982"/>
                    <a:pt x="38379" y="27895"/>
                    <a:pt x="39548" y="26722"/>
                  </a:cubicBezTo>
                  <a:cubicBezTo>
                    <a:pt x="40706" y="25542"/>
                    <a:pt x="41636" y="24425"/>
                    <a:pt x="42302" y="23316"/>
                  </a:cubicBezTo>
                  <a:cubicBezTo>
                    <a:pt x="43026" y="22121"/>
                    <a:pt x="43475" y="20866"/>
                    <a:pt x="43722" y="19569"/>
                  </a:cubicBezTo>
                  <a:cubicBezTo>
                    <a:pt x="43932" y="18250"/>
                    <a:pt x="43809" y="16830"/>
                    <a:pt x="43295" y="15324"/>
                  </a:cubicBezTo>
                  <a:cubicBezTo>
                    <a:pt x="42666" y="13451"/>
                    <a:pt x="41620" y="12109"/>
                    <a:pt x="40178" y="11236"/>
                  </a:cubicBezTo>
                  <a:cubicBezTo>
                    <a:pt x="38705" y="10390"/>
                    <a:pt x="37199" y="10221"/>
                    <a:pt x="35663" y="10760"/>
                  </a:cubicBezTo>
                  <a:cubicBezTo>
                    <a:pt x="34198" y="11244"/>
                    <a:pt x="33164" y="12173"/>
                    <a:pt x="32590" y="13507"/>
                  </a:cubicBezTo>
                  <a:cubicBezTo>
                    <a:pt x="31995" y="14863"/>
                    <a:pt x="31714" y="16778"/>
                    <a:pt x="31751" y="19184"/>
                  </a:cubicBezTo>
                  <a:cubicBezTo>
                    <a:pt x="31736" y="20634"/>
                    <a:pt x="31751" y="22102"/>
                    <a:pt x="31774" y="23590"/>
                  </a:cubicBezTo>
                  <a:cubicBezTo>
                    <a:pt x="31774" y="25081"/>
                    <a:pt x="31751" y="26400"/>
                    <a:pt x="31695" y="27588"/>
                  </a:cubicBezTo>
                  <a:cubicBezTo>
                    <a:pt x="31594" y="30435"/>
                    <a:pt x="30882" y="32807"/>
                    <a:pt x="29615" y="34684"/>
                  </a:cubicBezTo>
                  <a:cubicBezTo>
                    <a:pt x="28356" y="36599"/>
                    <a:pt x="26449" y="37974"/>
                    <a:pt x="23898" y="38802"/>
                  </a:cubicBezTo>
                  <a:cubicBezTo>
                    <a:pt x="22313" y="39331"/>
                    <a:pt x="20623" y="39484"/>
                    <a:pt x="18884" y="39244"/>
                  </a:cubicBezTo>
                  <a:cubicBezTo>
                    <a:pt x="17131" y="38986"/>
                    <a:pt x="15542" y="38398"/>
                    <a:pt x="14130" y="37450"/>
                  </a:cubicBezTo>
                  <a:cubicBezTo>
                    <a:pt x="12563" y="36427"/>
                    <a:pt x="11196" y="35097"/>
                    <a:pt x="9985" y="33448"/>
                  </a:cubicBezTo>
                  <a:cubicBezTo>
                    <a:pt x="8801" y="31807"/>
                    <a:pt x="7779" y="29761"/>
                    <a:pt x="6962" y="2732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8" name="任意多边形: 形状 27">
              <a:extLst>
                <a:ext uri="{FF2B5EF4-FFF2-40B4-BE49-F238E27FC236}">
                  <a16:creationId xmlns:a16="http://schemas.microsoft.com/office/drawing/2014/main" id="{D822C61B-006A-4306-B14D-F85B94D7C986}"/>
                </a:ext>
              </a:extLst>
            </p:cNvPr>
            <p:cNvSpPr/>
            <p:nvPr/>
          </p:nvSpPr>
          <p:spPr>
            <a:xfrm>
              <a:off x="5324509" y="1770331"/>
              <a:ext cx="98962" cy="65974"/>
            </a:xfrm>
            <a:custGeom>
              <a:avLst/>
              <a:gdLst/>
              <a:ahLst/>
              <a:cxnLst/>
              <a:rect l="0" t="0" r="0" b="0"/>
              <a:pathLst>
                <a:path w="44962" h="29975">
                  <a:moveTo>
                    <a:pt x="5013" y="28342"/>
                  </a:moveTo>
                  <a:lnTo>
                    <a:pt x="2810" y="6797"/>
                  </a:lnTo>
                  <a:lnTo>
                    <a:pt x="4927" y="6580"/>
                  </a:lnTo>
                  <a:cubicBezTo>
                    <a:pt x="5013" y="7044"/>
                    <a:pt x="5152" y="7760"/>
                    <a:pt x="5317" y="8730"/>
                  </a:cubicBezTo>
                  <a:cubicBezTo>
                    <a:pt x="5504" y="9686"/>
                    <a:pt x="5665" y="10334"/>
                    <a:pt x="5868" y="10660"/>
                  </a:cubicBezTo>
                  <a:cubicBezTo>
                    <a:pt x="6194" y="11334"/>
                    <a:pt x="6598" y="11777"/>
                    <a:pt x="7093" y="11949"/>
                  </a:cubicBezTo>
                  <a:cubicBezTo>
                    <a:pt x="7543" y="12151"/>
                    <a:pt x="8131" y="12207"/>
                    <a:pt x="8816" y="12151"/>
                  </a:cubicBezTo>
                  <a:lnTo>
                    <a:pt x="36330" y="9311"/>
                  </a:lnTo>
                  <a:cubicBezTo>
                    <a:pt x="36959" y="9244"/>
                    <a:pt x="37503" y="9071"/>
                    <a:pt x="37967" y="8790"/>
                  </a:cubicBezTo>
                  <a:cubicBezTo>
                    <a:pt x="38394" y="8498"/>
                    <a:pt x="38743" y="7992"/>
                    <a:pt x="38945" y="7277"/>
                  </a:cubicBezTo>
                  <a:cubicBezTo>
                    <a:pt x="39099" y="6834"/>
                    <a:pt x="39215" y="6137"/>
                    <a:pt x="39309" y="5253"/>
                  </a:cubicBezTo>
                  <a:cubicBezTo>
                    <a:pt x="39417" y="4376"/>
                    <a:pt x="39474" y="3623"/>
                    <a:pt x="39474" y="3005"/>
                  </a:cubicBezTo>
                  <a:lnTo>
                    <a:pt x="41636" y="2810"/>
                  </a:lnTo>
                  <a:lnTo>
                    <a:pt x="43846" y="24340"/>
                  </a:lnTo>
                  <a:lnTo>
                    <a:pt x="41722" y="24572"/>
                  </a:lnTo>
                  <a:cubicBezTo>
                    <a:pt x="41598" y="24029"/>
                    <a:pt x="41456" y="23339"/>
                    <a:pt x="41272" y="22556"/>
                  </a:cubicBezTo>
                  <a:cubicBezTo>
                    <a:pt x="41092" y="21751"/>
                    <a:pt x="40867" y="21050"/>
                    <a:pt x="40613" y="20514"/>
                  </a:cubicBezTo>
                  <a:cubicBezTo>
                    <a:pt x="40309" y="19840"/>
                    <a:pt x="39889" y="19390"/>
                    <a:pt x="39372" y="19218"/>
                  </a:cubicBezTo>
                  <a:cubicBezTo>
                    <a:pt x="38859" y="19031"/>
                    <a:pt x="38248" y="18933"/>
                    <a:pt x="37626" y="19031"/>
                  </a:cubicBezTo>
                  <a:lnTo>
                    <a:pt x="10150" y="21863"/>
                  </a:lnTo>
                  <a:cubicBezTo>
                    <a:pt x="9468" y="21942"/>
                    <a:pt x="8933" y="22095"/>
                    <a:pt x="8468" y="22406"/>
                  </a:cubicBezTo>
                  <a:cubicBezTo>
                    <a:pt x="8048" y="22699"/>
                    <a:pt x="7722" y="23205"/>
                    <a:pt x="7498" y="23920"/>
                  </a:cubicBezTo>
                  <a:cubicBezTo>
                    <a:pt x="7374" y="24325"/>
                    <a:pt x="7295" y="24981"/>
                    <a:pt x="7209" y="25872"/>
                  </a:cubicBezTo>
                  <a:cubicBezTo>
                    <a:pt x="7149" y="26779"/>
                    <a:pt x="7134" y="27532"/>
                    <a:pt x="7172" y="28124"/>
                  </a:cubicBezTo>
                  <a:lnTo>
                    <a:pt x="5013" y="283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9" name="任意多边形: 形状 28">
              <a:extLst>
                <a:ext uri="{FF2B5EF4-FFF2-40B4-BE49-F238E27FC236}">
                  <a16:creationId xmlns:a16="http://schemas.microsoft.com/office/drawing/2014/main" id="{2AF6F0A5-F69D-4495-9B42-FB4D9DE66C79}"/>
                </a:ext>
              </a:extLst>
            </p:cNvPr>
            <p:cNvSpPr/>
            <p:nvPr/>
          </p:nvSpPr>
          <p:spPr>
            <a:xfrm>
              <a:off x="5323257" y="1882644"/>
              <a:ext cx="98962" cy="90715"/>
            </a:xfrm>
            <a:custGeom>
              <a:avLst/>
              <a:gdLst/>
              <a:ahLst/>
              <a:cxnLst/>
              <a:rect l="0" t="0" r="0" b="0"/>
              <a:pathLst>
                <a:path w="44962" h="41215">
                  <a:moveTo>
                    <a:pt x="29518" y="40369"/>
                  </a:moveTo>
                  <a:lnTo>
                    <a:pt x="29773" y="38241"/>
                  </a:lnTo>
                  <a:cubicBezTo>
                    <a:pt x="31504" y="37892"/>
                    <a:pt x="33359" y="37199"/>
                    <a:pt x="35393" y="36176"/>
                  </a:cubicBezTo>
                  <a:cubicBezTo>
                    <a:pt x="37443" y="35153"/>
                    <a:pt x="38597" y="34138"/>
                    <a:pt x="38867" y="33096"/>
                  </a:cubicBezTo>
                  <a:cubicBezTo>
                    <a:pt x="38990" y="32546"/>
                    <a:pt x="39148" y="31789"/>
                    <a:pt x="39316" y="30961"/>
                  </a:cubicBezTo>
                  <a:cubicBezTo>
                    <a:pt x="39462" y="30103"/>
                    <a:pt x="39586" y="29387"/>
                    <a:pt x="39642" y="28810"/>
                  </a:cubicBezTo>
                  <a:lnTo>
                    <a:pt x="39788" y="27484"/>
                  </a:lnTo>
                  <a:lnTo>
                    <a:pt x="9438" y="23883"/>
                  </a:lnTo>
                  <a:cubicBezTo>
                    <a:pt x="8779" y="23823"/>
                    <a:pt x="8183" y="23845"/>
                    <a:pt x="7662" y="24040"/>
                  </a:cubicBezTo>
                  <a:cubicBezTo>
                    <a:pt x="7127" y="24231"/>
                    <a:pt x="6677" y="24636"/>
                    <a:pt x="6295" y="25303"/>
                  </a:cubicBezTo>
                  <a:cubicBezTo>
                    <a:pt x="6115" y="25700"/>
                    <a:pt x="5868" y="26322"/>
                    <a:pt x="5583" y="27188"/>
                  </a:cubicBezTo>
                  <a:cubicBezTo>
                    <a:pt x="5294" y="28083"/>
                    <a:pt x="5092" y="28814"/>
                    <a:pt x="4953" y="29413"/>
                  </a:cubicBezTo>
                  <a:lnTo>
                    <a:pt x="2810" y="29170"/>
                  </a:lnTo>
                  <a:lnTo>
                    <a:pt x="5384" y="7486"/>
                  </a:lnTo>
                  <a:lnTo>
                    <a:pt x="7498" y="7734"/>
                  </a:lnTo>
                  <a:cubicBezTo>
                    <a:pt x="7498" y="8277"/>
                    <a:pt x="7498" y="9045"/>
                    <a:pt x="7475" y="9993"/>
                  </a:cubicBezTo>
                  <a:cubicBezTo>
                    <a:pt x="7453" y="10982"/>
                    <a:pt x="7498" y="11619"/>
                    <a:pt x="7621" y="11986"/>
                  </a:cubicBezTo>
                  <a:cubicBezTo>
                    <a:pt x="7824" y="12725"/>
                    <a:pt x="8150" y="13279"/>
                    <a:pt x="8622" y="13553"/>
                  </a:cubicBezTo>
                  <a:cubicBezTo>
                    <a:pt x="9071" y="13879"/>
                    <a:pt x="9656" y="14028"/>
                    <a:pt x="10338" y="14130"/>
                  </a:cubicBezTo>
                  <a:lnTo>
                    <a:pt x="40954" y="17760"/>
                  </a:lnTo>
                  <a:lnTo>
                    <a:pt x="41107" y="16471"/>
                  </a:lnTo>
                  <a:cubicBezTo>
                    <a:pt x="41186" y="15872"/>
                    <a:pt x="41231" y="15119"/>
                    <a:pt x="41272" y="14246"/>
                  </a:cubicBezTo>
                  <a:cubicBezTo>
                    <a:pt x="41336" y="13395"/>
                    <a:pt x="41358" y="12694"/>
                    <a:pt x="41358" y="12088"/>
                  </a:cubicBezTo>
                  <a:cubicBezTo>
                    <a:pt x="41336" y="11038"/>
                    <a:pt x="40459" y="9746"/>
                    <a:pt x="38702" y="8296"/>
                  </a:cubicBezTo>
                  <a:cubicBezTo>
                    <a:pt x="36963" y="6823"/>
                    <a:pt x="35318" y="5710"/>
                    <a:pt x="33730" y="4953"/>
                  </a:cubicBezTo>
                  <a:lnTo>
                    <a:pt x="33969" y="2810"/>
                  </a:lnTo>
                  <a:lnTo>
                    <a:pt x="45086" y="4137"/>
                  </a:lnTo>
                  <a:lnTo>
                    <a:pt x="40624" y="41703"/>
                  </a:lnTo>
                  <a:lnTo>
                    <a:pt x="29518" y="40369"/>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0" name="任意多边形: 形状 29">
              <a:extLst>
                <a:ext uri="{FF2B5EF4-FFF2-40B4-BE49-F238E27FC236}">
                  <a16:creationId xmlns:a16="http://schemas.microsoft.com/office/drawing/2014/main" id="{932F9E52-7064-4972-84C4-6941EF1CF71E}"/>
                </a:ext>
              </a:extLst>
            </p:cNvPr>
            <p:cNvSpPr/>
            <p:nvPr/>
          </p:nvSpPr>
          <p:spPr>
            <a:xfrm>
              <a:off x="5287233" y="2016589"/>
              <a:ext cx="115457" cy="107209"/>
            </a:xfrm>
            <a:custGeom>
              <a:avLst/>
              <a:gdLst/>
              <a:ahLst/>
              <a:cxnLst/>
              <a:rect l="0" t="0" r="0" b="0"/>
              <a:pathLst>
                <a:path w="52456" h="48709">
                  <a:moveTo>
                    <a:pt x="33190" y="47091"/>
                  </a:moveTo>
                  <a:cubicBezTo>
                    <a:pt x="33347" y="46443"/>
                    <a:pt x="33449" y="45828"/>
                    <a:pt x="33493" y="45289"/>
                  </a:cubicBezTo>
                  <a:cubicBezTo>
                    <a:pt x="33531" y="44708"/>
                    <a:pt x="33516" y="44135"/>
                    <a:pt x="33407" y="43569"/>
                  </a:cubicBezTo>
                  <a:cubicBezTo>
                    <a:pt x="33291" y="42688"/>
                    <a:pt x="33003" y="41808"/>
                    <a:pt x="32594" y="41017"/>
                  </a:cubicBezTo>
                  <a:cubicBezTo>
                    <a:pt x="32160" y="40189"/>
                    <a:pt x="31657" y="39346"/>
                    <a:pt x="31088" y="38488"/>
                  </a:cubicBezTo>
                  <a:cubicBezTo>
                    <a:pt x="29885" y="36772"/>
                    <a:pt x="28559" y="34940"/>
                    <a:pt x="27124" y="32980"/>
                  </a:cubicBezTo>
                  <a:cubicBezTo>
                    <a:pt x="25659" y="31024"/>
                    <a:pt x="24085" y="28885"/>
                    <a:pt x="22354" y="26581"/>
                  </a:cubicBezTo>
                  <a:cubicBezTo>
                    <a:pt x="21230" y="25082"/>
                    <a:pt x="20361" y="24089"/>
                    <a:pt x="19667" y="23549"/>
                  </a:cubicBezTo>
                  <a:cubicBezTo>
                    <a:pt x="18952" y="23066"/>
                    <a:pt x="17637" y="22440"/>
                    <a:pt x="15726" y="21717"/>
                  </a:cubicBezTo>
                  <a:lnTo>
                    <a:pt x="10566" y="19727"/>
                  </a:lnTo>
                  <a:cubicBezTo>
                    <a:pt x="9955" y="19491"/>
                    <a:pt x="9341" y="19379"/>
                    <a:pt x="8813" y="19450"/>
                  </a:cubicBezTo>
                  <a:cubicBezTo>
                    <a:pt x="8262" y="19518"/>
                    <a:pt x="7719" y="19799"/>
                    <a:pt x="7179" y="20357"/>
                  </a:cubicBezTo>
                  <a:cubicBezTo>
                    <a:pt x="6935" y="20615"/>
                    <a:pt x="6565" y="21140"/>
                    <a:pt x="5976" y="22021"/>
                  </a:cubicBezTo>
                  <a:cubicBezTo>
                    <a:pt x="5425" y="22879"/>
                    <a:pt x="5036" y="23549"/>
                    <a:pt x="4852" y="23976"/>
                  </a:cubicBezTo>
                  <a:lnTo>
                    <a:pt x="2810" y="23201"/>
                  </a:lnTo>
                  <a:lnTo>
                    <a:pt x="10652" y="2810"/>
                  </a:lnTo>
                  <a:lnTo>
                    <a:pt x="12668" y="3563"/>
                  </a:lnTo>
                  <a:cubicBezTo>
                    <a:pt x="12503" y="4073"/>
                    <a:pt x="12327" y="4789"/>
                    <a:pt x="12072" y="5718"/>
                  </a:cubicBezTo>
                  <a:cubicBezTo>
                    <a:pt x="11825" y="6681"/>
                    <a:pt x="11702" y="7355"/>
                    <a:pt x="11687" y="7760"/>
                  </a:cubicBezTo>
                  <a:cubicBezTo>
                    <a:pt x="11724" y="8513"/>
                    <a:pt x="11934" y="9071"/>
                    <a:pt x="12282" y="9498"/>
                  </a:cubicBezTo>
                  <a:cubicBezTo>
                    <a:pt x="12668" y="9869"/>
                    <a:pt x="13174" y="10236"/>
                    <a:pt x="13811" y="10488"/>
                  </a:cubicBezTo>
                  <a:lnTo>
                    <a:pt x="20241" y="12934"/>
                  </a:lnTo>
                  <a:cubicBezTo>
                    <a:pt x="20806" y="13152"/>
                    <a:pt x="21290" y="13324"/>
                    <a:pt x="21747" y="13481"/>
                  </a:cubicBezTo>
                  <a:cubicBezTo>
                    <a:pt x="22167" y="13601"/>
                    <a:pt x="22556" y="13699"/>
                    <a:pt x="22882" y="13699"/>
                  </a:cubicBezTo>
                  <a:cubicBezTo>
                    <a:pt x="23253" y="13699"/>
                    <a:pt x="23740" y="13691"/>
                    <a:pt x="24366" y="13582"/>
                  </a:cubicBezTo>
                  <a:cubicBezTo>
                    <a:pt x="24984" y="13485"/>
                    <a:pt x="25779" y="13350"/>
                    <a:pt x="26760" y="13193"/>
                  </a:cubicBezTo>
                  <a:cubicBezTo>
                    <a:pt x="29578" y="12769"/>
                    <a:pt x="32268" y="12368"/>
                    <a:pt x="34797" y="11896"/>
                  </a:cubicBezTo>
                  <a:cubicBezTo>
                    <a:pt x="37349" y="11477"/>
                    <a:pt x="39732" y="11035"/>
                    <a:pt x="41973" y="10626"/>
                  </a:cubicBezTo>
                  <a:cubicBezTo>
                    <a:pt x="43119" y="10431"/>
                    <a:pt x="44112" y="10120"/>
                    <a:pt x="44914" y="9738"/>
                  </a:cubicBezTo>
                  <a:cubicBezTo>
                    <a:pt x="45727" y="9390"/>
                    <a:pt x="46420" y="8948"/>
                    <a:pt x="47016" y="8483"/>
                  </a:cubicBezTo>
                  <a:cubicBezTo>
                    <a:pt x="47443" y="8097"/>
                    <a:pt x="47859" y="7647"/>
                    <a:pt x="48249" y="6999"/>
                  </a:cubicBezTo>
                  <a:cubicBezTo>
                    <a:pt x="48627" y="6415"/>
                    <a:pt x="48946" y="5853"/>
                    <a:pt x="49189" y="5351"/>
                  </a:cubicBezTo>
                  <a:lnTo>
                    <a:pt x="51198" y="6145"/>
                  </a:lnTo>
                  <a:lnTo>
                    <a:pt x="43198" y="27000"/>
                  </a:lnTo>
                  <a:lnTo>
                    <a:pt x="41175" y="26225"/>
                  </a:lnTo>
                  <a:cubicBezTo>
                    <a:pt x="41872" y="24272"/>
                    <a:pt x="42216" y="22912"/>
                    <a:pt x="42284" y="22182"/>
                  </a:cubicBezTo>
                  <a:cubicBezTo>
                    <a:pt x="42340" y="21429"/>
                    <a:pt x="42160" y="20941"/>
                    <a:pt x="41767" y="20829"/>
                  </a:cubicBezTo>
                  <a:cubicBezTo>
                    <a:pt x="41587" y="20743"/>
                    <a:pt x="41152" y="20743"/>
                    <a:pt x="40508" y="20743"/>
                  </a:cubicBezTo>
                  <a:cubicBezTo>
                    <a:pt x="39856" y="20795"/>
                    <a:pt x="38799" y="20912"/>
                    <a:pt x="37372" y="21069"/>
                  </a:cubicBezTo>
                  <a:cubicBezTo>
                    <a:pt x="36038" y="21222"/>
                    <a:pt x="34190" y="21511"/>
                    <a:pt x="31800" y="21844"/>
                  </a:cubicBezTo>
                  <a:cubicBezTo>
                    <a:pt x="29417" y="22249"/>
                    <a:pt x="26595" y="22714"/>
                    <a:pt x="23381" y="23294"/>
                  </a:cubicBezTo>
                  <a:cubicBezTo>
                    <a:pt x="27292" y="28525"/>
                    <a:pt x="30046" y="32107"/>
                    <a:pt x="31620" y="34108"/>
                  </a:cubicBezTo>
                  <a:cubicBezTo>
                    <a:pt x="33231" y="36105"/>
                    <a:pt x="34250" y="37210"/>
                    <a:pt x="34700" y="37398"/>
                  </a:cubicBezTo>
                  <a:cubicBezTo>
                    <a:pt x="35292" y="37593"/>
                    <a:pt x="35858" y="37435"/>
                    <a:pt x="36454" y="36832"/>
                  </a:cubicBezTo>
                  <a:cubicBezTo>
                    <a:pt x="37027" y="36255"/>
                    <a:pt x="37656" y="35176"/>
                    <a:pt x="38346" y="33617"/>
                  </a:cubicBezTo>
                  <a:lnTo>
                    <a:pt x="40347" y="34370"/>
                  </a:lnTo>
                  <a:lnTo>
                    <a:pt x="35210" y="47859"/>
                  </a:lnTo>
                  <a:lnTo>
                    <a:pt x="33190" y="4709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1" name="任意多边形: 形状 30">
              <a:extLst>
                <a:ext uri="{FF2B5EF4-FFF2-40B4-BE49-F238E27FC236}">
                  <a16:creationId xmlns:a16="http://schemas.microsoft.com/office/drawing/2014/main" id="{C3EF73B7-C160-4B4D-A887-9DCE6B9D644D}"/>
                </a:ext>
              </a:extLst>
            </p:cNvPr>
            <p:cNvSpPr/>
            <p:nvPr/>
          </p:nvSpPr>
          <p:spPr>
            <a:xfrm>
              <a:off x="4375274" y="1412783"/>
              <a:ext cx="890658" cy="890657"/>
            </a:xfrm>
            <a:custGeom>
              <a:avLst/>
              <a:gdLst/>
              <a:ahLst/>
              <a:cxnLst/>
              <a:rect l="0" t="0" r="0" b="0"/>
              <a:pathLst>
                <a:path w="404664" h="404664">
                  <a:moveTo>
                    <a:pt x="405497" y="204168"/>
                  </a:moveTo>
                  <a:cubicBezTo>
                    <a:pt x="405497" y="315350"/>
                    <a:pt x="315372" y="405500"/>
                    <a:pt x="204176" y="405500"/>
                  </a:cubicBezTo>
                  <a:cubicBezTo>
                    <a:pt x="92957" y="405500"/>
                    <a:pt x="2810" y="315350"/>
                    <a:pt x="2810" y="204168"/>
                  </a:cubicBezTo>
                  <a:cubicBezTo>
                    <a:pt x="2810" y="92934"/>
                    <a:pt x="92957" y="2810"/>
                    <a:pt x="204176" y="2810"/>
                  </a:cubicBezTo>
                  <a:cubicBezTo>
                    <a:pt x="315369" y="2810"/>
                    <a:pt x="405497" y="92934"/>
                    <a:pt x="405497" y="204168"/>
                  </a:cubicBezTo>
                  <a:close/>
                  <a:moveTo>
                    <a:pt x="174613" y="35382"/>
                  </a:moveTo>
                  <a:cubicBezTo>
                    <a:pt x="165823" y="35382"/>
                    <a:pt x="158700" y="42520"/>
                    <a:pt x="158700" y="51288"/>
                  </a:cubicBezTo>
                  <a:lnTo>
                    <a:pt x="158700" y="71892"/>
                  </a:lnTo>
                  <a:cubicBezTo>
                    <a:pt x="142105" y="75702"/>
                    <a:pt x="125236" y="81885"/>
                    <a:pt x="108386" y="90405"/>
                  </a:cubicBezTo>
                  <a:cubicBezTo>
                    <a:pt x="89277" y="100020"/>
                    <a:pt x="70449" y="112602"/>
                    <a:pt x="53914" y="126769"/>
                  </a:cubicBezTo>
                  <a:cubicBezTo>
                    <a:pt x="47466" y="132284"/>
                    <a:pt x="46713" y="142000"/>
                    <a:pt x="52239" y="148437"/>
                  </a:cubicBezTo>
                  <a:cubicBezTo>
                    <a:pt x="57770" y="154885"/>
                    <a:pt x="67452" y="155624"/>
                    <a:pt x="73923" y="150134"/>
                  </a:cubicBezTo>
                  <a:cubicBezTo>
                    <a:pt x="99802" y="127968"/>
                    <a:pt x="129845" y="111560"/>
                    <a:pt x="158700" y="103639"/>
                  </a:cubicBezTo>
                  <a:lnTo>
                    <a:pt x="158700" y="138965"/>
                  </a:lnTo>
                  <a:cubicBezTo>
                    <a:pt x="138676" y="145481"/>
                    <a:pt x="119099" y="156553"/>
                    <a:pt x="100338" y="172031"/>
                  </a:cubicBezTo>
                  <a:cubicBezTo>
                    <a:pt x="79251" y="189473"/>
                    <a:pt x="59606" y="212044"/>
                    <a:pt x="41965" y="239183"/>
                  </a:cubicBezTo>
                  <a:cubicBezTo>
                    <a:pt x="40290" y="241783"/>
                    <a:pt x="39470" y="244691"/>
                    <a:pt x="39470" y="247565"/>
                  </a:cubicBezTo>
                  <a:cubicBezTo>
                    <a:pt x="39470" y="252612"/>
                    <a:pt x="41965" y="257528"/>
                    <a:pt x="46495" y="260484"/>
                  </a:cubicBezTo>
                  <a:cubicBezTo>
                    <a:pt x="53611" y="265093"/>
                    <a:pt x="63131" y="263077"/>
                    <a:pt x="67740" y="255965"/>
                  </a:cubicBezTo>
                  <a:cubicBezTo>
                    <a:pt x="83691" y="231390"/>
                    <a:pt x="101234" y="211160"/>
                    <a:pt x="119916" y="195753"/>
                  </a:cubicBezTo>
                  <a:cubicBezTo>
                    <a:pt x="138961" y="180027"/>
                    <a:pt x="160052" y="169247"/>
                    <a:pt x="178502" y="165339"/>
                  </a:cubicBezTo>
                  <a:cubicBezTo>
                    <a:pt x="186727" y="163578"/>
                    <a:pt x="190496" y="155991"/>
                    <a:pt x="190496" y="150753"/>
                  </a:cubicBezTo>
                  <a:cubicBezTo>
                    <a:pt x="190496" y="149940"/>
                    <a:pt x="190496" y="147043"/>
                    <a:pt x="190496" y="142708"/>
                  </a:cubicBezTo>
                  <a:cubicBezTo>
                    <a:pt x="190496" y="118859"/>
                    <a:pt x="190496" y="51808"/>
                    <a:pt x="190496" y="51808"/>
                  </a:cubicBezTo>
                  <a:lnTo>
                    <a:pt x="190496" y="51288"/>
                  </a:lnTo>
                  <a:cubicBezTo>
                    <a:pt x="190496" y="42520"/>
                    <a:pt x="183381" y="35382"/>
                    <a:pt x="174613" y="35382"/>
                  </a:cubicBezTo>
                  <a:close/>
                  <a:moveTo>
                    <a:pt x="217788" y="51288"/>
                  </a:moveTo>
                  <a:lnTo>
                    <a:pt x="217788" y="51808"/>
                  </a:lnTo>
                  <a:cubicBezTo>
                    <a:pt x="217788" y="51808"/>
                    <a:pt x="217788" y="118863"/>
                    <a:pt x="217788" y="142708"/>
                  </a:cubicBezTo>
                  <a:cubicBezTo>
                    <a:pt x="217788" y="147043"/>
                    <a:pt x="217788" y="149940"/>
                    <a:pt x="217788" y="150753"/>
                  </a:cubicBezTo>
                  <a:cubicBezTo>
                    <a:pt x="217788" y="155991"/>
                    <a:pt x="221591" y="163578"/>
                    <a:pt x="229805" y="165339"/>
                  </a:cubicBezTo>
                  <a:cubicBezTo>
                    <a:pt x="248269" y="169244"/>
                    <a:pt x="269342" y="180027"/>
                    <a:pt x="288387" y="195753"/>
                  </a:cubicBezTo>
                  <a:cubicBezTo>
                    <a:pt x="307069" y="211160"/>
                    <a:pt x="324620" y="231393"/>
                    <a:pt x="340555" y="255965"/>
                  </a:cubicBezTo>
                  <a:cubicBezTo>
                    <a:pt x="345164" y="263077"/>
                    <a:pt x="354707" y="265097"/>
                    <a:pt x="361830" y="260484"/>
                  </a:cubicBezTo>
                  <a:cubicBezTo>
                    <a:pt x="366371" y="257528"/>
                    <a:pt x="368822" y="252608"/>
                    <a:pt x="368822" y="247565"/>
                  </a:cubicBezTo>
                  <a:cubicBezTo>
                    <a:pt x="368822" y="244687"/>
                    <a:pt x="368031" y="241783"/>
                    <a:pt x="366334" y="239183"/>
                  </a:cubicBezTo>
                  <a:cubicBezTo>
                    <a:pt x="348697" y="212044"/>
                    <a:pt x="329052" y="189469"/>
                    <a:pt x="307957" y="172031"/>
                  </a:cubicBezTo>
                  <a:cubicBezTo>
                    <a:pt x="289223" y="156553"/>
                    <a:pt x="269638" y="145481"/>
                    <a:pt x="249607" y="138965"/>
                  </a:cubicBezTo>
                  <a:lnTo>
                    <a:pt x="249607" y="103639"/>
                  </a:lnTo>
                  <a:cubicBezTo>
                    <a:pt x="278447" y="111560"/>
                    <a:pt x="308516" y="127968"/>
                    <a:pt x="334392" y="150134"/>
                  </a:cubicBezTo>
                  <a:cubicBezTo>
                    <a:pt x="340840" y="155627"/>
                    <a:pt x="350545" y="154889"/>
                    <a:pt x="356075" y="148437"/>
                  </a:cubicBezTo>
                  <a:cubicBezTo>
                    <a:pt x="361605" y="142004"/>
                    <a:pt x="360822" y="132284"/>
                    <a:pt x="354378" y="126769"/>
                  </a:cubicBezTo>
                  <a:cubicBezTo>
                    <a:pt x="337861" y="112602"/>
                    <a:pt x="319014" y="100023"/>
                    <a:pt x="299920" y="90405"/>
                  </a:cubicBezTo>
                  <a:cubicBezTo>
                    <a:pt x="283078" y="81885"/>
                    <a:pt x="266209" y="75702"/>
                    <a:pt x="249607" y="71892"/>
                  </a:cubicBezTo>
                  <a:lnTo>
                    <a:pt x="249607" y="51288"/>
                  </a:lnTo>
                  <a:cubicBezTo>
                    <a:pt x="249607" y="42520"/>
                    <a:pt x="242492" y="35382"/>
                    <a:pt x="233716" y="35382"/>
                  </a:cubicBezTo>
                  <a:cubicBezTo>
                    <a:pt x="224904" y="35382"/>
                    <a:pt x="217788" y="42520"/>
                    <a:pt x="217788" y="51288"/>
                  </a:cubicBezTo>
                  <a:close/>
                  <a:moveTo>
                    <a:pt x="329300" y="306489"/>
                  </a:moveTo>
                  <a:cubicBezTo>
                    <a:pt x="322611" y="290932"/>
                    <a:pt x="315024" y="276555"/>
                    <a:pt x="306721" y="263834"/>
                  </a:cubicBezTo>
                  <a:cubicBezTo>
                    <a:pt x="298009" y="250424"/>
                    <a:pt x="288489" y="238734"/>
                    <a:pt x="278428" y="229130"/>
                  </a:cubicBezTo>
                  <a:cubicBezTo>
                    <a:pt x="267626" y="218811"/>
                    <a:pt x="256074" y="210789"/>
                    <a:pt x="244155" y="205296"/>
                  </a:cubicBezTo>
                  <a:cubicBezTo>
                    <a:pt x="236272" y="201665"/>
                    <a:pt x="228220" y="199151"/>
                    <a:pt x="220066" y="197731"/>
                  </a:cubicBezTo>
                  <a:lnTo>
                    <a:pt x="220066" y="188375"/>
                  </a:lnTo>
                  <a:cubicBezTo>
                    <a:pt x="220066" y="179600"/>
                    <a:pt x="212944" y="172455"/>
                    <a:pt x="204146" y="172455"/>
                  </a:cubicBezTo>
                  <a:cubicBezTo>
                    <a:pt x="195378" y="172455"/>
                    <a:pt x="188248" y="179600"/>
                    <a:pt x="188248" y="188375"/>
                  </a:cubicBezTo>
                  <a:lnTo>
                    <a:pt x="188248" y="197731"/>
                  </a:lnTo>
                  <a:cubicBezTo>
                    <a:pt x="180087" y="199151"/>
                    <a:pt x="172027" y="201665"/>
                    <a:pt x="164181" y="205296"/>
                  </a:cubicBezTo>
                  <a:cubicBezTo>
                    <a:pt x="152244" y="210789"/>
                    <a:pt x="140722" y="218811"/>
                    <a:pt x="129867" y="229130"/>
                  </a:cubicBezTo>
                  <a:cubicBezTo>
                    <a:pt x="119814" y="238734"/>
                    <a:pt x="110286" y="250424"/>
                    <a:pt x="101601" y="263834"/>
                  </a:cubicBezTo>
                  <a:cubicBezTo>
                    <a:pt x="93305" y="276555"/>
                    <a:pt x="85695" y="290928"/>
                    <a:pt x="79030" y="306489"/>
                  </a:cubicBezTo>
                  <a:cubicBezTo>
                    <a:pt x="75680" y="314308"/>
                    <a:pt x="79288" y="323353"/>
                    <a:pt x="87078" y="326733"/>
                  </a:cubicBezTo>
                  <a:cubicBezTo>
                    <a:pt x="94890" y="330053"/>
                    <a:pt x="103928" y="326430"/>
                    <a:pt x="107289" y="318632"/>
                  </a:cubicBezTo>
                  <a:cubicBezTo>
                    <a:pt x="119339" y="290463"/>
                    <a:pt x="134499" y="267232"/>
                    <a:pt x="151124" y="251394"/>
                  </a:cubicBezTo>
                  <a:cubicBezTo>
                    <a:pt x="163072" y="239966"/>
                    <a:pt x="175516" y="232547"/>
                    <a:pt x="188248" y="229183"/>
                  </a:cubicBezTo>
                  <a:lnTo>
                    <a:pt x="188248" y="254197"/>
                  </a:lnTo>
                  <a:cubicBezTo>
                    <a:pt x="188248" y="262807"/>
                    <a:pt x="181923" y="266176"/>
                    <a:pt x="179000" y="267952"/>
                  </a:cubicBezTo>
                  <a:cubicBezTo>
                    <a:pt x="178064" y="268518"/>
                    <a:pt x="176052" y="269728"/>
                    <a:pt x="175107" y="270316"/>
                  </a:cubicBezTo>
                  <a:cubicBezTo>
                    <a:pt x="169195" y="274142"/>
                    <a:pt x="162409" y="280058"/>
                    <a:pt x="156077" y="288200"/>
                  </a:cubicBezTo>
                  <a:cubicBezTo>
                    <a:pt x="144641" y="302865"/>
                    <a:pt x="135720" y="322851"/>
                    <a:pt x="131018" y="344493"/>
                  </a:cubicBezTo>
                  <a:cubicBezTo>
                    <a:pt x="129193" y="352823"/>
                    <a:pt x="134454" y="360980"/>
                    <a:pt x="142757" y="362793"/>
                  </a:cubicBezTo>
                  <a:cubicBezTo>
                    <a:pt x="151075" y="364588"/>
                    <a:pt x="159236" y="359357"/>
                    <a:pt x="161057" y="351039"/>
                  </a:cubicBezTo>
                  <a:cubicBezTo>
                    <a:pt x="164822" y="333818"/>
                    <a:pt x="171642" y="318194"/>
                    <a:pt x="180323" y="307099"/>
                  </a:cubicBezTo>
                  <a:cubicBezTo>
                    <a:pt x="184729" y="301434"/>
                    <a:pt x="193722" y="291902"/>
                    <a:pt x="204142" y="291902"/>
                  </a:cubicBezTo>
                  <a:cubicBezTo>
                    <a:pt x="214585" y="291902"/>
                    <a:pt x="223562" y="301434"/>
                    <a:pt x="227991" y="307099"/>
                  </a:cubicBezTo>
                  <a:cubicBezTo>
                    <a:pt x="236665" y="318194"/>
                    <a:pt x="243515" y="333818"/>
                    <a:pt x="247261" y="351039"/>
                  </a:cubicBezTo>
                  <a:cubicBezTo>
                    <a:pt x="249064" y="359357"/>
                    <a:pt x="257254" y="364588"/>
                    <a:pt x="265535" y="362793"/>
                  </a:cubicBezTo>
                  <a:cubicBezTo>
                    <a:pt x="273831" y="360983"/>
                    <a:pt x="279121" y="352823"/>
                    <a:pt x="277304" y="344493"/>
                  </a:cubicBezTo>
                  <a:cubicBezTo>
                    <a:pt x="272594" y="322851"/>
                    <a:pt x="263680" y="302865"/>
                    <a:pt x="252237" y="288200"/>
                  </a:cubicBezTo>
                  <a:cubicBezTo>
                    <a:pt x="245898" y="280054"/>
                    <a:pt x="239101" y="274138"/>
                    <a:pt x="233229" y="270316"/>
                  </a:cubicBezTo>
                  <a:cubicBezTo>
                    <a:pt x="232259" y="269728"/>
                    <a:pt x="230251" y="268521"/>
                    <a:pt x="229295" y="267952"/>
                  </a:cubicBezTo>
                  <a:cubicBezTo>
                    <a:pt x="226399" y="266176"/>
                    <a:pt x="220063" y="262807"/>
                    <a:pt x="220063" y="254197"/>
                  </a:cubicBezTo>
                  <a:lnTo>
                    <a:pt x="220063" y="229183"/>
                  </a:lnTo>
                  <a:cubicBezTo>
                    <a:pt x="232802" y="232544"/>
                    <a:pt x="245223" y="239966"/>
                    <a:pt x="257194" y="251394"/>
                  </a:cubicBezTo>
                  <a:cubicBezTo>
                    <a:pt x="273797" y="267236"/>
                    <a:pt x="288957" y="290467"/>
                    <a:pt x="301029" y="318632"/>
                  </a:cubicBezTo>
                  <a:cubicBezTo>
                    <a:pt x="304372" y="326430"/>
                    <a:pt x="313405" y="330053"/>
                    <a:pt x="321218" y="326733"/>
                  </a:cubicBezTo>
                  <a:cubicBezTo>
                    <a:pt x="329007" y="323353"/>
                    <a:pt x="332646" y="314308"/>
                    <a:pt x="329300" y="30648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grpSp>
      <p:cxnSp>
        <p:nvCxnSpPr>
          <p:cNvPr id="32" name="直接连接符 31">
            <a:extLst>
              <a:ext uri="{FF2B5EF4-FFF2-40B4-BE49-F238E27FC236}">
                <a16:creationId xmlns:a16="http://schemas.microsoft.com/office/drawing/2014/main" id="{DDC88656-A81A-4C4B-A491-22E2A16466B0}"/>
              </a:ext>
            </a:extLst>
          </p:cNvPr>
          <p:cNvCxnSpPr>
            <a:cxnSpLocks/>
          </p:cNvCxnSpPr>
          <p:nvPr/>
        </p:nvCxnSpPr>
        <p:spPr>
          <a:xfrm>
            <a:off x="1193663" y="3772791"/>
            <a:ext cx="4349752" cy="0"/>
          </a:xfrm>
          <a:prstGeom prst="line">
            <a:avLst/>
          </a:prstGeom>
          <a:ln w="19050" cap="rnd">
            <a:gradFill>
              <a:gsLst>
                <a:gs pos="0">
                  <a:srgbClr val="9B0000"/>
                </a:gs>
                <a:gs pos="100000">
                  <a:srgbClr val="9B0000">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FC063D74-5B04-421E-841B-4BE44FEC9FF5}"/>
              </a:ext>
            </a:extLst>
          </p:cNvPr>
          <p:cNvSpPr/>
          <p:nvPr/>
        </p:nvSpPr>
        <p:spPr>
          <a:xfrm>
            <a:off x="1175729" y="4880844"/>
            <a:ext cx="1891012" cy="413496"/>
          </a:xfrm>
          <a:prstGeom prst="roundRect">
            <a:avLst/>
          </a:prstGeom>
          <a:no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74BAD937-72DC-4E7F-94C8-A4EABEBCDE2A}"/>
              </a:ext>
            </a:extLst>
          </p:cNvPr>
          <p:cNvSpPr txBox="1"/>
          <p:nvPr/>
        </p:nvSpPr>
        <p:spPr>
          <a:xfrm>
            <a:off x="1277800" y="4924303"/>
            <a:ext cx="168557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答辩人：陈西</a:t>
            </a:r>
            <a:r>
              <a:rPr lang="en-US" altLang="zh-CN" sz="1600" dirty="0">
                <a:solidFill>
                  <a:schemeClr val="tx1">
                    <a:lumMod val="75000"/>
                    <a:lumOff val="25000"/>
                  </a:schemeClr>
                </a:solidFill>
              </a:rPr>
              <a:t>X</a:t>
            </a:r>
            <a:endParaRPr lang="zh-CN" altLang="en-US" sz="1600" dirty="0">
              <a:solidFill>
                <a:schemeClr val="tx1">
                  <a:lumMod val="75000"/>
                  <a:lumOff val="25000"/>
                </a:schemeClr>
              </a:solidFill>
            </a:endParaRPr>
          </a:p>
        </p:txBody>
      </p:sp>
      <p:sp>
        <p:nvSpPr>
          <p:cNvPr id="35" name="文本框 34">
            <a:extLst>
              <a:ext uri="{FF2B5EF4-FFF2-40B4-BE49-F238E27FC236}">
                <a16:creationId xmlns:a16="http://schemas.microsoft.com/office/drawing/2014/main" id="{8EAB2864-B011-462F-A51F-7ED2A8F7C61E}"/>
              </a:ext>
            </a:extLst>
          </p:cNvPr>
          <p:cNvSpPr txBox="1"/>
          <p:nvPr/>
        </p:nvSpPr>
        <p:spPr>
          <a:xfrm>
            <a:off x="1054472" y="2822826"/>
            <a:ext cx="4488943" cy="769441"/>
          </a:xfrm>
          <a:prstGeom prst="rect">
            <a:avLst/>
          </a:prstGeom>
          <a:noFill/>
        </p:spPr>
        <p:txBody>
          <a:bodyPr wrap="square" rtlCol="0">
            <a:spAutoFit/>
          </a:bodyPr>
          <a:lstStyle/>
          <a:p>
            <a:pPr algn="dist"/>
            <a:r>
              <a:rPr lang="zh-CN" altLang="en-US" sz="4400" dirty="0">
                <a:solidFill>
                  <a:srgbClr val="9B0000"/>
                </a:solidFill>
                <a:latin typeface="思源黑体 Bold" panose="020B0800000000000000" pitchFamily="34" charset="-122"/>
                <a:ea typeface="思源黑体 Bold" panose="020B0800000000000000" pitchFamily="34" charset="-122"/>
              </a:rPr>
              <a:t>毕业论文答辩</a:t>
            </a:r>
          </a:p>
        </p:txBody>
      </p:sp>
      <p:cxnSp>
        <p:nvCxnSpPr>
          <p:cNvPr id="36" name="直接连接符 35">
            <a:extLst>
              <a:ext uri="{FF2B5EF4-FFF2-40B4-BE49-F238E27FC236}">
                <a16:creationId xmlns:a16="http://schemas.microsoft.com/office/drawing/2014/main" id="{75842CA0-1DEA-4C32-930B-D69FFB1C7727}"/>
              </a:ext>
            </a:extLst>
          </p:cNvPr>
          <p:cNvCxnSpPr/>
          <p:nvPr/>
        </p:nvCxnSpPr>
        <p:spPr>
          <a:xfrm>
            <a:off x="925793" y="6060498"/>
            <a:ext cx="320936"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E21DCC77-61A6-4BB4-B888-027112B49ADC}"/>
              </a:ext>
            </a:extLst>
          </p:cNvPr>
          <p:cNvCxnSpPr>
            <a:cxnSpLocks/>
          </p:cNvCxnSpPr>
          <p:nvPr/>
        </p:nvCxnSpPr>
        <p:spPr>
          <a:xfrm>
            <a:off x="925793" y="5939848"/>
            <a:ext cx="174801"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sp>
        <p:nvSpPr>
          <p:cNvPr id="43" name="任意多边形: 形状 42">
            <a:extLst>
              <a:ext uri="{FF2B5EF4-FFF2-40B4-BE49-F238E27FC236}">
                <a16:creationId xmlns:a16="http://schemas.microsoft.com/office/drawing/2014/main" id="{FD384D64-AD8B-40B9-A8AA-83D40BF4A086}"/>
              </a:ext>
            </a:extLst>
          </p:cNvPr>
          <p:cNvSpPr/>
          <p:nvPr/>
        </p:nvSpPr>
        <p:spPr>
          <a:xfrm>
            <a:off x="5970198" y="504497"/>
            <a:ext cx="1085539" cy="5845503"/>
          </a:xfrm>
          <a:custGeom>
            <a:avLst/>
            <a:gdLst>
              <a:gd name="connsiteX0" fmla="*/ 1085539 w 5496954"/>
              <a:gd name="connsiteY0" fmla="*/ 0 h 5849006"/>
              <a:gd name="connsiteX1" fmla="*/ 5496954 w 5496954"/>
              <a:gd name="connsiteY1" fmla="*/ 0 h 5849006"/>
              <a:gd name="connsiteX2" fmla="*/ 5496954 w 5496954"/>
              <a:gd name="connsiteY2" fmla="*/ 5849006 h 5849006"/>
              <a:gd name="connsiteX3" fmla="*/ 1085539 w 5496954"/>
              <a:gd name="connsiteY3" fmla="*/ 5849006 h 5849006"/>
              <a:gd name="connsiteX4" fmla="*/ 992509 w 5496954"/>
              <a:gd name="connsiteY4" fmla="*/ 5739563 h 5849006"/>
              <a:gd name="connsiteX5" fmla="*/ 0 w 5496954"/>
              <a:gd name="connsiteY5" fmla="*/ 2924503 h 5849006"/>
              <a:gd name="connsiteX6" fmla="*/ 992509 w 5496954"/>
              <a:gd name="connsiteY6" fmla="*/ 109444 h 5849006"/>
              <a:gd name="connsiteX0" fmla="*/ 5496954 w 5588394"/>
              <a:gd name="connsiteY0" fmla="*/ 0 h 5849006"/>
              <a:gd name="connsiteX1" fmla="*/ 5496954 w 5588394"/>
              <a:gd name="connsiteY1" fmla="*/ 5849006 h 5849006"/>
              <a:gd name="connsiteX2" fmla="*/ 1085539 w 5588394"/>
              <a:gd name="connsiteY2" fmla="*/ 5849006 h 5849006"/>
              <a:gd name="connsiteX3" fmla="*/ 992509 w 5588394"/>
              <a:gd name="connsiteY3" fmla="*/ 5739563 h 5849006"/>
              <a:gd name="connsiteX4" fmla="*/ 0 w 5588394"/>
              <a:gd name="connsiteY4" fmla="*/ 2924503 h 5849006"/>
              <a:gd name="connsiteX5" fmla="*/ 992509 w 5588394"/>
              <a:gd name="connsiteY5" fmla="*/ 109444 h 5849006"/>
              <a:gd name="connsiteX6" fmla="*/ 1085539 w 5588394"/>
              <a:gd name="connsiteY6" fmla="*/ 0 h 5849006"/>
              <a:gd name="connsiteX7" fmla="*/ 5588394 w 5588394"/>
              <a:gd name="connsiteY7" fmla="*/ 91440 h 5849006"/>
              <a:gd name="connsiteX0" fmla="*/ 5496954 w 5496954"/>
              <a:gd name="connsiteY0" fmla="*/ 0 h 5849006"/>
              <a:gd name="connsiteX1" fmla="*/ 5496954 w 5496954"/>
              <a:gd name="connsiteY1" fmla="*/ 5849006 h 5849006"/>
              <a:gd name="connsiteX2" fmla="*/ 1085539 w 5496954"/>
              <a:gd name="connsiteY2" fmla="*/ 5849006 h 5849006"/>
              <a:gd name="connsiteX3" fmla="*/ 992509 w 5496954"/>
              <a:gd name="connsiteY3" fmla="*/ 5739563 h 5849006"/>
              <a:gd name="connsiteX4" fmla="*/ 0 w 5496954"/>
              <a:gd name="connsiteY4" fmla="*/ 2924503 h 5849006"/>
              <a:gd name="connsiteX5" fmla="*/ 992509 w 5496954"/>
              <a:gd name="connsiteY5" fmla="*/ 109444 h 5849006"/>
              <a:gd name="connsiteX6" fmla="*/ 1085539 w 5496954"/>
              <a:gd name="connsiteY6" fmla="*/ 0 h 5849006"/>
              <a:gd name="connsiteX0" fmla="*/ 5496954 w 5496954"/>
              <a:gd name="connsiteY0" fmla="*/ 5849006 h 5849006"/>
              <a:gd name="connsiteX1" fmla="*/ 1085539 w 5496954"/>
              <a:gd name="connsiteY1" fmla="*/ 5849006 h 5849006"/>
              <a:gd name="connsiteX2" fmla="*/ 992509 w 5496954"/>
              <a:gd name="connsiteY2" fmla="*/ 5739563 h 5849006"/>
              <a:gd name="connsiteX3" fmla="*/ 0 w 5496954"/>
              <a:gd name="connsiteY3" fmla="*/ 2924503 h 5849006"/>
              <a:gd name="connsiteX4" fmla="*/ 992509 w 5496954"/>
              <a:gd name="connsiteY4" fmla="*/ 109444 h 5849006"/>
              <a:gd name="connsiteX5" fmla="*/ 1085539 w 5496954"/>
              <a:gd name="connsiteY5" fmla="*/ 0 h 5849006"/>
              <a:gd name="connsiteX0" fmla="*/ 1085539 w 1085539"/>
              <a:gd name="connsiteY0" fmla="*/ 5849006 h 5849006"/>
              <a:gd name="connsiteX1" fmla="*/ 992509 w 1085539"/>
              <a:gd name="connsiteY1" fmla="*/ 5739563 h 5849006"/>
              <a:gd name="connsiteX2" fmla="*/ 0 w 1085539"/>
              <a:gd name="connsiteY2" fmla="*/ 2924503 h 5849006"/>
              <a:gd name="connsiteX3" fmla="*/ 992509 w 1085539"/>
              <a:gd name="connsiteY3" fmla="*/ 109444 h 5849006"/>
              <a:gd name="connsiteX4" fmla="*/ 1085539 w 1085539"/>
              <a:gd name="connsiteY4" fmla="*/ 0 h 584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539" h="5849006">
                <a:moveTo>
                  <a:pt x="1085539" y="5849006"/>
                </a:moveTo>
                <a:lnTo>
                  <a:pt x="992509" y="5739563"/>
                </a:lnTo>
                <a:cubicBezTo>
                  <a:pt x="371841" y="4970708"/>
                  <a:pt x="0" y="3991194"/>
                  <a:pt x="0" y="2924503"/>
                </a:cubicBezTo>
                <a:cubicBezTo>
                  <a:pt x="0" y="1857813"/>
                  <a:pt x="371841" y="878300"/>
                  <a:pt x="992509" y="109444"/>
                </a:cubicBezTo>
                <a:lnTo>
                  <a:pt x="1085539"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4" name="椭圆 43">
            <a:extLst>
              <a:ext uri="{FF2B5EF4-FFF2-40B4-BE49-F238E27FC236}">
                <a16:creationId xmlns:a16="http://schemas.microsoft.com/office/drawing/2014/main" id="{F727646D-35DB-43A8-9649-10BE97141CF5}"/>
              </a:ext>
            </a:extLst>
          </p:cNvPr>
          <p:cNvSpPr/>
          <p:nvPr/>
        </p:nvSpPr>
        <p:spPr>
          <a:xfrm>
            <a:off x="6637476" y="5816023"/>
            <a:ext cx="114300" cy="1143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1EEFB579-F254-4095-90F2-380588865AF8}"/>
              </a:ext>
            </a:extLst>
          </p:cNvPr>
          <p:cNvSpPr/>
          <p:nvPr/>
        </p:nvSpPr>
        <p:spPr>
          <a:xfrm>
            <a:off x="6767459" y="5994340"/>
            <a:ext cx="61396" cy="6139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Group 46">
            <a:extLst>
              <a:ext uri="{FF2B5EF4-FFF2-40B4-BE49-F238E27FC236}">
                <a16:creationId xmlns:a16="http://schemas.microsoft.com/office/drawing/2014/main" id="{34100F59-6D25-C944-AF9A-4109E0FF02BB}"/>
              </a:ext>
            </a:extLst>
          </p:cNvPr>
          <p:cNvGrpSpPr/>
          <p:nvPr/>
        </p:nvGrpSpPr>
        <p:grpSpPr>
          <a:xfrm>
            <a:off x="557650" y="504497"/>
            <a:ext cx="11076699" cy="5849006"/>
            <a:chOff x="557650" y="500994"/>
            <a:chExt cx="11076699" cy="5849006"/>
          </a:xfrm>
        </p:grpSpPr>
        <p:sp>
          <p:nvSpPr>
            <p:cNvPr id="2" name="矩形 1">
              <a:extLst>
                <a:ext uri="{FF2B5EF4-FFF2-40B4-BE49-F238E27FC236}">
                  <a16:creationId xmlns:a16="http://schemas.microsoft.com/office/drawing/2014/main" id="{FCC615C3-692E-4F69-8BA1-03E8AC70AF15}"/>
                </a:ext>
              </a:extLst>
            </p:cNvPr>
            <p:cNvSpPr/>
            <p:nvPr/>
          </p:nvSpPr>
          <p:spPr>
            <a:xfrm>
              <a:off x="557650" y="500994"/>
              <a:ext cx="11076699" cy="5849006"/>
            </a:xfrm>
            <a:prstGeom prst="rect">
              <a:avLst/>
            </a:prstGeom>
            <a:solidFill>
              <a:srgbClr val="FBFBFB"/>
            </a:solidFill>
            <a:ln>
              <a:noFill/>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Picture 45">
              <a:extLst>
                <a:ext uri="{FF2B5EF4-FFF2-40B4-BE49-F238E27FC236}">
                  <a16:creationId xmlns:a16="http://schemas.microsoft.com/office/drawing/2014/main" id="{0A52649D-7F07-1047-972E-5A18B64A7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65" y="5262857"/>
              <a:ext cx="874866" cy="1017536"/>
            </a:xfrm>
            <a:prstGeom prst="rect">
              <a:avLst/>
            </a:prstGeom>
          </p:spPr>
        </p:pic>
      </p:grpSp>
      <p:sp>
        <p:nvSpPr>
          <p:cNvPr id="5" name="Rectangle 4">
            <a:extLst>
              <a:ext uri="{FF2B5EF4-FFF2-40B4-BE49-F238E27FC236}">
                <a16:creationId xmlns:a16="http://schemas.microsoft.com/office/drawing/2014/main" id="{BD7420CE-10A5-0546-9FC4-CF34652A4896}"/>
              </a:ext>
            </a:extLst>
          </p:cNvPr>
          <p:cNvSpPr/>
          <p:nvPr/>
        </p:nvSpPr>
        <p:spPr>
          <a:xfrm>
            <a:off x="1078011" y="910031"/>
            <a:ext cx="9664798" cy="707886"/>
          </a:xfrm>
          <a:prstGeom prst="rect">
            <a:avLst/>
          </a:prstGeom>
          <a:noFill/>
        </p:spPr>
        <p:txBody>
          <a:bodyPr wrap="square" lIns="91440" tIns="45720" rIns="91440" bIns="45720">
            <a:spAutoFit/>
          </a:bodyPr>
          <a:lstStyle/>
          <a:p>
            <a:r>
              <a:rPr lang="en-US" sz="4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IV. Outlook</a:t>
            </a:r>
          </a:p>
        </p:txBody>
      </p:sp>
      <p:sp>
        <p:nvSpPr>
          <p:cNvPr id="49" name="TextBox 48">
            <a:extLst>
              <a:ext uri="{FF2B5EF4-FFF2-40B4-BE49-F238E27FC236}">
                <a16:creationId xmlns:a16="http://schemas.microsoft.com/office/drawing/2014/main" id="{4B9C91CE-5CBB-4620-9BEC-0D77165F356F}"/>
              </a:ext>
            </a:extLst>
          </p:cNvPr>
          <p:cNvSpPr txBox="1"/>
          <p:nvPr/>
        </p:nvSpPr>
        <p:spPr>
          <a:xfrm>
            <a:off x="1521723" y="1834106"/>
            <a:ext cx="8301546" cy="2795958"/>
          </a:xfrm>
          <a:prstGeom prst="rect">
            <a:avLst/>
          </a:prstGeom>
          <a:noFill/>
        </p:spPr>
        <p:txBody>
          <a:bodyPr wrap="square" rtlCol="0">
            <a:spAutoFit/>
          </a:bodyPr>
          <a:lstStyle/>
          <a:p>
            <a:pPr marL="342900" indent="-342900">
              <a:lnSpc>
                <a:spcPct val="150000"/>
              </a:lnSpc>
              <a:buFont typeface="Wingdings" pitchFamily="2" charset="2"/>
              <a:buChar char="Ø"/>
            </a:pPr>
            <a:r>
              <a:rPr lang="en-US" sz="2400" dirty="0">
                <a:ln w="0"/>
                <a:latin typeface="Times New Roman" panose="02020603050405020304" pitchFamily="18" charset="0"/>
                <a:cs typeface="Times New Roman" panose="02020603050405020304" pitchFamily="18" charset="0"/>
              </a:rPr>
              <a:t>Use LGBM rather than </a:t>
            </a:r>
            <a:r>
              <a:rPr lang="en-US" sz="2400" dirty="0" err="1">
                <a:ln w="0"/>
                <a:latin typeface="Times New Roman" panose="02020603050405020304" pitchFamily="18" charset="0"/>
                <a:cs typeface="Times New Roman" panose="02020603050405020304" pitchFamily="18" charset="0"/>
              </a:rPr>
              <a:t>XGBoost</a:t>
            </a:r>
            <a:endParaRPr lang="en-US" sz="2400" dirty="0">
              <a:ln w="0"/>
              <a:latin typeface="Times New Roman" panose="02020603050405020304" pitchFamily="18" charset="0"/>
              <a:cs typeface="Times New Roman" panose="02020603050405020304" pitchFamily="18" charset="0"/>
            </a:endParaRPr>
          </a:p>
          <a:p>
            <a:pPr marL="342900" indent="-342900">
              <a:lnSpc>
                <a:spcPct val="150000"/>
              </a:lnSpc>
              <a:buFont typeface="Wingdings" pitchFamily="2" charset="2"/>
              <a:buChar char="Ø"/>
            </a:pPr>
            <a:r>
              <a:rPr lang="en-US" sz="2400" dirty="0">
                <a:ln w="0"/>
                <a:latin typeface="Times New Roman" panose="02020603050405020304" pitchFamily="18" charset="0"/>
                <a:cs typeface="Times New Roman" panose="02020603050405020304" pitchFamily="18" charset="0"/>
              </a:rPr>
              <a:t>Tunes Alpha in XGBR</a:t>
            </a:r>
          </a:p>
          <a:p>
            <a:pPr marL="342900" indent="-342900">
              <a:lnSpc>
                <a:spcPct val="150000"/>
              </a:lnSpc>
              <a:buFont typeface="Wingdings" pitchFamily="2" charset="2"/>
              <a:buChar char="Ø"/>
            </a:pPr>
            <a:r>
              <a:rPr lang="en-US" sz="2400" dirty="0">
                <a:ln w="0"/>
                <a:latin typeface="Times New Roman" panose="02020603050405020304" pitchFamily="18" charset="0"/>
                <a:cs typeface="Times New Roman" panose="02020603050405020304" pitchFamily="18" charset="0"/>
              </a:rPr>
              <a:t>Using model stacking combine XGBR and LGBM</a:t>
            </a:r>
          </a:p>
          <a:p>
            <a:pPr marL="342900" indent="-342900">
              <a:lnSpc>
                <a:spcPct val="150000"/>
              </a:lnSpc>
              <a:buFont typeface="Wingdings" pitchFamily="2" charset="2"/>
              <a:buChar char="Ø"/>
            </a:pPr>
            <a:r>
              <a:rPr lang="en-US" sz="2400" dirty="0">
                <a:ln w="0"/>
                <a:latin typeface="Times New Roman" panose="02020603050405020304" pitchFamily="18" charset="0"/>
                <a:cs typeface="Times New Roman" panose="02020603050405020304" pitchFamily="18" charset="0"/>
              </a:rPr>
              <a:t>Buy a 28-cores computer</a:t>
            </a:r>
          </a:p>
          <a:p>
            <a:pPr marL="342900" indent="-342900">
              <a:lnSpc>
                <a:spcPct val="150000"/>
              </a:lnSpc>
              <a:buFont typeface="Wingdings"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96064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2F1D6C9-4887-4F81-A366-DFC31ECD1716}"/>
              </a:ext>
            </a:extLst>
          </p:cNvPr>
          <p:cNvSpPr txBox="1"/>
          <p:nvPr/>
        </p:nvSpPr>
        <p:spPr>
          <a:xfrm>
            <a:off x="1054472" y="1984610"/>
            <a:ext cx="2271114" cy="707886"/>
          </a:xfrm>
          <a:prstGeom prst="rect">
            <a:avLst/>
          </a:prstGeom>
          <a:noFill/>
        </p:spPr>
        <p:txBody>
          <a:bodyPr wrap="square" rtlCol="0">
            <a:spAutoFit/>
          </a:bodyPr>
          <a:lstStyle/>
          <a:p>
            <a:pPr algn="dist"/>
            <a:r>
              <a:rPr lang="zh-CN" altLang="en-US" sz="4000" dirty="0">
                <a:solidFill>
                  <a:srgbClr val="9B0000"/>
                </a:solidFill>
                <a:latin typeface="思源黑体 CN Normal" panose="020B0400000000000000" pitchFamily="34" charset="-122"/>
                <a:ea typeface="思源黑体 CN Normal" panose="020B0400000000000000" pitchFamily="34" charset="-122"/>
              </a:rPr>
              <a:t>北京大学</a:t>
            </a:r>
          </a:p>
        </p:txBody>
      </p:sp>
      <p:sp>
        <p:nvSpPr>
          <p:cNvPr id="7" name="文本框 6">
            <a:extLst>
              <a:ext uri="{FF2B5EF4-FFF2-40B4-BE49-F238E27FC236}">
                <a16:creationId xmlns:a16="http://schemas.microsoft.com/office/drawing/2014/main" id="{0BF25D07-82E1-445B-8862-2DFD896E3F32}"/>
              </a:ext>
            </a:extLst>
          </p:cNvPr>
          <p:cNvSpPr txBox="1"/>
          <p:nvPr/>
        </p:nvSpPr>
        <p:spPr>
          <a:xfrm>
            <a:off x="1094450" y="3953316"/>
            <a:ext cx="4488943" cy="738664"/>
          </a:xfrm>
          <a:prstGeom prst="rect">
            <a:avLst/>
          </a:prstGeom>
          <a:noFill/>
        </p:spPr>
        <p:txBody>
          <a:bodyPr wrap="square" rtlCol="0">
            <a:spAutoFit/>
          </a:bodyPr>
          <a:lstStyle/>
          <a:p>
            <a:r>
              <a:rPr lang="en-US" altLang="zh-CN" sz="1400" dirty="0">
                <a:solidFill>
                  <a:schemeClr val="tx1">
                    <a:lumMod val="75000"/>
                    <a:lumOff val="25000"/>
                  </a:schemeClr>
                </a:solidFill>
              </a:rPr>
              <a:t>Lorem ipsum dolor sit amet, consectetuer adipiscing elit. Maecenas porttitor congue massa. Fusce posuere, magna sed pulvinar </a:t>
            </a:r>
            <a:r>
              <a:rPr lang="en-US" altLang="zh-CN" sz="1400" dirty="0" err="1">
                <a:solidFill>
                  <a:schemeClr val="tx1">
                    <a:lumMod val="75000"/>
                    <a:lumOff val="25000"/>
                  </a:schemeClr>
                </a:solidFill>
              </a:rPr>
              <a:t>ultricies</a:t>
            </a:r>
            <a:r>
              <a:rPr lang="en-US" altLang="zh-CN" sz="1400" dirty="0">
                <a:solidFill>
                  <a:schemeClr val="tx1">
                    <a:lumMod val="75000"/>
                    <a:lumOff val="25000"/>
                  </a:schemeClr>
                </a:solidFill>
              </a:rPr>
              <a:t>.</a:t>
            </a:r>
          </a:p>
        </p:txBody>
      </p:sp>
      <p:grpSp>
        <p:nvGrpSpPr>
          <p:cNvPr id="8" name="组合 7">
            <a:extLst>
              <a:ext uri="{FF2B5EF4-FFF2-40B4-BE49-F238E27FC236}">
                <a16:creationId xmlns:a16="http://schemas.microsoft.com/office/drawing/2014/main" id="{3555CEE0-2096-471D-91E7-950E9DBA6C6B}"/>
              </a:ext>
            </a:extLst>
          </p:cNvPr>
          <p:cNvGrpSpPr/>
          <p:nvPr/>
        </p:nvGrpSpPr>
        <p:grpSpPr>
          <a:xfrm>
            <a:off x="914461" y="752094"/>
            <a:ext cx="488951" cy="488950"/>
            <a:chOff x="4166910" y="1204452"/>
            <a:chExt cx="1311245" cy="1311243"/>
          </a:xfrm>
        </p:grpSpPr>
        <p:sp>
          <p:nvSpPr>
            <p:cNvPr id="9" name="任意多边形: 形状 8">
              <a:extLst>
                <a:ext uri="{FF2B5EF4-FFF2-40B4-BE49-F238E27FC236}">
                  <a16:creationId xmlns:a16="http://schemas.microsoft.com/office/drawing/2014/main" id="{890BCE48-F0D1-4AD3-BD33-23E1F0F944E4}"/>
                </a:ext>
              </a:extLst>
            </p:cNvPr>
            <p:cNvSpPr/>
            <p:nvPr/>
          </p:nvSpPr>
          <p:spPr>
            <a:xfrm>
              <a:off x="4550602" y="2320790"/>
              <a:ext cx="74221" cy="98962"/>
            </a:xfrm>
            <a:custGeom>
              <a:avLst/>
              <a:gdLst/>
              <a:ahLst/>
              <a:cxnLst/>
              <a:rect l="0" t="0" r="0" b="0"/>
              <a:pathLst>
                <a:path w="33722" h="44962">
                  <a:moveTo>
                    <a:pt x="23534" y="44640"/>
                  </a:moveTo>
                  <a:lnTo>
                    <a:pt x="23122" y="44817"/>
                  </a:lnTo>
                  <a:cubicBezTo>
                    <a:pt x="20702" y="43524"/>
                    <a:pt x="17697" y="42078"/>
                    <a:pt x="14115" y="40474"/>
                  </a:cubicBezTo>
                  <a:cubicBezTo>
                    <a:pt x="10615" y="38889"/>
                    <a:pt x="6891" y="37278"/>
                    <a:pt x="2975" y="35678"/>
                  </a:cubicBezTo>
                  <a:lnTo>
                    <a:pt x="2810" y="35251"/>
                  </a:lnTo>
                  <a:lnTo>
                    <a:pt x="3541" y="33636"/>
                  </a:lnTo>
                  <a:lnTo>
                    <a:pt x="3968" y="33497"/>
                  </a:lnTo>
                  <a:cubicBezTo>
                    <a:pt x="4931" y="33823"/>
                    <a:pt x="5853" y="34149"/>
                    <a:pt x="6729" y="34441"/>
                  </a:cubicBezTo>
                  <a:cubicBezTo>
                    <a:pt x="8314" y="35026"/>
                    <a:pt x="9337" y="35296"/>
                    <a:pt x="9866" y="35329"/>
                  </a:cubicBezTo>
                  <a:cubicBezTo>
                    <a:pt x="10237" y="35329"/>
                    <a:pt x="10641" y="35105"/>
                    <a:pt x="11091" y="34700"/>
                  </a:cubicBezTo>
                  <a:cubicBezTo>
                    <a:pt x="11810" y="33984"/>
                    <a:pt x="13504" y="30728"/>
                    <a:pt x="16172" y="24801"/>
                  </a:cubicBezTo>
                  <a:lnTo>
                    <a:pt x="19165" y="18176"/>
                  </a:lnTo>
                  <a:cubicBezTo>
                    <a:pt x="20087" y="16183"/>
                    <a:pt x="21189" y="13654"/>
                    <a:pt x="22493" y="10551"/>
                  </a:cubicBezTo>
                  <a:lnTo>
                    <a:pt x="23347" y="8532"/>
                  </a:lnTo>
                  <a:cubicBezTo>
                    <a:pt x="23759" y="7655"/>
                    <a:pt x="23759" y="7130"/>
                    <a:pt x="23392" y="6958"/>
                  </a:cubicBezTo>
                  <a:cubicBezTo>
                    <a:pt x="23246" y="6898"/>
                    <a:pt x="22609" y="6842"/>
                    <a:pt x="21537" y="6849"/>
                  </a:cubicBezTo>
                  <a:cubicBezTo>
                    <a:pt x="18603" y="6872"/>
                    <a:pt x="16067" y="6924"/>
                    <a:pt x="13950" y="6980"/>
                  </a:cubicBezTo>
                  <a:lnTo>
                    <a:pt x="13725" y="6654"/>
                  </a:lnTo>
                  <a:cubicBezTo>
                    <a:pt x="14073" y="5598"/>
                    <a:pt x="14399" y="4391"/>
                    <a:pt x="14680" y="2997"/>
                  </a:cubicBezTo>
                  <a:lnTo>
                    <a:pt x="14804" y="2810"/>
                  </a:lnTo>
                  <a:cubicBezTo>
                    <a:pt x="20334" y="3653"/>
                    <a:pt x="26659" y="4290"/>
                    <a:pt x="33763" y="4695"/>
                  </a:cubicBezTo>
                  <a:lnTo>
                    <a:pt x="34149" y="5339"/>
                  </a:lnTo>
                  <a:cubicBezTo>
                    <a:pt x="33598" y="6358"/>
                    <a:pt x="32800" y="7883"/>
                    <a:pt x="31744" y="9884"/>
                  </a:cubicBezTo>
                  <a:cubicBezTo>
                    <a:pt x="31332" y="10630"/>
                    <a:pt x="30331" y="12694"/>
                    <a:pt x="28720" y="16055"/>
                  </a:cubicBezTo>
                  <a:lnTo>
                    <a:pt x="23909" y="26513"/>
                  </a:lnTo>
                  <a:cubicBezTo>
                    <a:pt x="20525" y="33977"/>
                    <a:pt x="18832" y="38057"/>
                    <a:pt x="18832" y="38732"/>
                  </a:cubicBezTo>
                  <a:cubicBezTo>
                    <a:pt x="18809" y="39196"/>
                    <a:pt x="18971" y="39593"/>
                    <a:pt x="19300" y="39811"/>
                  </a:cubicBezTo>
                  <a:cubicBezTo>
                    <a:pt x="19829" y="40290"/>
                    <a:pt x="21410" y="41223"/>
                    <a:pt x="24066" y="42595"/>
                  </a:cubicBezTo>
                  <a:lnTo>
                    <a:pt x="24269" y="42996"/>
                  </a:lnTo>
                  <a:lnTo>
                    <a:pt x="23534" y="44640"/>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0" name="任意多边形: 形状 9">
              <a:extLst>
                <a:ext uri="{FF2B5EF4-FFF2-40B4-BE49-F238E27FC236}">
                  <a16:creationId xmlns:a16="http://schemas.microsoft.com/office/drawing/2014/main" id="{70E13AA3-BD18-4FDB-9788-43951973886C}"/>
                </a:ext>
              </a:extLst>
            </p:cNvPr>
            <p:cNvSpPr/>
            <p:nvPr/>
          </p:nvSpPr>
          <p:spPr>
            <a:xfrm>
              <a:off x="4709503" y="2361286"/>
              <a:ext cx="74221" cy="98962"/>
            </a:xfrm>
            <a:custGeom>
              <a:avLst/>
              <a:gdLst/>
              <a:ahLst/>
              <a:cxnLst/>
              <a:rect l="0" t="0" r="0" b="0"/>
              <a:pathLst>
                <a:path w="33722" h="44962">
                  <a:moveTo>
                    <a:pt x="31983" y="32428"/>
                  </a:moveTo>
                  <a:cubicBezTo>
                    <a:pt x="31672" y="34691"/>
                    <a:pt x="30963" y="36677"/>
                    <a:pt x="29794" y="38284"/>
                  </a:cubicBezTo>
                  <a:cubicBezTo>
                    <a:pt x="27614" y="41402"/>
                    <a:pt x="24519" y="43316"/>
                    <a:pt x="20461" y="44009"/>
                  </a:cubicBezTo>
                  <a:cubicBezTo>
                    <a:pt x="18786" y="44328"/>
                    <a:pt x="16808" y="44298"/>
                    <a:pt x="14526" y="44002"/>
                  </a:cubicBezTo>
                  <a:cubicBezTo>
                    <a:pt x="9625" y="43343"/>
                    <a:pt x="6095" y="41184"/>
                    <a:pt x="3915" y="37512"/>
                  </a:cubicBezTo>
                  <a:cubicBezTo>
                    <a:pt x="2929" y="35894"/>
                    <a:pt x="2611" y="33855"/>
                    <a:pt x="2929" y="31446"/>
                  </a:cubicBezTo>
                  <a:cubicBezTo>
                    <a:pt x="3319" y="28512"/>
                    <a:pt x="4690" y="26249"/>
                    <a:pt x="7054" y="24683"/>
                  </a:cubicBezTo>
                  <a:cubicBezTo>
                    <a:pt x="7830" y="24200"/>
                    <a:pt x="9460" y="23480"/>
                    <a:pt x="11948" y="22671"/>
                  </a:cubicBezTo>
                  <a:cubicBezTo>
                    <a:pt x="7913" y="19894"/>
                    <a:pt x="6159" y="16489"/>
                    <a:pt x="6687" y="12464"/>
                  </a:cubicBezTo>
                  <a:cubicBezTo>
                    <a:pt x="7306" y="7927"/>
                    <a:pt x="10037" y="4937"/>
                    <a:pt x="14889" y="3431"/>
                  </a:cubicBezTo>
                  <a:cubicBezTo>
                    <a:pt x="17010" y="2805"/>
                    <a:pt x="19333" y="2647"/>
                    <a:pt x="21866" y="2981"/>
                  </a:cubicBezTo>
                  <a:cubicBezTo>
                    <a:pt x="25568" y="3461"/>
                    <a:pt x="28412" y="4697"/>
                    <a:pt x="30323" y="6653"/>
                  </a:cubicBezTo>
                  <a:cubicBezTo>
                    <a:pt x="32151" y="8530"/>
                    <a:pt x="32874" y="10733"/>
                    <a:pt x="32556" y="13296"/>
                  </a:cubicBezTo>
                  <a:cubicBezTo>
                    <a:pt x="32080" y="16777"/>
                    <a:pt x="29630" y="19362"/>
                    <a:pt x="25216" y="21007"/>
                  </a:cubicBezTo>
                  <a:cubicBezTo>
                    <a:pt x="28093" y="22559"/>
                    <a:pt x="30042" y="24275"/>
                    <a:pt x="31065" y="26152"/>
                  </a:cubicBezTo>
                  <a:cubicBezTo>
                    <a:pt x="32020" y="27808"/>
                    <a:pt x="32301" y="29951"/>
                    <a:pt x="31983" y="32428"/>
                  </a:cubicBezTo>
                  <a:close/>
                  <a:moveTo>
                    <a:pt x="24286" y="34822"/>
                  </a:moveTo>
                  <a:cubicBezTo>
                    <a:pt x="24672" y="32023"/>
                    <a:pt x="23541" y="29708"/>
                    <a:pt x="20944" y="27943"/>
                  </a:cubicBezTo>
                  <a:cubicBezTo>
                    <a:pt x="19247" y="26770"/>
                    <a:pt x="17422" y="25665"/>
                    <a:pt x="15436" y="24601"/>
                  </a:cubicBezTo>
                  <a:lnTo>
                    <a:pt x="14593" y="24200"/>
                  </a:lnTo>
                  <a:cubicBezTo>
                    <a:pt x="11244" y="25878"/>
                    <a:pt x="9370" y="28336"/>
                    <a:pt x="8928" y="31562"/>
                  </a:cubicBezTo>
                  <a:cubicBezTo>
                    <a:pt x="8673" y="33417"/>
                    <a:pt x="8842" y="34938"/>
                    <a:pt x="9479" y="36182"/>
                  </a:cubicBezTo>
                  <a:cubicBezTo>
                    <a:pt x="10813" y="38959"/>
                    <a:pt x="13031" y="40581"/>
                    <a:pt x="16088" y="40993"/>
                  </a:cubicBezTo>
                  <a:cubicBezTo>
                    <a:pt x="18258" y="41274"/>
                    <a:pt x="20067" y="40836"/>
                    <a:pt x="21566" y="39719"/>
                  </a:cubicBezTo>
                  <a:cubicBezTo>
                    <a:pt x="23106" y="38532"/>
                    <a:pt x="24024" y="36917"/>
                    <a:pt x="24286" y="34822"/>
                  </a:cubicBezTo>
                  <a:close/>
                  <a:moveTo>
                    <a:pt x="26924" y="13379"/>
                  </a:moveTo>
                  <a:cubicBezTo>
                    <a:pt x="27164" y="11464"/>
                    <a:pt x="26759" y="9875"/>
                    <a:pt x="25635" y="8530"/>
                  </a:cubicBezTo>
                  <a:cubicBezTo>
                    <a:pt x="24519" y="7207"/>
                    <a:pt x="22881" y="6402"/>
                    <a:pt x="20719" y="6121"/>
                  </a:cubicBezTo>
                  <a:cubicBezTo>
                    <a:pt x="18756" y="5840"/>
                    <a:pt x="17156" y="6181"/>
                    <a:pt x="15860" y="7133"/>
                  </a:cubicBezTo>
                  <a:cubicBezTo>
                    <a:pt x="14642" y="7998"/>
                    <a:pt x="13967" y="9182"/>
                    <a:pt x="13743" y="10688"/>
                  </a:cubicBezTo>
                  <a:cubicBezTo>
                    <a:pt x="13563" y="12153"/>
                    <a:pt x="14076" y="13607"/>
                    <a:pt x="15286" y="14979"/>
                  </a:cubicBezTo>
                  <a:cubicBezTo>
                    <a:pt x="15953" y="15747"/>
                    <a:pt x="16969" y="16507"/>
                    <a:pt x="18291" y="17320"/>
                  </a:cubicBezTo>
                  <a:cubicBezTo>
                    <a:pt x="18756" y="17646"/>
                    <a:pt x="19479" y="18051"/>
                    <a:pt x="20431" y="18613"/>
                  </a:cubicBezTo>
                  <a:lnTo>
                    <a:pt x="22106" y="19539"/>
                  </a:lnTo>
                  <a:cubicBezTo>
                    <a:pt x="24927" y="18362"/>
                    <a:pt x="26535" y="16301"/>
                    <a:pt x="26924" y="1337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1" name="任意多边形: 形状 10">
              <a:extLst>
                <a:ext uri="{FF2B5EF4-FFF2-40B4-BE49-F238E27FC236}">
                  <a16:creationId xmlns:a16="http://schemas.microsoft.com/office/drawing/2014/main" id="{18DEA7C9-62C7-4FC6-A6AB-355A11816DAC}"/>
                </a:ext>
              </a:extLst>
            </p:cNvPr>
            <p:cNvSpPr/>
            <p:nvPr/>
          </p:nvSpPr>
          <p:spPr>
            <a:xfrm>
              <a:off x="4861065" y="2361004"/>
              <a:ext cx="74221" cy="98962"/>
            </a:xfrm>
            <a:custGeom>
              <a:avLst/>
              <a:gdLst/>
              <a:ahLst/>
              <a:cxnLst/>
              <a:rect l="0" t="0" r="0" b="0"/>
              <a:pathLst>
                <a:path w="33722" h="44962">
                  <a:moveTo>
                    <a:pt x="31870" y="17677"/>
                  </a:moveTo>
                  <a:cubicBezTo>
                    <a:pt x="32578" y="22859"/>
                    <a:pt x="32132" y="27265"/>
                    <a:pt x="30544" y="30922"/>
                  </a:cubicBezTo>
                  <a:cubicBezTo>
                    <a:pt x="28891" y="34781"/>
                    <a:pt x="26426" y="38026"/>
                    <a:pt x="23144" y="40619"/>
                  </a:cubicBezTo>
                  <a:cubicBezTo>
                    <a:pt x="19775" y="43283"/>
                    <a:pt x="15875" y="44920"/>
                    <a:pt x="11491" y="45531"/>
                  </a:cubicBezTo>
                  <a:lnTo>
                    <a:pt x="8666" y="43980"/>
                  </a:lnTo>
                  <a:lnTo>
                    <a:pt x="9291" y="42744"/>
                  </a:lnTo>
                  <a:cubicBezTo>
                    <a:pt x="9966" y="42845"/>
                    <a:pt x="10771" y="42845"/>
                    <a:pt x="11749" y="42721"/>
                  </a:cubicBezTo>
                  <a:cubicBezTo>
                    <a:pt x="15107" y="42256"/>
                    <a:pt x="17902" y="40713"/>
                    <a:pt x="20127" y="38112"/>
                  </a:cubicBezTo>
                  <a:cubicBezTo>
                    <a:pt x="21004" y="37071"/>
                    <a:pt x="21780" y="35729"/>
                    <a:pt x="22432" y="34107"/>
                  </a:cubicBezTo>
                  <a:cubicBezTo>
                    <a:pt x="23488" y="31533"/>
                    <a:pt x="23960" y="27891"/>
                    <a:pt x="23844" y="23218"/>
                  </a:cubicBezTo>
                  <a:cubicBezTo>
                    <a:pt x="21004" y="26325"/>
                    <a:pt x="19374" y="27943"/>
                    <a:pt x="19026" y="28044"/>
                  </a:cubicBezTo>
                  <a:cubicBezTo>
                    <a:pt x="17666" y="28696"/>
                    <a:pt x="16148" y="29131"/>
                    <a:pt x="14511" y="29363"/>
                  </a:cubicBezTo>
                  <a:cubicBezTo>
                    <a:pt x="11614" y="29768"/>
                    <a:pt x="9156" y="29131"/>
                    <a:pt x="7092" y="27486"/>
                  </a:cubicBezTo>
                  <a:cubicBezTo>
                    <a:pt x="4851" y="25691"/>
                    <a:pt x="3484" y="23042"/>
                    <a:pt x="3012" y="19509"/>
                  </a:cubicBezTo>
                  <a:cubicBezTo>
                    <a:pt x="2198" y="13817"/>
                    <a:pt x="3851" y="9317"/>
                    <a:pt x="7912" y="5979"/>
                  </a:cubicBezTo>
                  <a:cubicBezTo>
                    <a:pt x="9831" y="4405"/>
                    <a:pt x="12311" y="3405"/>
                    <a:pt x="15399" y="3000"/>
                  </a:cubicBezTo>
                  <a:cubicBezTo>
                    <a:pt x="21176" y="2172"/>
                    <a:pt x="25639" y="4057"/>
                    <a:pt x="28753" y="8542"/>
                  </a:cubicBezTo>
                  <a:cubicBezTo>
                    <a:pt x="30308" y="10760"/>
                    <a:pt x="31319" y="13799"/>
                    <a:pt x="31870" y="17677"/>
                  </a:cubicBezTo>
                  <a:close/>
                  <a:moveTo>
                    <a:pt x="23001" y="15837"/>
                  </a:moveTo>
                  <a:cubicBezTo>
                    <a:pt x="22488" y="12244"/>
                    <a:pt x="21536" y="9670"/>
                    <a:pt x="20124" y="8077"/>
                  </a:cubicBezTo>
                  <a:cubicBezTo>
                    <a:pt x="18711" y="6515"/>
                    <a:pt x="16999" y="5874"/>
                    <a:pt x="15005" y="6125"/>
                  </a:cubicBezTo>
                  <a:cubicBezTo>
                    <a:pt x="12514" y="6496"/>
                    <a:pt x="10985" y="7920"/>
                    <a:pt x="10457" y="10494"/>
                  </a:cubicBezTo>
                  <a:cubicBezTo>
                    <a:pt x="10149" y="11862"/>
                    <a:pt x="10108" y="13428"/>
                    <a:pt x="10370" y="15226"/>
                  </a:cubicBezTo>
                  <a:cubicBezTo>
                    <a:pt x="10805" y="18220"/>
                    <a:pt x="11749" y="20464"/>
                    <a:pt x="13188" y="21892"/>
                  </a:cubicBezTo>
                  <a:cubicBezTo>
                    <a:pt x="14559" y="23260"/>
                    <a:pt x="16246" y="23784"/>
                    <a:pt x="18224" y="23503"/>
                  </a:cubicBezTo>
                  <a:cubicBezTo>
                    <a:pt x="20798" y="23185"/>
                    <a:pt x="22346" y="21914"/>
                    <a:pt x="22934" y="19764"/>
                  </a:cubicBezTo>
                  <a:cubicBezTo>
                    <a:pt x="23204" y="18778"/>
                    <a:pt x="23204" y="17463"/>
                    <a:pt x="23001" y="1583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2" name="任意多边形: 形状 11">
              <a:extLst>
                <a:ext uri="{FF2B5EF4-FFF2-40B4-BE49-F238E27FC236}">
                  <a16:creationId xmlns:a16="http://schemas.microsoft.com/office/drawing/2014/main" id="{0DB8BCA1-F5E2-4F9B-8F74-50FC048DE809}"/>
                </a:ext>
              </a:extLst>
            </p:cNvPr>
            <p:cNvSpPr/>
            <p:nvPr/>
          </p:nvSpPr>
          <p:spPr>
            <a:xfrm>
              <a:off x="5003787" y="2319593"/>
              <a:ext cx="82468" cy="98962"/>
            </a:xfrm>
            <a:custGeom>
              <a:avLst/>
              <a:gdLst/>
              <a:ahLst/>
              <a:cxnLst/>
              <a:rect l="0" t="0" r="0" b="0"/>
              <a:pathLst>
                <a:path w="37468" h="44962">
                  <a:moveTo>
                    <a:pt x="35743" y="24337"/>
                  </a:moveTo>
                  <a:cubicBezTo>
                    <a:pt x="36680" y="26435"/>
                    <a:pt x="37084" y="28488"/>
                    <a:pt x="36938" y="30448"/>
                  </a:cubicBezTo>
                  <a:cubicBezTo>
                    <a:pt x="36680" y="34240"/>
                    <a:pt x="35005" y="37499"/>
                    <a:pt x="31902" y="40201"/>
                  </a:cubicBezTo>
                  <a:cubicBezTo>
                    <a:pt x="30617" y="41347"/>
                    <a:pt x="28923" y="42370"/>
                    <a:pt x="26799" y="43258"/>
                  </a:cubicBezTo>
                  <a:cubicBezTo>
                    <a:pt x="22273" y="45214"/>
                    <a:pt x="18155" y="45214"/>
                    <a:pt x="14408" y="43221"/>
                  </a:cubicBezTo>
                  <a:cubicBezTo>
                    <a:pt x="12711" y="42318"/>
                    <a:pt x="11377" y="40744"/>
                    <a:pt x="10410" y="38579"/>
                  </a:cubicBezTo>
                  <a:cubicBezTo>
                    <a:pt x="9230" y="35840"/>
                    <a:pt x="9230" y="33157"/>
                    <a:pt x="10410" y="30605"/>
                  </a:cubicBezTo>
                  <a:cubicBezTo>
                    <a:pt x="10815" y="29788"/>
                    <a:pt x="11860" y="28357"/>
                    <a:pt x="13576" y="26352"/>
                  </a:cubicBezTo>
                  <a:cubicBezTo>
                    <a:pt x="8649" y="26079"/>
                    <a:pt x="5385" y="24071"/>
                    <a:pt x="3778" y="20372"/>
                  </a:cubicBezTo>
                  <a:cubicBezTo>
                    <a:pt x="1938" y="16168"/>
                    <a:pt x="2721" y="12170"/>
                    <a:pt x="6127" y="8378"/>
                  </a:cubicBezTo>
                  <a:cubicBezTo>
                    <a:pt x="7592" y="6722"/>
                    <a:pt x="9488" y="5400"/>
                    <a:pt x="11838" y="4343"/>
                  </a:cubicBezTo>
                  <a:cubicBezTo>
                    <a:pt x="15258" y="2871"/>
                    <a:pt x="18323" y="2432"/>
                    <a:pt x="20969" y="3144"/>
                  </a:cubicBezTo>
                  <a:cubicBezTo>
                    <a:pt x="23498" y="3796"/>
                    <a:pt x="25293" y="5325"/>
                    <a:pt x="26316" y="7678"/>
                  </a:cubicBezTo>
                  <a:cubicBezTo>
                    <a:pt x="27743" y="10911"/>
                    <a:pt x="26968" y="14389"/>
                    <a:pt x="24034" y="18075"/>
                  </a:cubicBezTo>
                  <a:cubicBezTo>
                    <a:pt x="27294" y="17911"/>
                    <a:pt x="29868" y="18349"/>
                    <a:pt x="31700" y="19409"/>
                  </a:cubicBezTo>
                  <a:cubicBezTo>
                    <a:pt x="33375" y="20372"/>
                    <a:pt x="34720" y="22002"/>
                    <a:pt x="35743" y="24337"/>
                  </a:cubicBezTo>
                  <a:close/>
                  <a:moveTo>
                    <a:pt x="21546" y="10660"/>
                  </a:moveTo>
                  <a:cubicBezTo>
                    <a:pt x="20766" y="8914"/>
                    <a:pt x="19560" y="7742"/>
                    <a:pt x="17930" y="7198"/>
                  </a:cubicBezTo>
                  <a:cubicBezTo>
                    <a:pt x="16278" y="6633"/>
                    <a:pt x="14483" y="6794"/>
                    <a:pt x="12486" y="7674"/>
                  </a:cubicBezTo>
                  <a:cubicBezTo>
                    <a:pt x="10695" y="8450"/>
                    <a:pt x="9466" y="9574"/>
                    <a:pt x="8855" y="11043"/>
                  </a:cubicBezTo>
                  <a:cubicBezTo>
                    <a:pt x="8282" y="12425"/>
                    <a:pt x="8282" y="13770"/>
                    <a:pt x="8900" y="15160"/>
                  </a:cubicBezTo>
                  <a:cubicBezTo>
                    <a:pt x="9511" y="16543"/>
                    <a:pt x="10695" y="17480"/>
                    <a:pt x="12445" y="18072"/>
                  </a:cubicBezTo>
                  <a:cubicBezTo>
                    <a:pt x="13385" y="18342"/>
                    <a:pt x="14648" y="18499"/>
                    <a:pt x="16210" y="18499"/>
                  </a:cubicBezTo>
                  <a:cubicBezTo>
                    <a:pt x="16768" y="18521"/>
                    <a:pt x="17604" y="18521"/>
                    <a:pt x="18706" y="18499"/>
                  </a:cubicBezTo>
                  <a:lnTo>
                    <a:pt x="20605" y="18398"/>
                  </a:lnTo>
                  <a:cubicBezTo>
                    <a:pt x="22419" y="15951"/>
                    <a:pt x="22730" y="13358"/>
                    <a:pt x="21546" y="10660"/>
                  </a:cubicBezTo>
                  <a:close/>
                  <a:moveTo>
                    <a:pt x="30418" y="30365"/>
                  </a:moveTo>
                  <a:cubicBezTo>
                    <a:pt x="29294" y="27780"/>
                    <a:pt x="27136" y="26386"/>
                    <a:pt x="23989" y="26191"/>
                  </a:cubicBezTo>
                  <a:cubicBezTo>
                    <a:pt x="21924" y="26079"/>
                    <a:pt x="19785" y="26086"/>
                    <a:pt x="17548" y="26229"/>
                  </a:cubicBezTo>
                  <a:lnTo>
                    <a:pt x="16611" y="26274"/>
                  </a:lnTo>
                  <a:cubicBezTo>
                    <a:pt x="14625" y="29451"/>
                    <a:pt x="14277" y="32557"/>
                    <a:pt x="15584" y="35514"/>
                  </a:cubicBezTo>
                  <a:cubicBezTo>
                    <a:pt x="16323" y="37218"/>
                    <a:pt x="17289" y="38447"/>
                    <a:pt x="18447" y="39223"/>
                  </a:cubicBezTo>
                  <a:cubicBezTo>
                    <a:pt x="21055" y="40920"/>
                    <a:pt x="23764" y="41115"/>
                    <a:pt x="26608" y="39882"/>
                  </a:cubicBezTo>
                  <a:cubicBezTo>
                    <a:pt x="28579" y="39028"/>
                    <a:pt x="29950" y="37672"/>
                    <a:pt x="30643" y="35918"/>
                  </a:cubicBezTo>
                  <a:cubicBezTo>
                    <a:pt x="31340" y="34142"/>
                    <a:pt x="31250" y="32287"/>
                    <a:pt x="30418" y="3036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3" name="任意多边形: 形状 12">
              <a:extLst>
                <a:ext uri="{FF2B5EF4-FFF2-40B4-BE49-F238E27FC236}">
                  <a16:creationId xmlns:a16="http://schemas.microsoft.com/office/drawing/2014/main" id="{475D5159-42FC-42E7-9BC7-1CCCC6465812}"/>
                </a:ext>
              </a:extLst>
            </p:cNvPr>
            <p:cNvSpPr/>
            <p:nvPr/>
          </p:nvSpPr>
          <p:spPr>
            <a:xfrm>
              <a:off x="4166910" y="1204452"/>
              <a:ext cx="1311245" cy="1311243"/>
            </a:xfrm>
            <a:custGeom>
              <a:avLst/>
              <a:gdLst/>
              <a:ahLst/>
              <a:cxnLst/>
              <a:rect l="0" t="0" r="0" b="0"/>
              <a:pathLst>
                <a:path w="595756" h="595756">
                  <a:moveTo>
                    <a:pt x="183620" y="26078"/>
                  </a:moveTo>
                  <a:cubicBezTo>
                    <a:pt x="148336" y="40976"/>
                    <a:pt x="116701" y="62333"/>
                    <a:pt x="89517" y="89513"/>
                  </a:cubicBezTo>
                  <a:cubicBezTo>
                    <a:pt x="62326" y="116686"/>
                    <a:pt x="40995" y="148362"/>
                    <a:pt x="26086" y="183609"/>
                  </a:cubicBezTo>
                  <a:cubicBezTo>
                    <a:pt x="10645" y="220108"/>
                    <a:pt x="2810" y="258858"/>
                    <a:pt x="2810" y="298834"/>
                  </a:cubicBezTo>
                  <a:cubicBezTo>
                    <a:pt x="2810" y="338802"/>
                    <a:pt x="10645" y="377575"/>
                    <a:pt x="26086" y="414058"/>
                  </a:cubicBezTo>
                  <a:cubicBezTo>
                    <a:pt x="40995" y="449305"/>
                    <a:pt x="62326" y="480948"/>
                    <a:pt x="89517" y="508132"/>
                  </a:cubicBezTo>
                  <a:cubicBezTo>
                    <a:pt x="116697" y="535315"/>
                    <a:pt x="148336" y="556646"/>
                    <a:pt x="183620" y="571555"/>
                  </a:cubicBezTo>
                  <a:cubicBezTo>
                    <a:pt x="220093" y="586996"/>
                    <a:pt x="258847" y="594823"/>
                    <a:pt x="298811" y="594823"/>
                  </a:cubicBezTo>
                  <a:cubicBezTo>
                    <a:pt x="338768" y="594823"/>
                    <a:pt x="377545" y="586996"/>
                    <a:pt x="414043" y="571555"/>
                  </a:cubicBezTo>
                  <a:cubicBezTo>
                    <a:pt x="449290" y="556646"/>
                    <a:pt x="480944" y="535315"/>
                    <a:pt x="508124" y="508132"/>
                  </a:cubicBezTo>
                  <a:cubicBezTo>
                    <a:pt x="535319" y="480944"/>
                    <a:pt x="556654" y="449305"/>
                    <a:pt x="571544" y="414058"/>
                  </a:cubicBezTo>
                  <a:cubicBezTo>
                    <a:pt x="587000" y="377575"/>
                    <a:pt x="594827" y="338798"/>
                    <a:pt x="594827" y="298834"/>
                  </a:cubicBezTo>
                  <a:cubicBezTo>
                    <a:pt x="594827" y="258854"/>
                    <a:pt x="587004" y="220108"/>
                    <a:pt x="571544" y="183609"/>
                  </a:cubicBezTo>
                  <a:cubicBezTo>
                    <a:pt x="556654" y="148362"/>
                    <a:pt x="535319" y="116686"/>
                    <a:pt x="508124" y="89513"/>
                  </a:cubicBezTo>
                  <a:cubicBezTo>
                    <a:pt x="480944" y="62333"/>
                    <a:pt x="449290" y="40976"/>
                    <a:pt x="414043" y="26078"/>
                  </a:cubicBezTo>
                  <a:cubicBezTo>
                    <a:pt x="377541" y="10671"/>
                    <a:pt x="338768" y="2810"/>
                    <a:pt x="298811" y="2810"/>
                  </a:cubicBezTo>
                  <a:cubicBezTo>
                    <a:pt x="258847" y="2810"/>
                    <a:pt x="220093" y="10671"/>
                    <a:pt x="183620" y="26078"/>
                  </a:cubicBezTo>
                  <a:close/>
                  <a:moveTo>
                    <a:pt x="187420" y="562540"/>
                  </a:moveTo>
                  <a:cubicBezTo>
                    <a:pt x="153338" y="548141"/>
                    <a:pt x="122730" y="527503"/>
                    <a:pt x="96453" y="501207"/>
                  </a:cubicBezTo>
                  <a:cubicBezTo>
                    <a:pt x="70142" y="474945"/>
                    <a:pt x="49496" y="444307"/>
                    <a:pt x="35105" y="410251"/>
                  </a:cubicBezTo>
                  <a:cubicBezTo>
                    <a:pt x="20177" y="374974"/>
                    <a:pt x="12623" y="337487"/>
                    <a:pt x="12623" y="298841"/>
                  </a:cubicBezTo>
                  <a:cubicBezTo>
                    <a:pt x="12623" y="260196"/>
                    <a:pt x="20173" y="222708"/>
                    <a:pt x="35105" y="187405"/>
                  </a:cubicBezTo>
                  <a:cubicBezTo>
                    <a:pt x="49496" y="153331"/>
                    <a:pt x="70142" y="122722"/>
                    <a:pt x="96453" y="96445"/>
                  </a:cubicBezTo>
                  <a:cubicBezTo>
                    <a:pt x="122730" y="70153"/>
                    <a:pt x="153338" y="49489"/>
                    <a:pt x="187420" y="35067"/>
                  </a:cubicBezTo>
                  <a:cubicBezTo>
                    <a:pt x="222682" y="20147"/>
                    <a:pt x="260169" y="12575"/>
                    <a:pt x="298811" y="12575"/>
                  </a:cubicBezTo>
                  <a:cubicBezTo>
                    <a:pt x="337453" y="12575"/>
                    <a:pt x="374933" y="20147"/>
                    <a:pt x="410218" y="35067"/>
                  </a:cubicBezTo>
                  <a:cubicBezTo>
                    <a:pt x="444322" y="49489"/>
                    <a:pt x="474908" y="70153"/>
                    <a:pt x="501196" y="96445"/>
                  </a:cubicBezTo>
                  <a:cubicBezTo>
                    <a:pt x="527507" y="122722"/>
                    <a:pt x="548126" y="153331"/>
                    <a:pt x="562548" y="187405"/>
                  </a:cubicBezTo>
                  <a:cubicBezTo>
                    <a:pt x="577483" y="222708"/>
                    <a:pt x="585040" y="260196"/>
                    <a:pt x="585040" y="298841"/>
                  </a:cubicBezTo>
                  <a:cubicBezTo>
                    <a:pt x="585040" y="337487"/>
                    <a:pt x="577483" y="374974"/>
                    <a:pt x="562548" y="410251"/>
                  </a:cubicBezTo>
                  <a:cubicBezTo>
                    <a:pt x="548126" y="444311"/>
                    <a:pt x="527511" y="474949"/>
                    <a:pt x="501196" y="501207"/>
                  </a:cubicBezTo>
                  <a:cubicBezTo>
                    <a:pt x="474904" y="527507"/>
                    <a:pt x="444318" y="548141"/>
                    <a:pt x="410218" y="562540"/>
                  </a:cubicBezTo>
                  <a:cubicBezTo>
                    <a:pt x="374933" y="577475"/>
                    <a:pt x="337457" y="585003"/>
                    <a:pt x="298811" y="585003"/>
                  </a:cubicBezTo>
                  <a:cubicBezTo>
                    <a:pt x="260166" y="585003"/>
                    <a:pt x="222682" y="577475"/>
                    <a:pt x="187420" y="562540"/>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4" name="任意多边形: 形状 13">
              <a:extLst>
                <a:ext uri="{FF2B5EF4-FFF2-40B4-BE49-F238E27FC236}">
                  <a16:creationId xmlns:a16="http://schemas.microsoft.com/office/drawing/2014/main" id="{F34F5299-BAFD-4AF4-ACD0-8E88453F8F88}"/>
                </a:ext>
              </a:extLst>
            </p:cNvPr>
            <p:cNvSpPr/>
            <p:nvPr/>
          </p:nvSpPr>
          <p:spPr>
            <a:xfrm>
              <a:off x="4336662" y="1374171"/>
              <a:ext cx="973126" cy="973125"/>
            </a:xfrm>
            <a:custGeom>
              <a:avLst/>
              <a:gdLst/>
              <a:ahLst/>
              <a:cxnLst/>
              <a:rect l="0" t="0" r="0" b="0"/>
              <a:pathLst>
                <a:path w="442133" h="442133">
                  <a:moveTo>
                    <a:pt x="136473" y="20005"/>
                  </a:moveTo>
                  <a:cubicBezTo>
                    <a:pt x="110414" y="31017"/>
                    <a:pt x="86992" y="46802"/>
                    <a:pt x="66935" y="66920"/>
                  </a:cubicBezTo>
                  <a:cubicBezTo>
                    <a:pt x="46817" y="87044"/>
                    <a:pt x="31028" y="110421"/>
                    <a:pt x="19997" y="136488"/>
                  </a:cubicBezTo>
                  <a:cubicBezTo>
                    <a:pt x="8592" y="163488"/>
                    <a:pt x="2810" y="192148"/>
                    <a:pt x="2810" y="221693"/>
                  </a:cubicBezTo>
                  <a:cubicBezTo>
                    <a:pt x="2810" y="251252"/>
                    <a:pt x="8592" y="279912"/>
                    <a:pt x="19997" y="306912"/>
                  </a:cubicBezTo>
                  <a:cubicBezTo>
                    <a:pt x="31028" y="332964"/>
                    <a:pt x="46817" y="356356"/>
                    <a:pt x="66935" y="376469"/>
                  </a:cubicBezTo>
                  <a:cubicBezTo>
                    <a:pt x="86992" y="396571"/>
                    <a:pt x="110414" y="412361"/>
                    <a:pt x="136473" y="423380"/>
                  </a:cubicBezTo>
                  <a:cubicBezTo>
                    <a:pt x="163481" y="434839"/>
                    <a:pt x="192115" y="440597"/>
                    <a:pt x="221670" y="440597"/>
                  </a:cubicBezTo>
                  <a:cubicBezTo>
                    <a:pt x="251226" y="440597"/>
                    <a:pt x="279897" y="434839"/>
                    <a:pt x="306897" y="423380"/>
                  </a:cubicBezTo>
                  <a:cubicBezTo>
                    <a:pt x="332972" y="412365"/>
                    <a:pt x="356386" y="396575"/>
                    <a:pt x="376484" y="376469"/>
                  </a:cubicBezTo>
                  <a:cubicBezTo>
                    <a:pt x="396586" y="356356"/>
                    <a:pt x="412342" y="332979"/>
                    <a:pt x="423377" y="306912"/>
                  </a:cubicBezTo>
                  <a:cubicBezTo>
                    <a:pt x="434782" y="279912"/>
                    <a:pt x="440594" y="251256"/>
                    <a:pt x="440594" y="221693"/>
                  </a:cubicBezTo>
                  <a:cubicBezTo>
                    <a:pt x="440594" y="192148"/>
                    <a:pt x="434782" y="163488"/>
                    <a:pt x="423377" y="136488"/>
                  </a:cubicBezTo>
                  <a:cubicBezTo>
                    <a:pt x="412342" y="110421"/>
                    <a:pt x="396586" y="87044"/>
                    <a:pt x="376484" y="66920"/>
                  </a:cubicBezTo>
                  <a:cubicBezTo>
                    <a:pt x="356382" y="46802"/>
                    <a:pt x="332972" y="31021"/>
                    <a:pt x="306897" y="20005"/>
                  </a:cubicBezTo>
                  <a:cubicBezTo>
                    <a:pt x="279897" y="8577"/>
                    <a:pt x="251229" y="2810"/>
                    <a:pt x="221670" y="2810"/>
                  </a:cubicBezTo>
                  <a:cubicBezTo>
                    <a:pt x="192111" y="2810"/>
                    <a:pt x="163481" y="8577"/>
                    <a:pt x="136473" y="20005"/>
                  </a:cubicBezTo>
                  <a:close/>
                  <a:moveTo>
                    <a:pt x="139077" y="417288"/>
                  </a:moveTo>
                  <a:cubicBezTo>
                    <a:pt x="113801" y="406613"/>
                    <a:pt x="91083" y="391307"/>
                    <a:pt x="71577" y="371801"/>
                  </a:cubicBezTo>
                  <a:cubicBezTo>
                    <a:pt x="52082" y="352294"/>
                    <a:pt x="36795" y="329611"/>
                    <a:pt x="26097" y="304334"/>
                  </a:cubicBezTo>
                  <a:cubicBezTo>
                    <a:pt x="15044" y="278170"/>
                    <a:pt x="9416" y="250379"/>
                    <a:pt x="9416" y="221689"/>
                  </a:cubicBezTo>
                  <a:cubicBezTo>
                    <a:pt x="9416" y="193044"/>
                    <a:pt x="15044" y="165246"/>
                    <a:pt x="26097" y="139059"/>
                  </a:cubicBezTo>
                  <a:cubicBezTo>
                    <a:pt x="36791" y="113759"/>
                    <a:pt x="52082" y="91057"/>
                    <a:pt x="71577" y="71592"/>
                  </a:cubicBezTo>
                  <a:cubicBezTo>
                    <a:pt x="91083" y="52086"/>
                    <a:pt x="113804" y="36772"/>
                    <a:pt x="139077" y="26105"/>
                  </a:cubicBezTo>
                  <a:cubicBezTo>
                    <a:pt x="165238" y="15010"/>
                    <a:pt x="193014" y="9416"/>
                    <a:pt x="221674" y="9416"/>
                  </a:cubicBezTo>
                  <a:cubicBezTo>
                    <a:pt x="250334" y="9416"/>
                    <a:pt x="278147" y="15010"/>
                    <a:pt x="304334" y="26105"/>
                  </a:cubicBezTo>
                  <a:cubicBezTo>
                    <a:pt x="329611" y="36772"/>
                    <a:pt x="352306" y="52086"/>
                    <a:pt x="371801" y="71592"/>
                  </a:cubicBezTo>
                  <a:cubicBezTo>
                    <a:pt x="391307" y="91057"/>
                    <a:pt x="406598" y="113759"/>
                    <a:pt x="417303" y="139059"/>
                  </a:cubicBezTo>
                  <a:cubicBezTo>
                    <a:pt x="428383" y="165246"/>
                    <a:pt x="433969" y="193044"/>
                    <a:pt x="433969" y="221689"/>
                  </a:cubicBezTo>
                  <a:cubicBezTo>
                    <a:pt x="433969" y="250379"/>
                    <a:pt x="428383" y="278170"/>
                    <a:pt x="417303" y="304334"/>
                  </a:cubicBezTo>
                  <a:cubicBezTo>
                    <a:pt x="406602" y="329611"/>
                    <a:pt x="391307" y="352294"/>
                    <a:pt x="371801" y="371801"/>
                  </a:cubicBezTo>
                  <a:cubicBezTo>
                    <a:pt x="352306" y="391307"/>
                    <a:pt x="329611" y="406613"/>
                    <a:pt x="304334" y="417288"/>
                  </a:cubicBezTo>
                  <a:cubicBezTo>
                    <a:pt x="278147" y="428383"/>
                    <a:pt x="250334" y="433977"/>
                    <a:pt x="221674" y="433977"/>
                  </a:cubicBezTo>
                  <a:cubicBezTo>
                    <a:pt x="193014" y="433977"/>
                    <a:pt x="165234" y="428383"/>
                    <a:pt x="139077" y="417288"/>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5" name="任意多边形: 形状 14">
              <a:extLst>
                <a:ext uri="{FF2B5EF4-FFF2-40B4-BE49-F238E27FC236}">
                  <a16:creationId xmlns:a16="http://schemas.microsoft.com/office/drawing/2014/main" id="{33EB111A-AF25-4C15-BBB3-3FA866940D2A}"/>
                </a:ext>
              </a:extLst>
            </p:cNvPr>
            <p:cNvSpPr/>
            <p:nvPr/>
          </p:nvSpPr>
          <p:spPr>
            <a:xfrm>
              <a:off x="4253100" y="2020890"/>
              <a:ext cx="107210" cy="90715"/>
            </a:xfrm>
            <a:custGeom>
              <a:avLst/>
              <a:gdLst/>
              <a:ahLst/>
              <a:cxnLst/>
              <a:rect l="0" t="0" r="0" b="0"/>
              <a:pathLst>
                <a:path w="48709" h="41215">
                  <a:moveTo>
                    <a:pt x="8591" y="3678"/>
                  </a:moveTo>
                  <a:cubicBezTo>
                    <a:pt x="10670" y="2895"/>
                    <a:pt x="12585" y="2636"/>
                    <a:pt x="14395" y="2925"/>
                  </a:cubicBezTo>
                  <a:cubicBezTo>
                    <a:pt x="16197" y="3161"/>
                    <a:pt x="17850" y="3895"/>
                    <a:pt x="19360" y="4997"/>
                  </a:cubicBezTo>
                  <a:cubicBezTo>
                    <a:pt x="20911" y="6177"/>
                    <a:pt x="22256" y="7687"/>
                    <a:pt x="23440" y="9482"/>
                  </a:cubicBezTo>
                  <a:cubicBezTo>
                    <a:pt x="24624" y="11277"/>
                    <a:pt x="25688" y="13401"/>
                    <a:pt x="26621" y="15852"/>
                  </a:cubicBezTo>
                  <a:lnTo>
                    <a:pt x="27760" y="18778"/>
                  </a:lnTo>
                  <a:lnTo>
                    <a:pt x="37978" y="14907"/>
                  </a:lnTo>
                  <a:cubicBezTo>
                    <a:pt x="38596" y="14690"/>
                    <a:pt x="39079" y="14371"/>
                    <a:pt x="39428" y="13944"/>
                  </a:cubicBezTo>
                  <a:cubicBezTo>
                    <a:pt x="39799" y="13540"/>
                    <a:pt x="40001" y="12951"/>
                    <a:pt x="40001" y="12198"/>
                  </a:cubicBezTo>
                  <a:cubicBezTo>
                    <a:pt x="40020" y="11794"/>
                    <a:pt x="39964" y="11157"/>
                    <a:pt x="39799" y="10329"/>
                  </a:cubicBezTo>
                  <a:cubicBezTo>
                    <a:pt x="39660" y="9478"/>
                    <a:pt x="39514" y="8747"/>
                    <a:pt x="39349" y="8219"/>
                  </a:cubicBezTo>
                  <a:lnTo>
                    <a:pt x="41373" y="7447"/>
                  </a:lnTo>
                  <a:lnTo>
                    <a:pt x="48982" y="27373"/>
                  </a:lnTo>
                  <a:lnTo>
                    <a:pt x="46959" y="28126"/>
                  </a:lnTo>
                  <a:cubicBezTo>
                    <a:pt x="46719" y="27662"/>
                    <a:pt x="46408" y="27025"/>
                    <a:pt x="45981" y="26249"/>
                  </a:cubicBezTo>
                  <a:cubicBezTo>
                    <a:pt x="45577" y="25436"/>
                    <a:pt x="45251" y="24923"/>
                    <a:pt x="44981" y="24623"/>
                  </a:cubicBezTo>
                  <a:cubicBezTo>
                    <a:pt x="44452" y="24068"/>
                    <a:pt x="43943" y="23742"/>
                    <a:pt x="43460" y="23683"/>
                  </a:cubicBezTo>
                  <a:cubicBezTo>
                    <a:pt x="42972" y="23638"/>
                    <a:pt x="42418" y="23735"/>
                    <a:pt x="41691" y="23986"/>
                  </a:cubicBezTo>
                  <a:lnTo>
                    <a:pt x="15980" y="33788"/>
                  </a:lnTo>
                  <a:cubicBezTo>
                    <a:pt x="15373" y="34035"/>
                    <a:pt x="14901" y="34327"/>
                    <a:pt x="14552" y="34732"/>
                  </a:cubicBezTo>
                  <a:cubicBezTo>
                    <a:pt x="14181" y="35081"/>
                    <a:pt x="13979" y="35673"/>
                    <a:pt x="13957" y="36486"/>
                  </a:cubicBezTo>
                  <a:cubicBezTo>
                    <a:pt x="13934" y="37036"/>
                    <a:pt x="14001" y="37733"/>
                    <a:pt x="14144" y="38599"/>
                  </a:cubicBezTo>
                  <a:cubicBezTo>
                    <a:pt x="14282" y="39461"/>
                    <a:pt x="14399" y="40105"/>
                    <a:pt x="14515" y="40514"/>
                  </a:cubicBezTo>
                  <a:lnTo>
                    <a:pt x="12491" y="41282"/>
                  </a:lnTo>
                  <a:lnTo>
                    <a:pt x="4844" y="21180"/>
                  </a:lnTo>
                  <a:cubicBezTo>
                    <a:pt x="3027" y="16507"/>
                    <a:pt x="2431" y="12678"/>
                    <a:pt x="3042" y="9789"/>
                  </a:cubicBezTo>
                  <a:cubicBezTo>
                    <a:pt x="3675" y="6923"/>
                    <a:pt x="5511" y="4862"/>
                    <a:pt x="8591" y="3678"/>
                  </a:cubicBezTo>
                  <a:close/>
                  <a:moveTo>
                    <a:pt x="13668" y="13135"/>
                  </a:moveTo>
                  <a:cubicBezTo>
                    <a:pt x="10955" y="14177"/>
                    <a:pt x="9116" y="15507"/>
                    <a:pt x="8224" y="17114"/>
                  </a:cubicBezTo>
                  <a:cubicBezTo>
                    <a:pt x="7302" y="18755"/>
                    <a:pt x="7407" y="20929"/>
                    <a:pt x="8464" y="23750"/>
                  </a:cubicBezTo>
                  <a:lnTo>
                    <a:pt x="9277" y="25893"/>
                  </a:lnTo>
                  <a:lnTo>
                    <a:pt x="25268" y="19767"/>
                  </a:lnTo>
                  <a:lnTo>
                    <a:pt x="24841" y="18680"/>
                  </a:lnTo>
                  <a:cubicBezTo>
                    <a:pt x="23785" y="15923"/>
                    <a:pt x="22335" y="14046"/>
                    <a:pt x="20480" y="13056"/>
                  </a:cubicBezTo>
                  <a:cubicBezTo>
                    <a:pt x="18625" y="12067"/>
                    <a:pt x="16358" y="12112"/>
                    <a:pt x="13668" y="1313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6" name="任意多边形: 形状 15">
              <a:extLst>
                <a:ext uri="{FF2B5EF4-FFF2-40B4-BE49-F238E27FC236}">
                  <a16:creationId xmlns:a16="http://schemas.microsoft.com/office/drawing/2014/main" id="{6548DEB1-F90E-4E16-993C-873436B69183}"/>
                </a:ext>
              </a:extLst>
            </p:cNvPr>
            <p:cNvSpPr/>
            <p:nvPr/>
          </p:nvSpPr>
          <p:spPr>
            <a:xfrm>
              <a:off x="4221199" y="1876147"/>
              <a:ext cx="98962" cy="98962"/>
            </a:xfrm>
            <a:custGeom>
              <a:avLst/>
              <a:gdLst/>
              <a:ahLst/>
              <a:cxnLst/>
              <a:rect l="0" t="0" r="0" b="0"/>
              <a:pathLst>
                <a:path w="44962" h="44962">
                  <a:moveTo>
                    <a:pt x="12728" y="8172"/>
                  </a:moveTo>
                  <a:lnTo>
                    <a:pt x="12961" y="10315"/>
                  </a:lnTo>
                  <a:cubicBezTo>
                    <a:pt x="11582" y="10978"/>
                    <a:pt x="10192" y="12073"/>
                    <a:pt x="8809" y="13526"/>
                  </a:cubicBezTo>
                  <a:cubicBezTo>
                    <a:pt x="7441" y="15006"/>
                    <a:pt x="6707" y="16366"/>
                    <a:pt x="6583" y="17678"/>
                  </a:cubicBezTo>
                  <a:cubicBezTo>
                    <a:pt x="6527" y="18199"/>
                    <a:pt x="6527" y="18952"/>
                    <a:pt x="6606" y="19937"/>
                  </a:cubicBezTo>
                  <a:cubicBezTo>
                    <a:pt x="6684" y="20904"/>
                    <a:pt x="6763" y="21736"/>
                    <a:pt x="6846" y="22316"/>
                  </a:cubicBezTo>
                  <a:lnTo>
                    <a:pt x="7505" y="27918"/>
                  </a:lnTo>
                  <a:lnTo>
                    <a:pt x="22440" y="26180"/>
                  </a:lnTo>
                  <a:lnTo>
                    <a:pt x="21976" y="22219"/>
                  </a:lnTo>
                  <a:cubicBezTo>
                    <a:pt x="21859" y="21234"/>
                    <a:pt x="21657" y="20364"/>
                    <a:pt x="21309" y="19566"/>
                  </a:cubicBezTo>
                  <a:cubicBezTo>
                    <a:pt x="20983" y="18795"/>
                    <a:pt x="20447" y="18101"/>
                    <a:pt x="19694" y="17517"/>
                  </a:cubicBezTo>
                  <a:cubicBezTo>
                    <a:pt x="19252" y="17153"/>
                    <a:pt x="18453" y="16820"/>
                    <a:pt x="17337" y="16498"/>
                  </a:cubicBezTo>
                  <a:cubicBezTo>
                    <a:pt x="16250" y="16224"/>
                    <a:pt x="15295" y="16055"/>
                    <a:pt x="14519" y="16018"/>
                  </a:cubicBezTo>
                  <a:lnTo>
                    <a:pt x="14272" y="13875"/>
                  </a:lnTo>
                  <a:lnTo>
                    <a:pt x="30380" y="11998"/>
                  </a:lnTo>
                  <a:lnTo>
                    <a:pt x="30646" y="14156"/>
                  </a:lnTo>
                  <a:cubicBezTo>
                    <a:pt x="29885" y="14309"/>
                    <a:pt x="28956" y="14688"/>
                    <a:pt x="27854" y="15295"/>
                  </a:cubicBezTo>
                  <a:cubicBezTo>
                    <a:pt x="26753" y="15879"/>
                    <a:pt x="26000" y="16366"/>
                    <a:pt x="25603" y="16824"/>
                  </a:cubicBezTo>
                  <a:cubicBezTo>
                    <a:pt x="25014" y="17498"/>
                    <a:pt x="24647" y="18236"/>
                    <a:pt x="24508" y="19072"/>
                  </a:cubicBezTo>
                  <a:cubicBezTo>
                    <a:pt x="24340" y="19937"/>
                    <a:pt x="24340" y="20866"/>
                    <a:pt x="24463" y="21934"/>
                  </a:cubicBezTo>
                  <a:lnTo>
                    <a:pt x="24921" y="25906"/>
                  </a:lnTo>
                  <a:lnTo>
                    <a:pt x="36116" y="24546"/>
                  </a:lnTo>
                  <a:cubicBezTo>
                    <a:pt x="37278" y="24430"/>
                    <a:pt x="38196" y="24250"/>
                    <a:pt x="38870" y="24003"/>
                  </a:cubicBezTo>
                  <a:cubicBezTo>
                    <a:pt x="39522" y="23733"/>
                    <a:pt x="40009" y="23362"/>
                    <a:pt x="40335" y="22834"/>
                  </a:cubicBezTo>
                  <a:cubicBezTo>
                    <a:pt x="40616" y="22369"/>
                    <a:pt x="40755" y="21695"/>
                    <a:pt x="40785" y="20870"/>
                  </a:cubicBezTo>
                  <a:cubicBezTo>
                    <a:pt x="40804" y="20080"/>
                    <a:pt x="40740" y="19008"/>
                    <a:pt x="40575" y="17663"/>
                  </a:cubicBezTo>
                  <a:cubicBezTo>
                    <a:pt x="40500" y="17022"/>
                    <a:pt x="40422" y="16269"/>
                    <a:pt x="40268" y="15366"/>
                  </a:cubicBezTo>
                  <a:cubicBezTo>
                    <a:pt x="40174" y="14474"/>
                    <a:pt x="40009" y="13699"/>
                    <a:pt x="39848" y="13069"/>
                  </a:cubicBezTo>
                  <a:cubicBezTo>
                    <a:pt x="39683" y="12316"/>
                    <a:pt x="39459" y="11619"/>
                    <a:pt x="39189" y="10975"/>
                  </a:cubicBezTo>
                  <a:cubicBezTo>
                    <a:pt x="38930" y="10334"/>
                    <a:pt x="38623" y="9873"/>
                    <a:pt x="38211" y="9581"/>
                  </a:cubicBezTo>
                  <a:cubicBezTo>
                    <a:pt x="37233" y="8809"/>
                    <a:pt x="35772" y="7996"/>
                    <a:pt x="33804" y="7112"/>
                  </a:cubicBezTo>
                  <a:cubicBezTo>
                    <a:pt x="31856" y="6246"/>
                    <a:pt x="30421" y="5684"/>
                    <a:pt x="29443" y="5448"/>
                  </a:cubicBezTo>
                  <a:lnTo>
                    <a:pt x="29218" y="3462"/>
                  </a:lnTo>
                  <a:lnTo>
                    <a:pt x="41354" y="2810"/>
                  </a:lnTo>
                  <a:lnTo>
                    <a:pt x="45596" y="39159"/>
                  </a:lnTo>
                  <a:lnTo>
                    <a:pt x="43475" y="39399"/>
                  </a:lnTo>
                  <a:cubicBezTo>
                    <a:pt x="43382" y="38889"/>
                    <a:pt x="43213" y="38196"/>
                    <a:pt x="43011" y="37334"/>
                  </a:cubicBezTo>
                  <a:cubicBezTo>
                    <a:pt x="42786" y="36457"/>
                    <a:pt x="42583" y="35850"/>
                    <a:pt x="42415" y="35498"/>
                  </a:cubicBezTo>
                  <a:cubicBezTo>
                    <a:pt x="42029" y="34816"/>
                    <a:pt x="41594" y="34427"/>
                    <a:pt x="41133" y="34224"/>
                  </a:cubicBezTo>
                  <a:cubicBezTo>
                    <a:pt x="40669" y="34026"/>
                    <a:pt x="40066" y="33973"/>
                    <a:pt x="39372" y="34078"/>
                  </a:cubicBezTo>
                  <a:lnTo>
                    <a:pt x="12031" y="37255"/>
                  </a:lnTo>
                  <a:cubicBezTo>
                    <a:pt x="11379" y="37334"/>
                    <a:pt x="10844" y="37473"/>
                    <a:pt x="10439" y="37739"/>
                  </a:cubicBezTo>
                  <a:cubicBezTo>
                    <a:pt x="10034" y="38009"/>
                    <a:pt x="9708" y="38544"/>
                    <a:pt x="9461" y="39320"/>
                  </a:cubicBezTo>
                  <a:cubicBezTo>
                    <a:pt x="9296" y="39830"/>
                    <a:pt x="9169" y="40523"/>
                    <a:pt x="9090" y="41414"/>
                  </a:cubicBezTo>
                  <a:cubicBezTo>
                    <a:pt x="9015" y="42314"/>
                    <a:pt x="8966" y="42951"/>
                    <a:pt x="8966" y="43415"/>
                  </a:cubicBezTo>
                  <a:lnTo>
                    <a:pt x="6831" y="43674"/>
                  </a:lnTo>
                  <a:lnTo>
                    <a:pt x="2810" y="9334"/>
                  </a:lnTo>
                  <a:lnTo>
                    <a:pt x="12728" y="817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7" name="任意多边形: 形状 16">
              <a:extLst>
                <a:ext uri="{FF2B5EF4-FFF2-40B4-BE49-F238E27FC236}">
                  <a16:creationId xmlns:a16="http://schemas.microsoft.com/office/drawing/2014/main" id="{D00AB5E0-3458-46E9-BCA4-FFACF32F022E}"/>
                </a:ext>
              </a:extLst>
            </p:cNvPr>
            <p:cNvSpPr/>
            <p:nvPr/>
          </p:nvSpPr>
          <p:spPr>
            <a:xfrm>
              <a:off x="4220730" y="1722517"/>
              <a:ext cx="107210" cy="115456"/>
            </a:xfrm>
            <a:custGeom>
              <a:avLst/>
              <a:gdLst/>
              <a:ahLst/>
              <a:cxnLst/>
              <a:rect l="0" t="0" r="0" b="0"/>
              <a:pathLst>
                <a:path w="48709" h="52456">
                  <a:moveTo>
                    <a:pt x="47957" y="5811"/>
                  </a:moveTo>
                  <a:lnTo>
                    <a:pt x="45776" y="21065"/>
                  </a:lnTo>
                  <a:cubicBezTo>
                    <a:pt x="41875" y="22856"/>
                    <a:pt x="38638" y="24486"/>
                    <a:pt x="35985" y="26007"/>
                  </a:cubicBezTo>
                  <a:cubicBezTo>
                    <a:pt x="33332" y="27514"/>
                    <a:pt x="30005" y="29451"/>
                    <a:pt x="25985" y="31804"/>
                  </a:cubicBezTo>
                  <a:lnTo>
                    <a:pt x="25782" y="33194"/>
                  </a:lnTo>
                  <a:lnTo>
                    <a:pt x="37956" y="34955"/>
                  </a:lnTo>
                  <a:cubicBezTo>
                    <a:pt x="38638" y="35034"/>
                    <a:pt x="39181" y="35015"/>
                    <a:pt x="39672" y="34854"/>
                  </a:cubicBezTo>
                  <a:cubicBezTo>
                    <a:pt x="40155" y="34663"/>
                    <a:pt x="40586" y="34258"/>
                    <a:pt x="41017" y="33583"/>
                  </a:cubicBezTo>
                  <a:cubicBezTo>
                    <a:pt x="41197" y="33287"/>
                    <a:pt x="41422" y="32823"/>
                    <a:pt x="41647" y="32223"/>
                  </a:cubicBezTo>
                  <a:cubicBezTo>
                    <a:pt x="41894" y="31594"/>
                    <a:pt x="42096" y="30968"/>
                    <a:pt x="42257" y="30339"/>
                  </a:cubicBezTo>
                  <a:lnTo>
                    <a:pt x="44386" y="30642"/>
                  </a:lnTo>
                  <a:lnTo>
                    <a:pt x="41459" y="51164"/>
                  </a:lnTo>
                  <a:lnTo>
                    <a:pt x="39324" y="50860"/>
                  </a:lnTo>
                  <a:cubicBezTo>
                    <a:pt x="39372" y="50377"/>
                    <a:pt x="39402" y="49680"/>
                    <a:pt x="39462" y="48766"/>
                  </a:cubicBezTo>
                  <a:cubicBezTo>
                    <a:pt x="39530" y="47859"/>
                    <a:pt x="39492" y="47237"/>
                    <a:pt x="39402" y="46832"/>
                  </a:cubicBezTo>
                  <a:cubicBezTo>
                    <a:pt x="39245" y="46166"/>
                    <a:pt x="38953" y="45645"/>
                    <a:pt x="38548" y="45311"/>
                  </a:cubicBezTo>
                  <a:cubicBezTo>
                    <a:pt x="38143" y="45008"/>
                    <a:pt x="37578" y="44813"/>
                    <a:pt x="36873" y="44659"/>
                  </a:cubicBezTo>
                  <a:lnTo>
                    <a:pt x="9487" y="40789"/>
                  </a:lnTo>
                  <a:cubicBezTo>
                    <a:pt x="8850" y="40710"/>
                    <a:pt x="8284" y="40710"/>
                    <a:pt x="7835" y="40867"/>
                  </a:cubicBezTo>
                  <a:cubicBezTo>
                    <a:pt x="7363" y="41006"/>
                    <a:pt x="6913" y="41441"/>
                    <a:pt x="6463" y="42108"/>
                  </a:cubicBezTo>
                  <a:cubicBezTo>
                    <a:pt x="6115" y="42625"/>
                    <a:pt x="5811" y="43318"/>
                    <a:pt x="5542" y="44071"/>
                  </a:cubicBezTo>
                  <a:cubicBezTo>
                    <a:pt x="5253" y="44824"/>
                    <a:pt x="5051" y="45461"/>
                    <a:pt x="4931" y="45948"/>
                  </a:cubicBezTo>
                  <a:lnTo>
                    <a:pt x="2810" y="45641"/>
                  </a:lnTo>
                  <a:lnTo>
                    <a:pt x="5834" y="24422"/>
                  </a:lnTo>
                  <a:lnTo>
                    <a:pt x="7970" y="24748"/>
                  </a:lnTo>
                  <a:cubicBezTo>
                    <a:pt x="7947" y="25307"/>
                    <a:pt x="7925" y="26000"/>
                    <a:pt x="7910" y="26790"/>
                  </a:cubicBezTo>
                  <a:cubicBezTo>
                    <a:pt x="7910" y="27603"/>
                    <a:pt x="7947" y="28297"/>
                    <a:pt x="8056" y="28855"/>
                  </a:cubicBezTo>
                  <a:cubicBezTo>
                    <a:pt x="8179" y="29608"/>
                    <a:pt x="8475" y="30129"/>
                    <a:pt x="8970" y="30417"/>
                  </a:cubicBezTo>
                  <a:cubicBezTo>
                    <a:pt x="9453" y="30736"/>
                    <a:pt x="9985" y="30927"/>
                    <a:pt x="10600" y="31028"/>
                  </a:cubicBezTo>
                  <a:lnTo>
                    <a:pt x="23658" y="32883"/>
                  </a:lnTo>
                  <a:lnTo>
                    <a:pt x="23815" y="31751"/>
                  </a:lnTo>
                  <a:cubicBezTo>
                    <a:pt x="22714" y="30174"/>
                    <a:pt x="21410" y="28297"/>
                    <a:pt x="19859" y="26157"/>
                  </a:cubicBezTo>
                  <a:cubicBezTo>
                    <a:pt x="18307" y="24014"/>
                    <a:pt x="17003" y="22331"/>
                    <a:pt x="16003" y="21129"/>
                  </a:cubicBezTo>
                  <a:cubicBezTo>
                    <a:pt x="14575" y="19484"/>
                    <a:pt x="13451" y="18214"/>
                    <a:pt x="12620" y="17404"/>
                  </a:cubicBezTo>
                  <a:cubicBezTo>
                    <a:pt x="11762" y="16591"/>
                    <a:pt x="10990" y="16123"/>
                    <a:pt x="10315" y="16026"/>
                  </a:cubicBezTo>
                  <a:cubicBezTo>
                    <a:pt x="9982" y="15981"/>
                    <a:pt x="9708" y="16295"/>
                    <a:pt x="9453" y="16895"/>
                  </a:cubicBezTo>
                  <a:cubicBezTo>
                    <a:pt x="9169" y="17532"/>
                    <a:pt x="8933" y="18540"/>
                    <a:pt x="8663" y="19896"/>
                  </a:cubicBezTo>
                  <a:lnTo>
                    <a:pt x="6520" y="19600"/>
                  </a:lnTo>
                  <a:lnTo>
                    <a:pt x="8933" y="2810"/>
                  </a:lnTo>
                  <a:lnTo>
                    <a:pt x="11046" y="3121"/>
                  </a:lnTo>
                  <a:cubicBezTo>
                    <a:pt x="10990" y="5163"/>
                    <a:pt x="11132" y="6924"/>
                    <a:pt x="11436" y="8352"/>
                  </a:cubicBezTo>
                  <a:cubicBezTo>
                    <a:pt x="11762" y="9802"/>
                    <a:pt x="12436" y="11256"/>
                    <a:pt x="13451" y="12803"/>
                  </a:cubicBezTo>
                  <a:cubicBezTo>
                    <a:pt x="14924" y="14961"/>
                    <a:pt x="16205" y="16760"/>
                    <a:pt x="17307" y="18191"/>
                  </a:cubicBezTo>
                  <a:cubicBezTo>
                    <a:pt x="18386" y="19634"/>
                    <a:pt x="19799" y="21462"/>
                    <a:pt x="21511" y="23714"/>
                  </a:cubicBezTo>
                  <a:cubicBezTo>
                    <a:pt x="23894" y="22302"/>
                    <a:pt x="26794" y="20571"/>
                    <a:pt x="30230" y="18588"/>
                  </a:cubicBezTo>
                  <a:cubicBezTo>
                    <a:pt x="33651" y="16588"/>
                    <a:pt x="36997" y="14590"/>
                    <a:pt x="40260" y="12590"/>
                  </a:cubicBezTo>
                  <a:cubicBezTo>
                    <a:pt x="41092" y="12061"/>
                    <a:pt x="41913" y="11465"/>
                    <a:pt x="42700" y="10791"/>
                  </a:cubicBezTo>
                  <a:cubicBezTo>
                    <a:pt x="43498" y="10094"/>
                    <a:pt x="44180" y="9277"/>
                    <a:pt x="44723" y="8416"/>
                  </a:cubicBezTo>
                  <a:cubicBezTo>
                    <a:pt x="44993" y="7981"/>
                    <a:pt x="45218" y="7486"/>
                    <a:pt x="45397" y="6943"/>
                  </a:cubicBezTo>
                  <a:cubicBezTo>
                    <a:pt x="45600" y="6385"/>
                    <a:pt x="45716" y="5901"/>
                    <a:pt x="45802" y="5493"/>
                  </a:cubicBezTo>
                  <a:lnTo>
                    <a:pt x="47957" y="581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8" name="任意多边形: 形状 17">
              <a:extLst>
                <a:ext uri="{FF2B5EF4-FFF2-40B4-BE49-F238E27FC236}">
                  <a16:creationId xmlns:a16="http://schemas.microsoft.com/office/drawing/2014/main" id="{AE7C845A-116E-455B-9562-079A22F84397}"/>
                </a:ext>
              </a:extLst>
            </p:cNvPr>
            <p:cNvSpPr/>
            <p:nvPr/>
          </p:nvSpPr>
          <p:spPr>
            <a:xfrm>
              <a:off x="4255044" y="1611903"/>
              <a:ext cx="107210" cy="82468"/>
            </a:xfrm>
            <a:custGeom>
              <a:avLst/>
              <a:gdLst/>
              <a:ahLst/>
              <a:cxnLst/>
              <a:rect l="0" t="0" r="0" b="0"/>
              <a:pathLst>
                <a:path w="48709" h="37468">
                  <a:moveTo>
                    <a:pt x="47113" y="17344"/>
                  </a:moveTo>
                  <a:lnTo>
                    <a:pt x="39035" y="37446"/>
                  </a:lnTo>
                  <a:lnTo>
                    <a:pt x="37034" y="36656"/>
                  </a:lnTo>
                  <a:cubicBezTo>
                    <a:pt x="37207" y="36173"/>
                    <a:pt x="37405" y="35491"/>
                    <a:pt x="37709" y="34546"/>
                  </a:cubicBezTo>
                  <a:cubicBezTo>
                    <a:pt x="37979" y="33655"/>
                    <a:pt x="38136" y="32995"/>
                    <a:pt x="38136" y="32590"/>
                  </a:cubicBezTo>
                  <a:cubicBezTo>
                    <a:pt x="38136" y="31860"/>
                    <a:pt x="37979" y="31294"/>
                    <a:pt x="37649" y="30916"/>
                  </a:cubicBezTo>
                  <a:cubicBezTo>
                    <a:pt x="37323" y="30511"/>
                    <a:pt x="36832" y="30162"/>
                    <a:pt x="36176" y="29900"/>
                  </a:cubicBezTo>
                  <a:lnTo>
                    <a:pt x="10495" y="19622"/>
                  </a:lnTo>
                  <a:cubicBezTo>
                    <a:pt x="9907" y="19405"/>
                    <a:pt x="9378" y="19289"/>
                    <a:pt x="8828" y="19357"/>
                  </a:cubicBezTo>
                  <a:cubicBezTo>
                    <a:pt x="8314" y="19405"/>
                    <a:pt x="7786" y="19660"/>
                    <a:pt x="7265" y="20218"/>
                  </a:cubicBezTo>
                  <a:cubicBezTo>
                    <a:pt x="6909" y="20552"/>
                    <a:pt x="6505" y="21087"/>
                    <a:pt x="5991" y="21826"/>
                  </a:cubicBezTo>
                  <a:cubicBezTo>
                    <a:pt x="5504" y="22556"/>
                    <a:pt x="5092" y="23205"/>
                    <a:pt x="4819" y="23718"/>
                  </a:cubicBezTo>
                  <a:lnTo>
                    <a:pt x="2810" y="22942"/>
                  </a:lnTo>
                  <a:lnTo>
                    <a:pt x="10847" y="2810"/>
                  </a:lnTo>
                  <a:lnTo>
                    <a:pt x="12848" y="3608"/>
                  </a:lnTo>
                  <a:cubicBezTo>
                    <a:pt x="12702" y="4144"/>
                    <a:pt x="12515" y="4819"/>
                    <a:pt x="12312" y="5632"/>
                  </a:cubicBezTo>
                  <a:cubicBezTo>
                    <a:pt x="12095" y="6422"/>
                    <a:pt x="11971" y="7115"/>
                    <a:pt x="11934" y="7719"/>
                  </a:cubicBezTo>
                  <a:cubicBezTo>
                    <a:pt x="11893" y="8494"/>
                    <a:pt x="12050" y="9030"/>
                    <a:pt x="12428" y="9457"/>
                  </a:cubicBezTo>
                  <a:cubicBezTo>
                    <a:pt x="12807" y="9869"/>
                    <a:pt x="13298" y="10195"/>
                    <a:pt x="13908" y="10394"/>
                  </a:cubicBezTo>
                  <a:lnTo>
                    <a:pt x="39567" y="20687"/>
                  </a:lnTo>
                  <a:cubicBezTo>
                    <a:pt x="40163" y="20960"/>
                    <a:pt x="40748" y="21058"/>
                    <a:pt x="41242" y="20983"/>
                  </a:cubicBezTo>
                  <a:cubicBezTo>
                    <a:pt x="41793" y="20923"/>
                    <a:pt x="42321" y="20649"/>
                    <a:pt x="42831" y="20091"/>
                  </a:cubicBezTo>
                  <a:cubicBezTo>
                    <a:pt x="43142" y="19784"/>
                    <a:pt x="43535" y="19278"/>
                    <a:pt x="43996" y="18510"/>
                  </a:cubicBezTo>
                  <a:cubicBezTo>
                    <a:pt x="44461" y="17749"/>
                    <a:pt x="44854" y="17060"/>
                    <a:pt x="45098" y="16516"/>
                  </a:cubicBezTo>
                  <a:lnTo>
                    <a:pt x="47113" y="1734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9" name="任意多边形: 形状 18">
              <a:extLst>
                <a:ext uri="{FF2B5EF4-FFF2-40B4-BE49-F238E27FC236}">
                  <a16:creationId xmlns:a16="http://schemas.microsoft.com/office/drawing/2014/main" id="{732EF0F1-AB57-4E6B-BB22-0CAA82B3EF20}"/>
                </a:ext>
              </a:extLst>
            </p:cNvPr>
            <p:cNvSpPr/>
            <p:nvPr/>
          </p:nvSpPr>
          <p:spPr>
            <a:xfrm>
              <a:off x="4303809" y="1466874"/>
              <a:ext cx="131949" cy="140195"/>
            </a:xfrm>
            <a:custGeom>
              <a:avLst/>
              <a:gdLst/>
              <a:ahLst/>
              <a:cxnLst/>
              <a:rect l="0" t="0" r="0" b="0"/>
              <a:pathLst>
                <a:path w="59950" h="63697">
                  <a:moveTo>
                    <a:pt x="31230" y="4054"/>
                  </a:moveTo>
                  <a:cubicBezTo>
                    <a:pt x="30972" y="4489"/>
                    <a:pt x="30623" y="5115"/>
                    <a:pt x="30196" y="6018"/>
                  </a:cubicBezTo>
                  <a:cubicBezTo>
                    <a:pt x="29769" y="6849"/>
                    <a:pt x="29567" y="7741"/>
                    <a:pt x="29578" y="8682"/>
                  </a:cubicBezTo>
                  <a:cubicBezTo>
                    <a:pt x="29578" y="9540"/>
                    <a:pt x="30005" y="10428"/>
                    <a:pt x="30811" y="11349"/>
                  </a:cubicBezTo>
                  <a:cubicBezTo>
                    <a:pt x="31620" y="12297"/>
                    <a:pt x="32984" y="13436"/>
                    <a:pt x="34861" y="14778"/>
                  </a:cubicBezTo>
                  <a:lnTo>
                    <a:pt x="57586" y="31103"/>
                  </a:lnTo>
                  <a:lnTo>
                    <a:pt x="54731" y="35067"/>
                  </a:lnTo>
                  <a:lnTo>
                    <a:pt x="16059" y="37184"/>
                  </a:lnTo>
                  <a:lnTo>
                    <a:pt x="30931" y="47822"/>
                  </a:lnTo>
                  <a:cubicBezTo>
                    <a:pt x="32793" y="49170"/>
                    <a:pt x="34280" y="50055"/>
                    <a:pt x="35401" y="50516"/>
                  </a:cubicBezTo>
                  <a:cubicBezTo>
                    <a:pt x="36540" y="50943"/>
                    <a:pt x="37544" y="51025"/>
                    <a:pt x="38357" y="50793"/>
                  </a:cubicBezTo>
                  <a:cubicBezTo>
                    <a:pt x="38986" y="50639"/>
                    <a:pt x="39740" y="50227"/>
                    <a:pt x="40620" y="49534"/>
                  </a:cubicBezTo>
                  <a:cubicBezTo>
                    <a:pt x="41519" y="48803"/>
                    <a:pt x="42183" y="48245"/>
                    <a:pt x="42643" y="47780"/>
                  </a:cubicBezTo>
                  <a:lnTo>
                    <a:pt x="44397" y="49021"/>
                  </a:lnTo>
                  <a:lnTo>
                    <a:pt x="34629" y="62659"/>
                  </a:lnTo>
                  <a:lnTo>
                    <a:pt x="32868" y="61408"/>
                  </a:lnTo>
                  <a:cubicBezTo>
                    <a:pt x="33239" y="60790"/>
                    <a:pt x="33606" y="60052"/>
                    <a:pt x="33977" y="59190"/>
                  </a:cubicBezTo>
                  <a:cubicBezTo>
                    <a:pt x="34340" y="58332"/>
                    <a:pt x="34535" y="57485"/>
                    <a:pt x="34543" y="56747"/>
                  </a:cubicBezTo>
                  <a:cubicBezTo>
                    <a:pt x="34505" y="55840"/>
                    <a:pt x="34138" y="54956"/>
                    <a:pt x="33426" y="54146"/>
                  </a:cubicBezTo>
                  <a:cubicBezTo>
                    <a:pt x="32707" y="53288"/>
                    <a:pt x="31317" y="52131"/>
                    <a:pt x="29260" y="50662"/>
                  </a:cubicBezTo>
                  <a:lnTo>
                    <a:pt x="14223" y="39863"/>
                  </a:lnTo>
                  <a:cubicBezTo>
                    <a:pt x="13478" y="39342"/>
                    <a:pt x="12680" y="38934"/>
                    <a:pt x="11863" y="38694"/>
                  </a:cubicBezTo>
                  <a:cubicBezTo>
                    <a:pt x="11031" y="38436"/>
                    <a:pt x="10188" y="38406"/>
                    <a:pt x="9378" y="38529"/>
                  </a:cubicBezTo>
                  <a:cubicBezTo>
                    <a:pt x="8487" y="38694"/>
                    <a:pt x="7666" y="39016"/>
                    <a:pt x="6891" y="39492"/>
                  </a:cubicBezTo>
                  <a:cubicBezTo>
                    <a:pt x="6107" y="39942"/>
                    <a:pt x="5347" y="40549"/>
                    <a:pt x="4564" y="41302"/>
                  </a:cubicBezTo>
                  <a:lnTo>
                    <a:pt x="2810" y="40036"/>
                  </a:lnTo>
                  <a:lnTo>
                    <a:pt x="11376" y="28117"/>
                  </a:lnTo>
                  <a:lnTo>
                    <a:pt x="45296" y="26288"/>
                  </a:lnTo>
                  <a:lnTo>
                    <a:pt x="33216" y="17622"/>
                  </a:lnTo>
                  <a:cubicBezTo>
                    <a:pt x="31317" y="16262"/>
                    <a:pt x="29773" y="15359"/>
                    <a:pt x="28671" y="14950"/>
                  </a:cubicBezTo>
                  <a:cubicBezTo>
                    <a:pt x="27547" y="14493"/>
                    <a:pt x="26592" y="14414"/>
                    <a:pt x="25737" y="14624"/>
                  </a:cubicBezTo>
                  <a:cubicBezTo>
                    <a:pt x="25078" y="14811"/>
                    <a:pt x="24332" y="15227"/>
                    <a:pt x="23489" y="15913"/>
                  </a:cubicBezTo>
                  <a:cubicBezTo>
                    <a:pt x="22635" y="16580"/>
                    <a:pt x="21961" y="17101"/>
                    <a:pt x="21503" y="17580"/>
                  </a:cubicBezTo>
                  <a:lnTo>
                    <a:pt x="19814" y="16363"/>
                  </a:lnTo>
                  <a:lnTo>
                    <a:pt x="29518" y="2810"/>
                  </a:lnTo>
                  <a:lnTo>
                    <a:pt x="31230" y="405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0" name="任意多边形: 形状 19">
              <a:extLst>
                <a:ext uri="{FF2B5EF4-FFF2-40B4-BE49-F238E27FC236}">
                  <a16:creationId xmlns:a16="http://schemas.microsoft.com/office/drawing/2014/main" id="{AA4A620F-F428-47DA-A16D-CFFF16300126}"/>
                </a:ext>
              </a:extLst>
            </p:cNvPr>
            <p:cNvSpPr/>
            <p:nvPr/>
          </p:nvSpPr>
          <p:spPr>
            <a:xfrm>
              <a:off x="4425305" y="1368497"/>
              <a:ext cx="107210" cy="107209"/>
            </a:xfrm>
            <a:custGeom>
              <a:avLst/>
              <a:gdLst/>
              <a:ahLst/>
              <a:cxnLst/>
              <a:rect l="0" t="0" r="0" b="0"/>
              <a:pathLst>
                <a:path w="48709" h="48709">
                  <a:moveTo>
                    <a:pt x="43649" y="16602"/>
                  </a:moveTo>
                  <a:cubicBezTo>
                    <a:pt x="43237" y="16992"/>
                    <a:pt x="42896" y="17386"/>
                    <a:pt x="42585" y="17689"/>
                  </a:cubicBezTo>
                  <a:cubicBezTo>
                    <a:pt x="42278" y="18015"/>
                    <a:pt x="41967" y="18480"/>
                    <a:pt x="41585" y="19060"/>
                  </a:cubicBezTo>
                  <a:cubicBezTo>
                    <a:pt x="41135" y="19735"/>
                    <a:pt x="41012" y="20319"/>
                    <a:pt x="41180" y="20923"/>
                  </a:cubicBezTo>
                  <a:cubicBezTo>
                    <a:pt x="41341" y="21481"/>
                    <a:pt x="41585" y="21994"/>
                    <a:pt x="41971" y="22481"/>
                  </a:cubicBezTo>
                  <a:lnTo>
                    <a:pt x="44811" y="26026"/>
                  </a:lnTo>
                  <a:cubicBezTo>
                    <a:pt x="45399" y="26723"/>
                    <a:pt x="45875" y="27315"/>
                    <a:pt x="46239" y="27708"/>
                  </a:cubicBezTo>
                  <a:cubicBezTo>
                    <a:pt x="46609" y="28150"/>
                    <a:pt x="47052" y="28686"/>
                    <a:pt x="47587" y="29308"/>
                  </a:cubicBezTo>
                  <a:cubicBezTo>
                    <a:pt x="46857" y="31302"/>
                    <a:pt x="45399" y="33831"/>
                    <a:pt x="43215" y="36802"/>
                  </a:cubicBezTo>
                  <a:cubicBezTo>
                    <a:pt x="41042" y="39803"/>
                    <a:pt x="38771" y="42261"/>
                    <a:pt x="36425" y="44112"/>
                  </a:cubicBezTo>
                  <a:cubicBezTo>
                    <a:pt x="34222" y="45911"/>
                    <a:pt x="31884" y="47222"/>
                    <a:pt x="29434" y="48091"/>
                  </a:cubicBezTo>
                  <a:cubicBezTo>
                    <a:pt x="26961" y="48998"/>
                    <a:pt x="24462" y="49343"/>
                    <a:pt x="21925" y="49156"/>
                  </a:cubicBezTo>
                  <a:cubicBezTo>
                    <a:pt x="19418" y="48998"/>
                    <a:pt x="16945" y="48256"/>
                    <a:pt x="14517" y="46952"/>
                  </a:cubicBezTo>
                  <a:cubicBezTo>
                    <a:pt x="12097" y="45671"/>
                    <a:pt x="9875" y="43756"/>
                    <a:pt x="7829" y="41227"/>
                  </a:cubicBezTo>
                  <a:cubicBezTo>
                    <a:pt x="5937" y="38837"/>
                    <a:pt x="4547" y="36322"/>
                    <a:pt x="3734" y="33707"/>
                  </a:cubicBezTo>
                  <a:cubicBezTo>
                    <a:pt x="2872" y="31069"/>
                    <a:pt x="2632" y="28416"/>
                    <a:pt x="2936" y="25749"/>
                  </a:cubicBezTo>
                  <a:cubicBezTo>
                    <a:pt x="3239" y="23141"/>
                    <a:pt x="4116" y="20604"/>
                    <a:pt x="5566" y="18139"/>
                  </a:cubicBezTo>
                  <a:cubicBezTo>
                    <a:pt x="7039" y="15673"/>
                    <a:pt x="9036" y="13421"/>
                    <a:pt x="11557" y="11383"/>
                  </a:cubicBezTo>
                  <a:cubicBezTo>
                    <a:pt x="13296" y="10000"/>
                    <a:pt x="15068" y="8914"/>
                    <a:pt x="16863" y="8161"/>
                  </a:cubicBezTo>
                  <a:cubicBezTo>
                    <a:pt x="18680" y="7385"/>
                    <a:pt x="20254" y="6872"/>
                    <a:pt x="21595" y="6595"/>
                  </a:cubicBezTo>
                  <a:lnTo>
                    <a:pt x="21981" y="4339"/>
                  </a:lnTo>
                  <a:lnTo>
                    <a:pt x="23858" y="2810"/>
                  </a:lnTo>
                  <a:lnTo>
                    <a:pt x="33012" y="13789"/>
                  </a:lnTo>
                  <a:lnTo>
                    <a:pt x="31120" y="15295"/>
                  </a:lnTo>
                  <a:cubicBezTo>
                    <a:pt x="27350" y="12803"/>
                    <a:pt x="24068" y="11402"/>
                    <a:pt x="21250" y="10978"/>
                  </a:cubicBezTo>
                  <a:cubicBezTo>
                    <a:pt x="18459" y="10600"/>
                    <a:pt x="15889" y="11327"/>
                    <a:pt x="13562" y="13189"/>
                  </a:cubicBezTo>
                  <a:cubicBezTo>
                    <a:pt x="10830" y="15392"/>
                    <a:pt x="9669" y="18281"/>
                    <a:pt x="10103" y="21886"/>
                  </a:cubicBezTo>
                  <a:cubicBezTo>
                    <a:pt x="10546" y="25479"/>
                    <a:pt x="12438" y="29379"/>
                    <a:pt x="15806" y="33572"/>
                  </a:cubicBezTo>
                  <a:cubicBezTo>
                    <a:pt x="19392" y="38035"/>
                    <a:pt x="22944" y="40957"/>
                    <a:pt x="26429" y="42291"/>
                  </a:cubicBezTo>
                  <a:cubicBezTo>
                    <a:pt x="29906" y="43625"/>
                    <a:pt x="32993" y="43239"/>
                    <a:pt x="35676" y="41096"/>
                  </a:cubicBezTo>
                  <a:cubicBezTo>
                    <a:pt x="36916" y="40081"/>
                    <a:pt x="37872" y="39001"/>
                    <a:pt x="38569" y="37847"/>
                  </a:cubicBezTo>
                  <a:cubicBezTo>
                    <a:pt x="39221" y="36690"/>
                    <a:pt x="39625" y="35637"/>
                    <a:pt x="39771" y="34730"/>
                  </a:cubicBezTo>
                  <a:lnTo>
                    <a:pt x="34837" y="28551"/>
                  </a:lnTo>
                  <a:cubicBezTo>
                    <a:pt x="34425" y="28049"/>
                    <a:pt x="33994" y="27660"/>
                    <a:pt x="33533" y="27521"/>
                  </a:cubicBezTo>
                  <a:cubicBezTo>
                    <a:pt x="33061" y="27289"/>
                    <a:pt x="32454" y="27289"/>
                    <a:pt x="31678" y="27498"/>
                  </a:cubicBezTo>
                  <a:cubicBezTo>
                    <a:pt x="31082" y="27656"/>
                    <a:pt x="30412" y="27903"/>
                    <a:pt x="29677" y="28312"/>
                  </a:cubicBezTo>
                  <a:cubicBezTo>
                    <a:pt x="28924" y="28682"/>
                    <a:pt x="28283" y="29027"/>
                    <a:pt x="27841" y="29304"/>
                  </a:cubicBezTo>
                  <a:lnTo>
                    <a:pt x="26489" y="27660"/>
                  </a:lnTo>
                  <a:lnTo>
                    <a:pt x="42301" y="14905"/>
                  </a:lnTo>
                  <a:lnTo>
                    <a:pt x="43649" y="1660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1" name="任意多边形: 形状 20">
              <a:extLst>
                <a:ext uri="{FF2B5EF4-FFF2-40B4-BE49-F238E27FC236}">
                  <a16:creationId xmlns:a16="http://schemas.microsoft.com/office/drawing/2014/main" id="{9B3E8790-393B-42EB-8744-BE17448199F1}"/>
                </a:ext>
              </a:extLst>
            </p:cNvPr>
            <p:cNvSpPr/>
            <p:nvPr/>
          </p:nvSpPr>
          <p:spPr>
            <a:xfrm>
              <a:off x="4617485" y="1265619"/>
              <a:ext cx="107210" cy="107209"/>
            </a:xfrm>
            <a:custGeom>
              <a:avLst/>
              <a:gdLst/>
              <a:ahLst/>
              <a:cxnLst/>
              <a:rect l="0" t="0" r="0" b="0"/>
              <a:pathLst>
                <a:path w="48709" h="48709">
                  <a:moveTo>
                    <a:pt x="47233" y="4942"/>
                  </a:moveTo>
                  <a:cubicBezTo>
                    <a:pt x="46728" y="5144"/>
                    <a:pt x="46016" y="5463"/>
                    <a:pt x="45075" y="5920"/>
                  </a:cubicBezTo>
                  <a:cubicBezTo>
                    <a:pt x="44153" y="6347"/>
                    <a:pt x="43423" y="6906"/>
                    <a:pt x="42887" y="7554"/>
                  </a:cubicBezTo>
                  <a:cubicBezTo>
                    <a:pt x="42317" y="8161"/>
                    <a:pt x="42048" y="9090"/>
                    <a:pt x="42078" y="10315"/>
                  </a:cubicBezTo>
                  <a:cubicBezTo>
                    <a:pt x="42100" y="11510"/>
                    <a:pt x="42449" y="13264"/>
                    <a:pt x="43033" y="15583"/>
                  </a:cubicBezTo>
                  <a:lnTo>
                    <a:pt x="46784" y="29586"/>
                  </a:lnTo>
                  <a:cubicBezTo>
                    <a:pt x="47885" y="33700"/>
                    <a:pt x="47357" y="37383"/>
                    <a:pt x="45233" y="40628"/>
                  </a:cubicBezTo>
                  <a:cubicBezTo>
                    <a:pt x="43086" y="43895"/>
                    <a:pt x="39725" y="46143"/>
                    <a:pt x="35116" y="47394"/>
                  </a:cubicBezTo>
                  <a:cubicBezTo>
                    <a:pt x="29732" y="48788"/>
                    <a:pt x="25239" y="48713"/>
                    <a:pt x="21638" y="47084"/>
                  </a:cubicBezTo>
                  <a:cubicBezTo>
                    <a:pt x="18045" y="45446"/>
                    <a:pt x="15681" y="42467"/>
                    <a:pt x="14538" y="38140"/>
                  </a:cubicBezTo>
                  <a:lnTo>
                    <a:pt x="9378" y="18892"/>
                  </a:lnTo>
                  <a:cubicBezTo>
                    <a:pt x="9232" y="18255"/>
                    <a:pt x="8974" y="17768"/>
                    <a:pt x="8603" y="17401"/>
                  </a:cubicBezTo>
                  <a:cubicBezTo>
                    <a:pt x="8262" y="17015"/>
                    <a:pt x="7704" y="16741"/>
                    <a:pt x="6935" y="16539"/>
                  </a:cubicBezTo>
                  <a:cubicBezTo>
                    <a:pt x="6407" y="16438"/>
                    <a:pt x="5781" y="16423"/>
                    <a:pt x="5073" y="16438"/>
                  </a:cubicBezTo>
                  <a:cubicBezTo>
                    <a:pt x="4365" y="16509"/>
                    <a:pt x="3784" y="16539"/>
                    <a:pt x="3368" y="16610"/>
                  </a:cubicBezTo>
                  <a:lnTo>
                    <a:pt x="2810" y="14523"/>
                  </a:lnTo>
                  <a:lnTo>
                    <a:pt x="22564" y="9247"/>
                  </a:lnTo>
                  <a:lnTo>
                    <a:pt x="23122" y="11319"/>
                  </a:lnTo>
                  <a:cubicBezTo>
                    <a:pt x="22564" y="11507"/>
                    <a:pt x="21998" y="11724"/>
                    <a:pt x="21455" y="11994"/>
                  </a:cubicBezTo>
                  <a:cubicBezTo>
                    <a:pt x="20881" y="12237"/>
                    <a:pt x="20331" y="12530"/>
                    <a:pt x="19780" y="12886"/>
                  </a:cubicBezTo>
                  <a:cubicBezTo>
                    <a:pt x="19143" y="13264"/>
                    <a:pt x="18794" y="13770"/>
                    <a:pt x="18678" y="14328"/>
                  </a:cubicBezTo>
                  <a:cubicBezTo>
                    <a:pt x="18592" y="14894"/>
                    <a:pt x="18633" y="15467"/>
                    <a:pt x="18794" y="16123"/>
                  </a:cubicBezTo>
                  <a:lnTo>
                    <a:pt x="23860" y="35082"/>
                  </a:lnTo>
                  <a:cubicBezTo>
                    <a:pt x="24876" y="38814"/>
                    <a:pt x="26412" y="41328"/>
                    <a:pt x="28506" y="42569"/>
                  </a:cubicBezTo>
                  <a:cubicBezTo>
                    <a:pt x="30631" y="43846"/>
                    <a:pt x="33261" y="44019"/>
                    <a:pt x="36420" y="43205"/>
                  </a:cubicBezTo>
                  <a:cubicBezTo>
                    <a:pt x="39485" y="42362"/>
                    <a:pt x="41680" y="40800"/>
                    <a:pt x="42928" y="38443"/>
                  </a:cubicBezTo>
                  <a:cubicBezTo>
                    <a:pt x="44187" y="36101"/>
                    <a:pt x="44333" y="33108"/>
                    <a:pt x="43355" y="29477"/>
                  </a:cubicBezTo>
                  <a:lnTo>
                    <a:pt x="39972" y="16700"/>
                  </a:lnTo>
                  <a:cubicBezTo>
                    <a:pt x="39357" y="14426"/>
                    <a:pt x="38747" y="12796"/>
                    <a:pt x="38132" y="11720"/>
                  </a:cubicBezTo>
                  <a:cubicBezTo>
                    <a:pt x="37521" y="10705"/>
                    <a:pt x="36828" y="9997"/>
                    <a:pt x="36060" y="9671"/>
                  </a:cubicBezTo>
                  <a:cubicBezTo>
                    <a:pt x="35487" y="9416"/>
                    <a:pt x="34595" y="9281"/>
                    <a:pt x="33366" y="9281"/>
                  </a:cubicBezTo>
                  <a:cubicBezTo>
                    <a:pt x="32141" y="9259"/>
                    <a:pt x="31264" y="9281"/>
                    <a:pt x="30792" y="9341"/>
                  </a:cubicBezTo>
                  <a:lnTo>
                    <a:pt x="30219" y="7202"/>
                  </a:lnTo>
                  <a:lnTo>
                    <a:pt x="46683" y="2810"/>
                  </a:lnTo>
                  <a:lnTo>
                    <a:pt x="47233" y="49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2" name="任意多边形: 形状 21">
              <a:extLst>
                <a:ext uri="{FF2B5EF4-FFF2-40B4-BE49-F238E27FC236}">
                  <a16:creationId xmlns:a16="http://schemas.microsoft.com/office/drawing/2014/main" id="{CCF4C6EA-87B8-4852-9556-C04D9B408B30}"/>
                </a:ext>
              </a:extLst>
            </p:cNvPr>
            <p:cNvSpPr/>
            <p:nvPr/>
          </p:nvSpPr>
          <p:spPr>
            <a:xfrm>
              <a:off x="4775922" y="1258105"/>
              <a:ext cx="107210" cy="98962"/>
            </a:xfrm>
            <a:custGeom>
              <a:avLst/>
              <a:gdLst/>
              <a:ahLst/>
              <a:cxnLst/>
              <a:rect l="0" t="0" r="0" b="0"/>
              <a:pathLst>
                <a:path w="48709" h="44962">
                  <a:moveTo>
                    <a:pt x="48961" y="5587"/>
                  </a:moveTo>
                  <a:cubicBezTo>
                    <a:pt x="48444" y="5620"/>
                    <a:pt x="47713" y="5703"/>
                    <a:pt x="46758" y="5819"/>
                  </a:cubicBezTo>
                  <a:cubicBezTo>
                    <a:pt x="45821" y="5973"/>
                    <a:pt x="44937" y="6328"/>
                    <a:pt x="44183" y="6864"/>
                  </a:cubicBezTo>
                  <a:cubicBezTo>
                    <a:pt x="43486" y="7370"/>
                    <a:pt x="42996" y="8209"/>
                    <a:pt x="42700" y="9416"/>
                  </a:cubicBezTo>
                  <a:cubicBezTo>
                    <a:pt x="42389" y="10596"/>
                    <a:pt x="42228" y="12372"/>
                    <a:pt x="42205" y="14714"/>
                  </a:cubicBezTo>
                  <a:lnTo>
                    <a:pt x="41819" y="42670"/>
                  </a:lnTo>
                  <a:lnTo>
                    <a:pt x="36922" y="42621"/>
                  </a:lnTo>
                  <a:lnTo>
                    <a:pt x="13103" y="12069"/>
                  </a:lnTo>
                  <a:lnTo>
                    <a:pt x="12844" y="30380"/>
                  </a:lnTo>
                  <a:cubicBezTo>
                    <a:pt x="12814" y="32647"/>
                    <a:pt x="12938" y="34378"/>
                    <a:pt x="13223" y="35562"/>
                  </a:cubicBezTo>
                  <a:cubicBezTo>
                    <a:pt x="13511" y="36765"/>
                    <a:pt x="13998" y="37611"/>
                    <a:pt x="14658" y="38170"/>
                  </a:cubicBezTo>
                  <a:cubicBezTo>
                    <a:pt x="15141" y="38612"/>
                    <a:pt x="15924" y="38945"/>
                    <a:pt x="17018" y="39271"/>
                  </a:cubicBezTo>
                  <a:cubicBezTo>
                    <a:pt x="18086" y="39620"/>
                    <a:pt x="18933" y="39852"/>
                    <a:pt x="19593" y="39953"/>
                  </a:cubicBezTo>
                  <a:lnTo>
                    <a:pt x="19574" y="42111"/>
                  </a:lnTo>
                  <a:lnTo>
                    <a:pt x="2810" y="41860"/>
                  </a:lnTo>
                  <a:lnTo>
                    <a:pt x="2825" y="39751"/>
                  </a:lnTo>
                  <a:cubicBezTo>
                    <a:pt x="3541" y="39676"/>
                    <a:pt x="4339" y="39541"/>
                    <a:pt x="5276" y="39354"/>
                  </a:cubicBezTo>
                  <a:cubicBezTo>
                    <a:pt x="6216" y="39159"/>
                    <a:pt x="6988" y="38825"/>
                    <a:pt x="7602" y="38424"/>
                  </a:cubicBezTo>
                  <a:cubicBezTo>
                    <a:pt x="8333" y="37881"/>
                    <a:pt x="8820" y="37113"/>
                    <a:pt x="9109" y="36026"/>
                  </a:cubicBezTo>
                  <a:cubicBezTo>
                    <a:pt x="9397" y="34970"/>
                    <a:pt x="9558" y="33164"/>
                    <a:pt x="9558" y="30635"/>
                  </a:cubicBezTo>
                  <a:lnTo>
                    <a:pt x="9824" y="12106"/>
                  </a:lnTo>
                  <a:cubicBezTo>
                    <a:pt x="9839" y="11173"/>
                    <a:pt x="9716" y="10323"/>
                    <a:pt x="9435" y="9498"/>
                  </a:cubicBezTo>
                  <a:cubicBezTo>
                    <a:pt x="9169" y="8663"/>
                    <a:pt x="8745" y="7970"/>
                    <a:pt x="8153" y="7374"/>
                  </a:cubicBezTo>
                  <a:cubicBezTo>
                    <a:pt x="7516" y="6729"/>
                    <a:pt x="6793" y="6227"/>
                    <a:pt x="5965" y="5868"/>
                  </a:cubicBezTo>
                  <a:cubicBezTo>
                    <a:pt x="5152" y="5519"/>
                    <a:pt x="4189" y="5201"/>
                    <a:pt x="3155" y="4991"/>
                  </a:cubicBezTo>
                  <a:lnTo>
                    <a:pt x="3155" y="2810"/>
                  </a:lnTo>
                  <a:lnTo>
                    <a:pt x="17835" y="3027"/>
                  </a:lnTo>
                  <a:lnTo>
                    <a:pt x="38728" y="29810"/>
                  </a:lnTo>
                  <a:lnTo>
                    <a:pt x="38945" y="14961"/>
                  </a:lnTo>
                  <a:cubicBezTo>
                    <a:pt x="38968" y="12620"/>
                    <a:pt x="38852" y="10866"/>
                    <a:pt x="38559" y="9686"/>
                  </a:cubicBezTo>
                  <a:cubicBezTo>
                    <a:pt x="38256" y="8532"/>
                    <a:pt x="37776" y="7677"/>
                    <a:pt x="37109" y="7112"/>
                  </a:cubicBezTo>
                  <a:cubicBezTo>
                    <a:pt x="36603" y="6707"/>
                    <a:pt x="35805" y="6325"/>
                    <a:pt x="34790" y="5995"/>
                  </a:cubicBezTo>
                  <a:cubicBezTo>
                    <a:pt x="33748" y="5662"/>
                    <a:pt x="32905" y="5474"/>
                    <a:pt x="32268" y="5313"/>
                  </a:cubicBezTo>
                  <a:lnTo>
                    <a:pt x="32328" y="3234"/>
                  </a:lnTo>
                  <a:lnTo>
                    <a:pt x="49002" y="3458"/>
                  </a:lnTo>
                  <a:lnTo>
                    <a:pt x="48961" y="5587"/>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3" name="任意多边形: 形状 22">
              <a:extLst>
                <a:ext uri="{FF2B5EF4-FFF2-40B4-BE49-F238E27FC236}">
                  <a16:creationId xmlns:a16="http://schemas.microsoft.com/office/drawing/2014/main" id="{BDE7E8C4-7ECD-486A-B0A9-6267C95998C0}"/>
                </a:ext>
              </a:extLst>
            </p:cNvPr>
            <p:cNvSpPr/>
            <p:nvPr/>
          </p:nvSpPr>
          <p:spPr>
            <a:xfrm>
              <a:off x="4923878" y="1271861"/>
              <a:ext cx="74221" cy="107209"/>
            </a:xfrm>
            <a:custGeom>
              <a:avLst/>
              <a:gdLst/>
              <a:ahLst/>
              <a:cxnLst/>
              <a:rect l="0" t="0" r="0" b="0"/>
              <a:pathLst>
                <a:path w="33722" h="48709">
                  <a:moveTo>
                    <a:pt x="23797" y="46016"/>
                  </a:moveTo>
                  <a:lnTo>
                    <a:pt x="2810" y="40613"/>
                  </a:lnTo>
                  <a:lnTo>
                    <a:pt x="3353" y="38503"/>
                  </a:lnTo>
                  <a:cubicBezTo>
                    <a:pt x="3822" y="38604"/>
                    <a:pt x="4541" y="38758"/>
                    <a:pt x="5497" y="38908"/>
                  </a:cubicBezTo>
                  <a:cubicBezTo>
                    <a:pt x="6433" y="39088"/>
                    <a:pt x="7100" y="39140"/>
                    <a:pt x="7513" y="39088"/>
                  </a:cubicBezTo>
                  <a:cubicBezTo>
                    <a:pt x="8232" y="39001"/>
                    <a:pt x="8753" y="38754"/>
                    <a:pt x="9124" y="38364"/>
                  </a:cubicBezTo>
                  <a:cubicBezTo>
                    <a:pt x="9472" y="38016"/>
                    <a:pt x="9738" y="37465"/>
                    <a:pt x="9918" y="36821"/>
                  </a:cubicBezTo>
                  <a:lnTo>
                    <a:pt x="16861" y="10015"/>
                  </a:lnTo>
                  <a:cubicBezTo>
                    <a:pt x="17000" y="9420"/>
                    <a:pt x="17018" y="8843"/>
                    <a:pt x="16921" y="8318"/>
                  </a:cubicBezTo>
                  <a:cubicBezTo>
                    <a:pt x="16797" y="7812"/>
                    <a:pt x="16449" y="7318"/>
                    <a:pt x="15838" y="6868"/>
                  </a:cubicBezTo>
                  <a:cubicBezTo>
                    <a:pt x="15467" y="6565"/>
                    <a:pt x="14898" y="6242"/>
                    <a:pt x="14100" y="5811"/>
                  </a:cubicBezTo>
                  <a:cubicBezTo>
                    <a:pt x="13324" y="5422"/>
                    <a:pt x="12635" y="5096"/>
                    <a:pt x="12035" y="4875"/>
                  </a:cubicBezTo>
                  <a:lnTo>
                    <a:pt x="12571" y="2810"/>
                  </a:lnTo>
                  <a:lnTo>
                    <a:pt x="33557" y="8239"/>
                  </a:lnTo>
                  <a:lnTo>
                    <a:pt x="33006" y="10311"/>
                  </a:lnTo>
                  <a:cubicBezTo>
                    <a:pt x="32478" y="10233"/>
                    <a:pt x="31796" y="10117"/>
                    <a:pt x="30972" y="10015"/>
                  </a:cubicBezTo>
                  <a:cubicBezTo>
                    <a:pt x="30151" y="9907"/>
                    <a:pt x="29443" y="9869"/>
                    <a:pt x="28847" y="9907"/>
                  </a:cubicBezTo>
                  <a:cubicBezTo>
                    <a:pt x="28094" y="9955"/>
                    <a:pt x="27543" y="10218"/>
                    <a:pt x="27172" y="10622"/>
                  </a:cubicBezTo>
                  <a:cubicBezTo>
                    <a:pt x="26832" y="11065"/>
                    <a:pt x="26566" y="11585"/>
                    <a:pt x="26404" y="12185"/>
                  </a:cubicBezTo>
                  <a:lnTo>
                    <a:pt x="19469" y="38968"/>
                  </a:lnTo>
                  <a:cubicBezTo>
                    <a:pt x="19304" y="39597"/>
                    <a:pt x="19304" y="40185"/>
                    <a:pt x="19401" y="40684"/>
                  </a:cubicBezTo>
                  <a:cubicBezTo>
                    <a:pt x="19525" y="41186"/>
                    <a:pt x="19896" y="41692"/>
                    <a:pt x="20488" y="42156"/>
                  </a:cubicBezTo>
                  <a:cubicBezTo>
                    <a:pt x="20807" y="42419"/>
                    <a:pt x="21402" y="42730"/>
                    <a:pt x="22212" y="43112"/>
                  </a:cubicBezTo>
                  <a:cubicBezTo>
                    <a:pt x="23032" y="43460"/>
                    <a:pt x="23740" y="43738"/>
                    <a:pt x="24314" y="43947"/>
                  </a:cubicBezTo>
                  <a:lnTo>
                    <a:pt x="23797" y="46016"/>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4" name="任意多边形: 形状 23">
              <a:extLst>
                <a:ext uri="{FF2B5EF4-FFF2-40B4-BE49-F238E27FC236}">
                  <a16:creationId xmlns:a16="http://schemas.microsoft.com/office/drawing/2014/main" id="{C3B6DB5E-CE50-43D1-A19B-CEDA065E6210}"/>
                </a:ext>
              </a:extLst>
            </p:cNvPr>
            <p:cNvSpPr/>
            <p:nvPr/>
          </p:nvSpPr>
          <p:spPr>
            <a:xfrm>
              <a:off x="5050236" y="1304000"/>
              <a:ext cx="98962" cy="115456"/>
            </a:xfrm>
            <a:custGeom>
              <a:avLst/>
              <a:gdLst/>
              <a:ahLst/>
              <a:cxnLst/>
              <a:rect l="0" t="0" r="0" b="0"/>
              <a:pathLst>
                <a:path w="44962" h="52456">
                  <a:moveTo>
                    <a:pt x="43228" y="26183"/>
                  </a:moveTo>
                  <a:cubicBezTo>
                    <a:pt x="42662" y="25966"/>
                    <a:pt x="42096" y="25779"/>
                    <a:pt x="41538" y="25681"/>
                  </a:cubicBezTo>
                  <a:cubicBezTo>
                    <a:pt x="40961" y="25558"/>
                    <a:pt x="40328" y="25524"/>
                    <a:pt x="39665" y="25558"/>
                  </a:cubicBezTo>
                  <a:cubicBezTo>
                    <a:pt x="38765" y="25588"/>
                    <a:pt x="37990" y="25737"/>
                    <a:pt x="37375" y="26007"/>
                  </a:cubicBezTo>
                  <a:cubicBezTo>
                    <a:pt x="36746" y="26281"/>
                    <a:pt x="36026" y="26667"/>
                    <a:pt x="35232" y="27304"/>
                  </a:cubicBezTo>
                  <a:cubicBezTo>
                    <a:pt x="34138" y="28165"/>
                    <a:pt x="32564" y="29413"/>
                    <a:pt x="30530" y="31107"/>
                  </a:cubicBezTo>
                  <a:cubicBezTo>
                    <a:pt x="28488" y="32774"/>
                    <a:pt x="26146" y="34606"/>
                    <a:pt x="23531" y="36765"/>
                  </a:cubicBezTo>
                  <a:cubicBezTo>
                    <a:pt x="21204" y="38664"/>
                    <a:pt x="18652" y="40789"/>
                    <a:pt x="15898" y="43089"/>
                  </a:cubicBezTo>
                  <a:cubicBezTo>
                    <a:pt x="13129" y="45352"/>
                    <a:pt x="10476" y="47582"/>
                    <a:pt x="7947" y="49654"/>
                  </a:cubicBezTo>
                  <a:lnTo>
                    <a:pt x="3091" y="47080"/>
                  </a:lnTo>
                  <a:cubicBezTo>
                    <a:pt x="3766" y="40302"/>
                    <a:pt x="4463" y="33464"/>
                    <a:pt x="5133" y="26483"/>
                  </a:cubicBezTo>
                  <a:cubicBezTo>
                    <a:pt x="5841" y="19506"/>
                    <a:pt x="6314" y="14650"/>
                    <a:pt x="6520" y="11896"/>
                  </a:cubicBezTo>
                  <a:cubicBezTo>
                    <a:pt x="6583" y="10903"/>
                    <a:pt x="6561" y="10102"/>
                    <a:pt x="6418" y="9513"/>
                  </a:cubicBezTo>
                  <a:cubicBezTo>
                    <a:pt x="6272" y="8895"/>
                    <a:pt x="5969" y="8187"/>
                    <a:pt x="5433" y="7333"/>
                  </a:cubicBezTo>
                  <a:cubicBezTo>
                    <a:pt x="5047" y="6767"/>
                    <a:pt x="4680" y="6272"/>
                    <a:pt x="4324" y="5920"/>
                  </a:cubicBezTo>
                  <a:cubicBezTo>
                    <a:pt x="3968" y="5594"/>
                    <a:pt x="3462" y="5189"/>
                    <a:pt x="2810" y="4725"/>
                  </a:cubicBezTo>
                  <a:lnTo>
                    <a:pt x="3837" y="2810"/>
                  </a:lnTo>
                  <a:lnTo>
                    <a:pt x="22504" y="12709"/>
                  </a:lnTo>
                  <a:lnTo>
                    <a:pt x="21526" y="14579"/>
                  </a:lnTo>
                  <a:cubicBezTo>
                    <a:pt x="19634" y="13849"/>
                    <a:pt x="18292" y="13384"/>
                    <a:pt x="17532" y="13305"/>
                  </a:cubicBezTo>
                  <a:cubicBezTo>
                    <a:pt x="16756" y="13204"/>
                    <a:pt x="16307" y="13328"/>
                    <a:pt x="16097" y="13676"/>
                  </a:cubicBezTo>
                  <a:cubicBezTo>
                    <a:pt x="16010" y="13864"/>
                    <a:pt x="15943" y="14073"/>
                    <a:pt x="15887" y="14294"/>
                  </a:cubicBezTo>
                  <a:cubicBezTo>
                    <a:pt x="15834" y="14512"/>
                    <a:pt x="15778" y="14838"/>
                    <a:pt x="15692" y="15280"/>
                  </a:cubicBezTo>
                  <a:cubicBezTo>
                    <a:pt x="15452" y="16981"/>
                    <a:pt x="15171" y="19802"/>
                    <a:pt x="14800" y="23800"/>
                  </a:cubicBezTo>
                  <a:cubicBezTo>
                    <a:pt x="14452" y="27783"/>
                    <a:pt x="13860" y="33872"/>
                    <a:pt x="13005" y="41943"/>
                  </a:cubicBezTo>
                  <a:cubicBezTo>
                    <a:pt x="16824" y="38743"/>
                    <a:pt x="20020" y="36030"/>
                    <a:pt x="22620" y="33793"/>
                  </a:cubicBezTo>
                  <a:cubicBezTo>
                    <a:pt x="25198" y="31568"/>
                    <a:pt x="27487" y="29582"/>
                    <a:pt x="29439" y="27873"/>
                  </a:cubicBezTo>
                  <a:cubicBezTo>
                    <a:pt x="30410" y="27030"/>
                    <a:pt x="31279" y="26247"/>
                    <a:pt x="32014" y="25468"/>
                  </a:cubicBezTo>
                  <a:cubicBezTo>
                    <a:pt x="32767" y="24730"/>
                    <a:pt x="33261" y="24149"/>
                    <a:pt x="33494" y="23669"/>
                  </a:cubicBezTo>
                  <a:cubicBezTo>
                    <a:pt x="33775" y="23163"/>
                    <a:pt x="33625" y="22523"/>
                    <a:pt x="33029" y="21758"/>
                  </a:cubicBezTo>
                  <a:cubicBezTo>
                    <a:pt x="32467" y="21039"/>
                    <a:pt x="31204" y="20012"/>
                    <a:pt x="29248" y="18779"/>
                  </a:cubicBezTo>
                  <a:lnTo>
                    <a:pt x="30264" y="16842"/>
                  </a:lnTo>
                  <a:lnTo>
                    <a:pt x="44258" y="24242"/>
                  </a:lnTo>
                  <a:lnTo>
                    <a:pt x="43228" y="26183"/>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5" name="任意多边形: 形状 24">
              <a:extLst>
                <a:ext uri="{FF2B5EF4-FFF2-40B4-BE49-F238E27FC236}">
                  <a16:creationId xmlns:a16="http://schemas.microsoft.com/office/drawing/2014/main" id="{8E0EED2C-2866-4510-89A1-958610CD5A78}"/>
                </a:ext>
              </a:extLst>
            </p:cNvPr>
            <p:cNvSpPr/>
            <p:nvPr/>
          </p:nvSpPr>
          <p:spPr>
            <a:xfrm>
              <a:off x="5133332" y="1387753"/>
              <a:ext cx="123701" cy="123701"/>
            </a:xfrm>
            <a:custGeom>
              <a:avLst/>
              <a:gdLst/>
              <a:ahLst/>
              <a:cxnLst/>
              <a:rect l="0" t="0" r="0" b="0"/>
              <a:pathLst>
                <a:path w="56203" h="56203">
                  <a:moveTo>
                    <a:pt x="47912" y="33501"/>
                  </a:moveTo>
                  <a:lnTo>
                    <a:pt x="46327" y="32028"/>
                  </a:lnTo>
                  <a:cubicBezTo>
                    <a:pt x="46964" y="30578"/>
                    <a:pt x="47312" y="28862"/>
                    <a:pt x="47376" y="26869"/>
                  </a:cubicBezTo>
                  <a:cubicBezTo>
                    <a:pt x="47451" y="24898"/>
                    <a:pt x="47121" y="23362"/>
                    <a:pt x="46375" y="22298"/>
                  </a:cubicBezTo>
                  <a:cubicBezTo>
                    <a:pt x="46064" y="21814"/>
                    <a:pt x="45536" y="21256"/>
                    <a:pt x="44839" y="20608"/>
                  </a:cubicBezTo>
                  <a:cubicBezTo>
                    <a:pt x="44150" y="19885"/>
                    <a:pt x="43558" y="19360"/>
                    <a:pt x="43093" y="18911"/>
                  </a:cubicBezTo>
                  <a:lnTo>
                    <a:pt x="38949" y="15122"/>
                  </a:lnTo>
                  <a:lnTo>
                    <a:pt x="28810" y="26217"/>
                  </a:lnTo>
                  <a:lnTo>
                    <a:pt x="31729" y="28956"/>
                  </a:lnTo>
                  <a:cubicBezTo>
                    <a:pt x="32463" y="29600"/>
                    <a:pt x="33212" y="30125"/>
                    <a:pt x="33969" y="30485"/>
                  </a:cubicBezTo>
                  <a:cubicBezTo>
                    <a:pt x="34722" y="30856"/>
                    <a:pt x="35603" y="31050"/>
                    <a:pt x="36562" y="30983"/>
                  </a:cubicBezTo>
                  <a:cubicBezTo>
                    <a:pt x="37128" y="30946"/>
                    <a:pt x="37941" y="30695"/>
                    <a:pt x="38960" y="30192"/>
                  </a:cubicBezTo>
                  <a:cubicBezTo>
                    <a:pt x="39983" y="29694"/>
                    <a:pt x="40822" y="29207"/>
                    <a:pt x="41456" y="28720"/>
                  </a:cubicBezTo>
                  <a:lnTo>
                    <a:pt x="43018" y="30155"/>
                  </a:lnTo>
                  <a:lnTo>
                    <a:pt x="32077" y="42156"/>
                  </a:lnTo>
                  <a:lnTo>
                    <a:pt x="30481" y="40706"/>
                  </a:lnTo>
                  <a:cubicBezTo>
                    <a:pt x="30931" y="40081"/>
                    <a:pt x="31380" y="39178"/>
                    <a:pt x="31822" y="38016"/>
                  </a:cubicBezTo>
                  <a:cubicBezTo>
                    <a:pt x="32280" y="36836"/>
                    <a:pt x="32519" y="35951"/>
                    <a:pt x="32519" y="35356"/>
                  </a:cubicBezTo>
                  <a:cubicBezTo>
                    <a:pt x="32519" y="34486"/>
                    <a:pt x="32317" y="33677"/>
                    <a:pt x="31890" y="32935"/>
                  </a:cubicBezTo>
                  <a:cubicBezTo>
                    <a:pt x="31448" y="32205"/>
                    <a:pt x="30829" y="31485"/>
                    <a:pt x="30035" y="30751"/>
                  </a:cubicBezTo>
                  <a:lnTo>
                    <a:pt x="27098" y="28087"/>
                  </a:lnTo>
                  <a:lnTo>
                    <a:pt x="19506" y="36397"/>
                  </a:lnTo>
                  <a:cubicBezTo>
                    <a:pt x="18716" y="37259"/>
                    <a:pt x="18165" y="38012"/>
                    <a:pt x="17794" y="38630"/>
                  </a:cubicBezTo>
                  <a:cubicBezTo>
                    <a:pt x="17476" y="39252"/>
                    <a:pt x="17352" y="39871"/>
                    <a:pt x="17476" y="40455"/>
                  </a:cubicBezTo>
                  <a:cubicBezTo>
                    <a:pt x="17550" y="41006"/>
                    <a:pt x="17880" y="41628"/>
                    <a:pt x="18375" y="42224"/>
                  </a:cubicBezTo>
                  <a:cubicBezTo>
                    <a:pt x="18903" y="42849"/>
                    <a:pt x="19649" y="43625"/>
                    <a:pt x="20672" y="44566"/>
                  </a:cubicBezTo>
                  <a:cubicBezTo>
                    <a:pt x="21144" y="44970"/>
                    <a:pt x="21710" y="45502"/>
                    <a:pt x="22384" y="46094"/>
                  </a:cubicBezTo>
                  <a:cubicBezTo>
                    <a:pt x="23058" y="46675"/>
                    <a:pt x="23673" y="47155"/>
                    <a:pt x="24239" y="47544"/>
                  </a:cubicBezTo>
                  <a:cubicBezTo>
                    <a:pt x="24849" y="48009"/>
                    <a:pt x="25490" y="48391"/>
                    <a:pt x="26086" y="48702"/>
                  </a:cubicBezTo>
                  <a:cubicBezTo>
                    <a:pt x="26730" y="49028"/>
                    <a:pt x="27259" y="49144"/>
                    <a:pt x="27753" y="49122"/>
                  </a:cubicBezTo>
                  <a:cubicBezTo>
                    <a:pt x="28978" y="49047"/>
                    <a:pt x="30642" y="48702"/>
                    <a:pt x="32680" y="48088"/>
                  </a:cubicBezTo>
                  <a:cubicBezTo>
                    <a:pt x="34722" y="47451"/>
                    <a:pt x="36203" y="46941"/>
                    <a:pt x="37072" y="46484"/>
                  </a:cubicBezTo>
                  <a:lnTo>
                    <a:pt x="38522" y="47818"/>
                  </a:lnTo>
                  <a:lnTo>
                    <a:pt x="29795" y="56260"/>
                  </a:lnTo>
                  <a:lnTo>
                    <a:pt x="2810" y="31613"/>
                  </a:lnTo>
                  <a:lnTo>
                    <a:pt x="4283" y="30031"/>
                  </a:lnTo>
                  <a:cubicBezTo>
                    <a:pt x="4669" y="30342"/>
                    <a:pt x="5238" y="30747"/>
                    <a:pt x="5973" y="31283"/>
                  </a:cubicBezTo>
                  <a:cubicBezTo>
                    <a:pt x="6703" y="31792"/>
                    <a:pt x="7231" y="32118"/>
                    <a:pt x="7625" y="32253"/>
                  </a:cubicBezTo>
                  <a:cubicBezTo>
                    <a:pt x="8333" y="32523"/>
                    <a:pt x="8929" y="32560"/>
                    <a:pt x="9393" y="32407"/>
                  </a:cubicBezTo>
                  <a:cubicBezTo>
                    <a:pt x="9888" y="32235"/>
                    <a:pt x="10379" y="31864"/>
                    <a:pt x="10829" y="31350"/>
                  </a:cubicBezTo>
                  <a:lnTo>
                    <a:pt x="29409" y="11053"/>
                  </a:lnTo>
                  <a:cubicBezTo>
                    <a:pt x="29859" y="10574"/>
                    <a:pt x="30140" y="10090"/>
                    <a:pt x="30279" y="9648"/>
                  </a:cubicBezTo>
                  <a:cubicBezTo>
                    <a:pt x="30432" y="9180"/>
                    <a:pt x="30324" y="8562"/>
                    <a:pt x="29998" y="7760"/>
                  </a:cubicBezTo>
                  <a:cubicBezTo>
                    <a:pt x="29803" y="7295"/>
                    <a:pt x="29424" y="6707"/>
                    <a:pt x="28904" y="5976"/>
                  </a:cubicBezTo>
                  <a:cubicBezTo>
                    <a:pt x="28390" y="5246"/>
                    <a:pt x="28004" y="4736"/>
                    <a:pt x="27716" y="4376"/>
                  </a:cubicBezTo>
                  <a:lnTo>
                    <a:pt x="29136" y="2810"/>
                  </a:lnTo>
                  <a:lnTo>
                    <a:pt x="54660" y="26108"/>
                  </a:lnTo>
                  <a:lnTo>
                    <a:pt x="47912" y="3350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6" name="任意多边形: 形状 25">
              <a:extLst>
                <a:ext uri="{FF2B5EF4-FFF2-40B4-BE49-F238E27FC236}">
                  <a16:creationId xmlns:a16="http://schemas.microsoft.com/office/drawing/2014/main" id="{521EBB00-C8F2-419C-9B80-A611F8BCA2FB}"/>
                </a:ext>
              </a:extLst>
            </p:cNvPr>
            <p:cNvSpPr/>
            <p:nvPr/>
          </p:nvSpPr>
          <p:spPr>
            <a:xfrm>
              <a:off x="5223717" y="1494476"/>
              <a:ext cx="115457" cy="140195"/>
            </a:xfrm>
            <a:custGeom>
              <a:avLst/>
              <a:gdLst/>
              <a:ahLst/>
              <a:cxnLst/>
              <a:rect l="0" t="0" r="0" b="0"/>
              <a:pathLst>
                <a:path w="52456" h="63697">
                  <a:moveTo>
                    <a:pt x="27105" y="61636"/>
                  </a:moveTo>
                  <a:lnTo>
                    <a:pt x="18986" y="49021"/>
                  </a:lnTo>
                  <a:cubicBezTo>
                    <a:pt x="20908" y="44723"/>
                    <a:pt x="22391" y="41223"/>
                    <a:pt x="23414" y="38526"/>
                  </a:cubicBezTo>
                  <a:cubicBezTo>
                    <a:pt x="24452" y="35817"/>
                    <a:pt x="25576" y="32549"/>
                    <a:pt x="26775" y="28757"/>
                  </a:cubicBezTo>
                  <a:lnTo>
                    <a:pt x="26000" y="27547"/>
                  </a:lnTo>
                  <a:lnTo>
                    <a:pt x="16093" y="33958"/>
                  </a:lnTo>
                  <a:cubicBezTo>
                    <a:pt x="15512" y="34292"/>
                    <a:pt x="15108" y="34689"/>
                    <a:pt x="14868" y="35153"/>
                  </a:cubicBezTo>
                  <a:cubicBezTo>
                    <a:pt x="14613" y="35603"/>
                    <a:pt x="14557" y="36217"/>
                    <a:pt x="14680" y="36986"/>
                  </a:cubicBezTo>
                  <a:cubicBezTo>
                    <a:pt x="14744" y="37319"/>
                    <a:pt x="14898" y="37885"/>
                    <a:pt x="15186" y="38593"/>
                  </a:cubicBezTo>
                  <a:cubicBezTo>
                    <a:pt x="15456" y="39290"/>
                    <a:pt x="15722" y="39889"/>
                    <a:pt x="15939" y="40354"/>
                  </a:cubicBezTo>
                  <a:lnTo>
                    <a:pt x="14130" y="41512"/>
                  </a:lnTo>
                  <a:lnTo>
                    <a:pt x="2810" y="23969"/>
                  </a:lnTo>
                  <a:lnTo>
                    <a:pt x="4620" y="22789"/>
                  </a:lnTo>
                  <a:cubicBezTo>
                    <a:pt x="4953" y="23216"/>
                    <a:pt x="5403" y="23774"/>
                    <a:pt x="5969" y="24471"/>
                  </a:cubicBezTo>
                  <a:cubicBezTo>
                    <a:pt x="6550" y="25145"/>
                    <a:pt x="6969" y="25610"/>
                    <a:pt x="7295" y="25820"/>
                  </a:cubicBezTo>
                  <a:cubicBezTo>
                    <a:pt x="7925" y="26262"/>
                    <a:pt x="8490" y="26446"/>
                    <a:pt x="8981" y="26423"/>
                  </a:cubicBezTo>
                  <a:cubicBezTo>
                    <a:pt x="9498" y="26386"/>
                    <a:pt x="10057" y="26168"/>
                    <a:pt x="10622" y="25771"/>
                  </a:cubicBezTo>
                  <a:lnTo>
                    <a:pt x="33797" y="10866"/>
                  </a:lnTo>
                  <a:cubicBezTo>
                    <a:pt x="34322" y="10495"/>
                    <a:pt x="34726" y="10113"/>
                    <a:pt x="34970" y="9704"/>
                  </a:cubicBezTo>
                  <a:cubicBezTo>
                    <a:pt x="35266" y="9300"/>
                    <a:pt x="35303" y="8663"/>
                    <a:pt x="35180" y="7850"/>
                  </a:cubicBezTo>
                  <a:cubicBezTo>
                    <a:pt x="35034" y="7213"/>
                    <a:pt x="34831" y="6516"/>
                    <a:pt x="34520" y="5740"/>
                  </a:cubicBezTo>
                  <a:cubicBezTo>
                    <a:pt x="34239" y="4995"/>
                    <a:pt x="33999" y="4391"/>
                    <a:pt x="33812" y="3972"/>
                  </a:cubicBezTo>
                  <a:lnTo>
                    <a:pt x="35626" y="2810"/>
                  </a:lnTo>
                  <a:lnTo>
                    <a:pt x="47499" y="21204"/>
                  </a:lnTo>
                  <a:cubicBezTo>
                    <a:pt x="50145" y="25340"/>
                    <a:pt x="51516" y="28877"/>
                    <a:pt x="51625" y="31849"/>
                  </a:cubicBezTo>
                  <a:cubicBezTo>
                    <a:pt x="51700" y="34805"/>
                    <a:pt x="50437" y="37109"/>
                    <a:pt x="47829" y="38825"/>
                  </a:cubicBezTo>
                  <a:cubicBezTo>
                    <a:pt x="45525" y="40309"/>
                    <a:pt x="43232" y="40841"/>
                    <a:pt x="40987" y="40433"/>
                  </a:cubicBezTo>
                  <a:cubicBezTo>
                    <a:pt x="38724" y="40006"/>
                    <a:pt x="36341" y="38694"/>
                    <a:pt x="33835" y="36521"/>
                  </a:cubicBezTo>
                  <a:cubicBezTo>
                    <a:pt x="33138" y="38421"/>
                    <a:pt x="32362" y="40658"/>
                    <a:pt x="31493" y="43209"/>
                  </a:cubicBezTo>
                  <a:cubicBezTo>
                    <a:pt x="30586" y="45738"/>
                    <a:pt x="29717" y="48369"/>
                    <a:pt x="28832" y="51059"/>
                  </a:cubicBezTo>
                  <a:cubicBezTo>
                    <a:pt x="28529" y="51913"/>
                    <a:pt x="28222" y="53067"/>
                    <a:pt x="27896" y="54442"/>
                  </a:cubicBezTo>
                  <a:cubicBezTo>
                    <a:pt x="27547" y="55836"/>
                    <a:pt x="27491" y="56893"/>
                    <a:pt x="27708" y="57668"/>
                  </a:cubicBezTo>
                  <a:cubicBezTo>
                    <a:pt x="27839" y="58096"/>
                    <a:pt x="28001" y="58583"/>
                    <a:pt x="28304" y="59190"/>
                  </a:cubicBezTo>
                  <a:cubicBezTo>
                    <a:pt x="28574" y="59789"/>
                    <a:pt x="28776" y="60198"/>
                    <a:pt x="28900" y="60437"/>
                  </a:cubicBezTo>
                  <a:lnTo>
                    <a:pt x="27105" y="61636"/>
                  </a:lnTo>
                  <a:close/>
                  <a:moveTo>
                    <a:pt x="41381" y="30207"/>
                  </a:moveTo>
                  <a:cubicBezTo>
                    <a:pt x="43584" y="28787"/>
                    <a:pt x="44764" y="27143"/>
                    <a:pt x="44989" y="25243"/>
                  </a:cubicBezTo>
                  <a:cubicBezTo>
                    <a:pt x="45221" y="23388"/>
                    <a:pt x="44599" y="21339"/>
                    <a:pt x="43134" y="19075"/>
                  </a:cubicBezTo>
                  <a:lnTo>
                    <a:pt x="41947" y="17251"/>
                  </a:lnTo>
                  <a:lnTo>
                    <a:pt x="28252" y="26101"/>
                  </a:lnTo>
                  <a:lnTo>
                    <a:pt x="29368" y="27862"/>
                  </a:lnTo>
                  <a:cubicBezTo>
                    <a:pt x="30818" y="30125"/>
                    <a:pt x="32549" y="31493"/>
                    <a:pt x="34528" y="31957"/>
                  </a:cubicBezTo>
                  <a:cubicBezTo>
                    <a:pt x="36525" y="32433"/>
                    <a:pt x="38814" y="31856"/>
                    <a:pt x="41381" y="3020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7" name="任意多边形: 形状 26">
              <a:extLst>
                <a:ext uri="{FF2B5EF4-FFF2-40B4-BE49-F238E27FC236}">
                  <a16:creationId xmlns:a16="http://schemas.microsoft.com/office/drawing/2014/main" id="{31FDF70C-2516-433F-9725-141ABA2A7322}"/>
                </a:ext>
              </a:extLst>
            </p:cNvPr>
            <p:cNvSpPr/>
            <p:nvPr/>
          </p:nvSpPr>
          <p:spPr>
            <a:xfrm>
              <a:off x="5292108" y="1640504"/>
              <a:ext cx="107210" cy="90715"/>
            </a:xfrm>
            <a:custGeom>
              <a:avLst/>
              <a:gdLst/>
              <a:ahLst/>
              <a:cxnLst/>
              <a:rect l="0" t="0" r="0" b="0"/>
              <a:pathLst>
                <a:path w="48709" h="41215">
                  <a:moveTo>
                    <a:pt x="6962" y="27329"/>
                  </a:moveTo>
                  <a:cubicBezTo>
                    <a:pt x="6194" y="25066"/>
                    <a:pt x="5766" y="22844"/>
                    <a:pt x="5665" y="20705"/>
                  </a:cubicBezTo>
                  <a:cubicBezTo>
                    <a:pt x="5564" y="18561"/>
                    <a:pt x="5665" y="16684"/>
                    <a:pt x="5984" y="15077"/>
                  </a:cubicBezTo>
                  <a:lnTo>
                    <a:pt x="3541" y="13867"/>
                  </a:lnTo>
                  <a:lnTo>
                    <a:pt x="2810" y="11656"/>
                  </a:lnTo>
                  <a:lnTo>
                    <a:pt x="16085" y="6882"/>
                  </a:lnTo>
                  <a:lnTo>
                    <a:pt x="16839" y="9146"/>
                  </a:lnTo>
                  <a:cubicBezTo>
                    <a:pt x="15737" y="10082"/>
                    <a:pt x="14643" y="11161"/>
                    <a:pt x="13489" y="12398"/>
                  </a:cubicBezTo>
                  <a:cubicBezTo>
                    <a:pt x="12350" y="13649"/>
                    <a:pt x="11417" y="14998"/>
                    <a:pt x="10641" y="16392"/>
                  </a:cubicBezTo>
                  <a:cubicBezTo>
                    <a:pt x="9836" y="17805"/>
                    <a:pt x="9285" y="19333"/>
                    <a:pt x="9000" y="20915"/>
                  </a:cubicBezTo>
                  <a:cubicBezTo>
                    <a:pt x="8727" y="22451"/>
                    <a:pt x="8861" y="24111"/>
                    <a:pt x="9450" y="25872"/>
                  </a:cubicBezTo>
                  <a:cubicBezTo>
                    <a:pt x="10240" y="28229"/>
                    <a:pt x="11413" y="29843"/>
                    <a:pt x="12979" y="30735"/>
                  </a:cubicBezTo>
                  <a:cubicBezTo>
                    <a:pt x="14545" y="31605"/>
                    <a:pt x="16220" y="31766"/>
                    <a:pt x="17974" y="31162"/>
                  </a:cubicBezTo>
                  <a:cubicBezTo>
                    <a:pt x="19409" y="30698"/>
                    <a:pt x="20432" y="29750"/>
                    <a:pt x="21039" y="28356"/>
                  </a:cubicBezTo>
                  <a:cubicBezTo>
                    <a:pt x="21650" y="26966"/>
                    <a:pt x="21931" y="24999"/>
                    <a:pt x="21897" y="22545"/>
                  </a:cubicBezTo>
                  <a:cubicBezTo>
                    <a:pt x="21897" y="20915"/>
                    <a:pt x="21897" y="19427"/>
                    <a:pt x="21874" y="18059"/>
                  </a:cubicBezTo>
                  <a:cubicBezTo>
                    <a:pt x="21859" y="16688"/>
                    <a:pt x="21897" y="15407"/>
                    <a:pt x="21934" y="14189"/>
                  </a:cubicBezTo>
                  <a:cubicBezTo>
                    <a:pt x="22099" y="11371"/>
                    <a:pt x="22897" y="9037"/>
                    <a:pt x="24347" y="7235"/>
                  </a:cubicBezTo>
                  <a:cubicBezTo>
                    <a:pt x="25775" y="5410"/>
                    <a:pt x="27652" y="4076"/>
                    <a:pt x="29934" y="3357"/>
                  </a:cubicBezTo>
                  <a:cubicBezTo>
                    <a:pt x="31362" y="2858"/>
                    <a:pt x="32849" y="2697"/>
                    <a:pt x="34385" y="2888"/>
                  </a:cubicBezTo>
                  <a:cubicBezTo>
                    <a:pt x="35929" y="3046"/>
                    <a:pt x="37443" y="3593"/>
                    <a:pt x="38893" y="4424"/>
                  </a:cubicBezTo>
                  <a:cubicBezTo>
                    <a:pt x="40272" y="5253"/>
                    <a:pt x="41568" y="6455"/>
                    <a:pt x="42786" y="8018"/>
                  </a:cubicBezTo>
                  <a:cubicBezTo>
                    <a:pt x="44034" y="9610"/>
                    <a:pt x="44989" y="11439"/>
                    <a:pt x="45682" y="13541"/>
                  </a:cubicBezTo>
                  <a:cubicBezTo>
                    <a:pt x="46379" y="15605"/>
                    <a:pt x="46735" y="17621"/>
                    <a:pt x="46776" y="19607"/>
                  </a:cubicBezTo>
                  <a:cubicBezTo>
                    <a:pt x="46821" y="21615"/>
                    <a:pt x="46720" y="23189"/>
                    <a:pt x="46503" y="24425"/>
                  </a:cubicBezTo>
                  <a:lnTo>
                    <a:pt x="48582" y="25486"/>
                  </a:lnTo>
                  <a:lnTo>
                    <a:pt x="49350" y="27768"/>
                  </a:lnTo>
                  <a:lnTo>
                    <a:pt x="36791" y="32230"/>
                  </a:lnTo>
                  <a:lnTo>
                    <a:pt x="36038" y="29967"/>
                  </a:lnTo>
                  <a:cubicBezTo>
                    <a:pt x="37199" y="28982"/>
                    <a:pt x="38379" y="27895"/>
                    <a:pt x="39548" y="26722"/>
                  </a:cubicBezTo>
                  <a:cubicBezTo>
                    <a:pt x="40706" y="25542"/>
                    <a:pt x="41636" y="24425"/>
                    <a:pt x="42302" y="23316"/>
                  </a:cubicBezTo>
                  <a:cubicBezTo>
                    <a:pt x="43026" y="22121"/>
                    <a:pt x="43475" y="20866"/>
                    <a:pt x="43722" y="19569"/>
                  </a:cubicBezTo>
                  <a:cubicBezTo>
                    <a:pt x="43932" y="18250"/>
                    <a:pt x="43809" y="16830"/>
                    <a:pt x="43295" y="15324"/>
                  </a:cubicBezTo>
                  <a:cubicBezTo>
                    <a:pt x="42666" y="13451"/>
                    <a:pt x="41620" y="12109"/>
                    <a:pt x="40178" y="11236"/>
                  </a:cubicBezTo>
                  <a:cubicBezTo>
                    <a:pt x="38705" y="10390"/>
                    <a:pt x="37199" y="10221"/>
                    <a:pt x="35663" y="10760"/>
                  </a:cubicBezTo>
                  <a:cubicBezTo>
                    <a:pt x="34198" y="11244"/>
                    <a:pt x="33164" y="12173"/>
                    <a:pt x="32590" y="13507"/>
                  </a:cubicBezTo>
                  <a:cubicBezTo>
                    <a:pt x="31995" y="14863"/>
                    <a:pt x="31714" y="16778"/>
                    <a:pt x="31751" y="19184"/>
                  </a:cubicBezTo>
                  <a:cubicBezTo>
                    <a:pt x="31736" y="20634"/>
                    <a:pt x="31751" y="22102"/>
                    <a:pt x="31774" y="23590"/>
                  </a:cubicBezTo>
                  <a:cubicBezTo>
                    <a:pt x="31774" y="25081"/>
                    <a:pt x="31751" y="26400"/>
                    <a:pt x="31695" y="27588"/>
                  </a:cubicBezTo>
                  <a:cubicBezTo>
                    <a:pt x="31594" y="30435"/>
                    <a:pt x="30882" y="32807"/>
                    <a:pt x="29615" y="34684"/>
                  </a:cubicBezTo>
                  <a:cubicBezTo>
                    <a:pt x="28356" y="36599"/>
                    <a:pt x="26449" y="37974"/>
                    <a:pt x="23898" y="38802"/>
                  </a:cubicBezTo>
                  <a:cubicBezTo>
                    <a:pt x="22313" y="39331"/>
                    <a:pt x="20623" y="39484"/>
                    <a:pt x="18884" y="39244"/>
                  </a:cubicBezTo>
                  <a:cubicBezTo>
                    <a:pt x="17131" y="38986"/>
                    <a:pt x="15542" y="38398"/>
                    <a:pt x="14130" y="37450"/>
                  </a:cubicBezTo>
                  <a:cubicBezTo>
                    <a:pt x="12563" y="36427"/>
                    <a:pt x="11196" y="35097"/>
                    <a:pt x="9985" y="33448"/>
                  </a:cubicBezTo>
                  <a:cubicBezTo>
                    <a:pt x="8801" y="31807"/>
                    <a:pt x="7779" y="29761"/>
                    <a:pt x="6962" y="2732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8" name="任意多边形: 形状 27">
              <a:extLst>
                <a:ext uri="{FF2B5EF4-FFF2-40B4-BE49-F238E27FC236}">
                  <a16:creationId xmlns:a16="http://schemas.microsoft.com/office/drawing/2014/main" id="{D822C61B-006A-4306-B14D-F85B94D7C986}"/>
                </a:ext>
              </a:extLst>
            </p:cNvPr>
            <p:cNvSpPr/>
            <p:nvPr/>
          </p:nvSpPr>
          <p:spPr>
            <a:xfrm>
              <a:off x="5324509" y="1770331"/>
              <a:ext cx="98962" cy="65974"/>
            </a:xfrm>
            <a:custGeom>
              <a:avLst/>
              <a:gdLst/>
              <a:ahLst/>
              <a:cxnLst/>
              <a:rect l="0" t="0" r="0" b="0"/>
              <a:pathLst>
                <a:path w="44962" h="29975">
                  <a:moveTo>
                    <a:pt x="5013" y="28342"/>
                  </a:moveTo>
                  <a:lnTo>
                    <a:pt x="2810" y="6797"/>
                  </a:lnTo>
                  <a:lnTo>
                    <a:pt x="4927" y="6580"/>
                  </a:lnTo>
                  <a:cubicBezTo>
                    <a:pt x="5013" y="7044"/>
                    <a:pt x="5152" y="7760"/>
                    <a:pt x="5317" y="8730"/>
                  </a:cubicBezTo>
                  <a:cubicBezTo>
                    <a:pt x="5504" y="9686"/>
                    <a:pt x="5665" y="10334"/>
                    <a:pt x="5868" y="10660"/>
                  </a:cubicBezTo>
                  <a:cubicBezTo>
                    <a:pt x="6194" y="11334"/>
                    <a:pt x="6598" y="11777"/>
                    <a:pt x="7093" y="11949"/>
                  </a:cubicBezTo>
                  <a:cubicBezTo>
                    <a:pt x="7543" y="12151"/>
                    <a:pt x="8131" y="12207"/>
                    <a:pt x="8816" y="12151"/>
                  </a:cubicBezTo>
                  <a:lnTo>
                    <a:pt x="36330" y="9311"/>
                  </a:lnTo>
                  <a:cubicBezTo>
                    <a:pt x="36959" y="9244"/>
                    <a:pt x="37503" y="9071"/>
                    <a:pt x="37967" y="8790"/>
                  </a:cubicBezTo>
                  <a:cubicBezTo>
                    <a:pt x="38394" y="8498"/>
                    <a:pt x="38743" y="7992"/>
                    <a:pt x="38945" y="7277"/>
                  </a:cubicBezTo>
                  <a:cubicBezTo>
                    <a:pt x="39099" y="6834"/>
                    <a:pt x="39215" y="6137"/>
                    <a:pt x="39309" y="5253"/>
                  </a:cubicBezTo>
                  <a:cubicBezTo>
                    <a:pt x="39417" y="4376"/>
                    <a:pt x="39474" y="3623"/>
                    <a:pt x="39474" y="3005"/>
                  </a:cubicBezTo>
                  <a:lnTo>
                    <a:pt x="41636" y="2810"/>
                  </a:lnTo>
                  <a:lnTo>
                    <a:pt x="43846" y="24340"/>
                  </a:lnTo>
                  <a:lnTo>
                    <a:pt x="41722" y="24572"/>
                  </a:lnTo>
                  <a:cubicBezTo>
                    <a:pt x="41598" y="24029"/>
                    <a:pt x="41456" y="23339"/>
                    <a:pt x="41272" y="22556"/>
                  </a:cubicBezTo>
                  <a:cubicBezTo>
                    <a:pt x="41092" y="21751"/>
                    <a:pt x="40867" y="21050"/>
                    <a:pt x="40613" y="20514"/>
                  </a:cubicBezTo>
                  <a:cubicBezTo>
                    <a:pt x="40309" y="19840"/>
                    <a:pt x="39889" y="19390"/>
                    <a:pt x="39372" y="19218"/>
                  </a:cubicBezTo>
                  <a:cubicBezTo>
                    <a:pt x="38859" y="19031"/>
                    <a:pt x="38248" y="18933"/>
                    <a:pt x="37626" y="19031"/>
                  </a:cubicBezTo>
                  <a:lnTo>
                    <a:pt x="10150" y="21863"/>
                  </a:lnTo>
                  <a:cubicBezTo>
                    <a:pt x="9468" y="21942"/>
                    <a:pt x="8933" y="22095"/>
                    <a:pt x="8468" y="22406"/>
                  </a:cubicBezTo>
                  <a:cubicBezTo>
                    <a:pt x="8048" y="22699"/>
                    <a:pt x="7722" y="23205"/>
                    <a:pt x="7498" y="23920"/>
                  </a:cubicBezTo>
                  <a:cubicBezTo>
                    <a:pt x="7374" y="24325"/>
                    <a:pt x="7295" y="24981"/>
                    <a:pt x="7209" y="25872"/>
                  </a:cubicBezTo>
                  <a:cubicBezTo>
                    <a:pt x="7149" y="26779"/>
                    <a:pt x="7134" y="27532"/>
                    <a:pt x="7172" y="28124"/>
                  </a:cubicBezTo>
                  <a:lnTo>
                    <a:pt x="5013" y="283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9" name="任意多边形: 形状 28">
              <a:extLst>
                <a:ext uri="{FF2B5EF4-FFF2-40B4-BE49-F238E27FC236}">
                  <a16:creationId xmlns:a16="http://schemas.microsoft.com/office/drawing/2014/main" id="{2AF6F0A5-F69D-4495-9B42-FB4D9DE66C79}"/>
                </a:ext>
              </a:extLst>
            </p:cNvPr>
            <p:cNvSpPr/>
            <p:nvPr/>
          </p:nvSpPr>
          <p:spPr>
            <a:xfrm>
              <a:off x="5323257" y="1882644"/>
              <a:ext cx="98962" cy="90715"/>
            </a:xfrm>
            <a:custGeom>
              <a:avLst/>
              <a:gdLst/>
              <a:ahLst/>
              <a:cxnLst/>
              <a:rect l="0" t="0" r="0" b="0"/>
              <a:pathLst>
                <a:path w="44962" h="41215">
                  <a:moveTo>
                    <a:pt x="29518" y="40369"/>
                  </a:moveTo>
                  <a:lnTo>
                    <a:pt x="29773" y="38241"/>
                  </a:lnTo>
                  <a:cubicBezTo>
                    <a:pt x="31504" y="37892"/>
                    <a:pt x="33359" y="37199"/>
                    <a:pt x="35393" y="36176"/>
                  </a:cubicBezTo>
                  <a:cubicBezTo>
                    <a:pt x="37443" y="35153"/>
                    <a:pt x="38597" y="34138"/>
                    <a:pt x="38867" y="33096"/>
                  </a:cubicBezTo>
                  <a:cubicBezTo>
                    <a:pt x="38990" y="32546"/>
                    <a:pt x="39148" y="31789"/>
                    <a:pt x="39316" y="30961"/>
                  </a:cubicBezTo>
                  <a:cubicBezTo>
                    <a:pt x="39462" y="30103"/>
                    <a:pt x="39586" y="29387"/>
                    <a:pt x="39642" y="28810"/>
                  </a:cubicBezTo>
                  <a:lnTo>
                    <a:pt x="39788" y="27484"/>
                  </a:lnTo>
                  <a:lnTo>
                    <a:pt x="9438" y="23883"/>
                  </a:lnTo>
                  <a:cubicBezTo>
                    <a:pt x="8779" y="23823"/>
                    <a:pt x="8183" y="23845"/>
                    <a:pt x="7662" y="24040"/>
                  </a:cubicBezTo>
                  <a:cubicBezTo>
                    <a:pt x="7127" y="24231"/>
                    <a:pt x="6677" y="24636"/>
                    <a:pt x="6295" y="25303"/>
                  </a:cubicBezTo>
                  <a:cubicBezTo>
                    <a:pt x="6115" y="25700"/>
                    <a:pt x="5868" y="26322"/>
                    <a:pt x="5583" y="27188"/>
                  </a:cubicBezTo>
                  <a:cubicBezTo>
                    <a:pt x="5294" y="28083"/>
                    <a:pt x="5092" y="28814"/>
                    <a:pt x="4953" y="29413"/>
                  </a:cubicBezTo>
                  <a:lnTo>
                    <a:pt x="2810" y="29170"/>
                  </a:lnTo>
                  <a:lnTo>
                    <a:pt x="5384" y="7486"/>
                  </a:lnTo>
                  <a:lnTo>
                    <a:pt x="7498" y="7734"/>
                  </a:lnTo>
                  <a:cubicBezTo>
                    <a:pt x="7498" y="8277"/>
                    <a:pt x="7498" y="9045"/>
                    <a:pt x="7475" y="9993"/>
                  </a:cubicBezTo>
                  <a:cubicBezTo>
                    <a:pt x="7453" y="10982"/>
                    <a:pt x="7498" y="11619"/>
                    <a:pt x="7621" y="11986"/>
                  </a:cubicBezTo>
                  <a:cubicBezTo>
                    <a:pt x="7824" y="12725"/>
                    <a:pt x="8150" y="13279"/>
                    <a:pt x="8622" y="13553"/>
                  </a:cubicBezTo>
                  <a:cubicBezTo>
                    <a:pt x="9071" y="13879"/>
                    <a:pt x="9656" y="14028"/>
                    <a:pt x="10338" y="14130"/>
                  </a:cubicBezTo>
                  <a:lnTo>
                    <a:pt x="40954" y="17760"/>
                  </a:lnTo>
                  <a:lnTo>
                    <a:pt x="41107" y="16471"/>
                  </a:lnTo>
                  <a:cubicBezTo>
                    <a:pt x="41186" y="15872"/>
                    <a:pt x="41231" y="15119"/>
                    <a:pt x="41272" y="14246"/>
                  </a:cubicBezTo>
                  <a:cubicBezTo>
                    <a:pt x="41336" y="13395"/>
                    <a:pt x="41358" y="12694"/>
                    <a:pt x="41358" y="12088"/>
                  </a:cubicBezTo>
                  <a:cubicBezTo>
                    <a:pt x="41336" y="11038"/>
                    <a:pt x="40459" y="9746"/>
                    <a:pt x="38702" y="8296"/>
                  </a:cubicBezTo>
                  <a:cubicBezTo>
                    <a:pt x="36963" y="6823"/>
                    <a:pt x="35318" y="5710"/>
                    <a:pt x="33730" y="4953"/>
                  </a:cubicBezTo>
                  <a:lnTo>
                    <a:pt x="33969" y="2810"/>
                  </a:lnTo>
                  <a:lnTo>
                    <a:pt x="45086" y="4137"/>
                  </a:lnTo>
                  <a:lnTo>
                    <a:pt x="40624" y="41703"/>
                  </a:lnTo>
                  <a:lnTo>
                    <a:pt x="29518" y="40369"/>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0" name="任意多边形: 形状 29">
              <a:extLst>
                <a:ext uri="{FF2B5EF4-FFF2-40B4-BE49-F238E27FC236}">
                  <a16:creationId xmlns:a16="http://schemas.microsoft.com/office/drawing/2014/main" id="{932F9E52-7064-4972-84C4-6941EF1CF71E}"/>
                </a:ext>
              </a:extLst>
            </p:cNvPr>
            <p:cNvSpPr/>
            <p:nvPr/>
          </p:nvSpPr>
          <p:spPr>
            <a:xfrm>
              <a:off x="5287233" y="2016589"/>
              <a:ext cx="115457" cy="107209"/>
            </a:xfrm>
            <a:custGeom>
              <a:avLst/>
              <a:gdLst/>
              <a:ahLst/>
              <a:cxnLst/>
              <a:rect l="0" t="0" r="0" b="0"/>
              <a:pathLst>
                <a:path w="52456" h="48709">
                  <a:moveTo>
                    <a:pt x="33190" y="47091"/>
                  </a:moveTo>
                  <a:cubicBezTo>
                    <a:pt x="33347" y="46443"/>
                    <a:pt x="33449" y="45828"/>
                    <a:pt x="33493" y="45289"/>
                  </a:cubicBezTo>
                  <a:cubicBezTo>
                    <a:pt x="33531" y="44708"/>
                    <a:pt x="33516" y="44135"/>
                    <a:pt x="33407" y="43569"/>
                  </a:cubicBezTo>
                  <a:cubicBezTo>
                    <a:pt x="33291" y="42688"/>
                    <a:pt x="33003" y="41808"/>
                    <a:pt x="32594" y="41017"/>
                  </a:cubicBezTo>
                  <a:cubicBezTo>
                    <a:pt x="32160" y="40189"/>
                    <a:pt x="31657" y="39346"/>
                    <a:pt x="31088" y="38488"/>
                  </a:cubicBezTo>
                  <a:cubicBezTo>
                    <a:pt x="29885" y="36772"/>
                    <a:pt x="28559" y="34940"/>
                    <a:pt x="27124" y="32980"/>
                  </a:cubicBezTo>
                  <a:cubicBezTo>
                    <a:pt x="25659" y="31024"/>
                    <a:pt x="24085" y="28885"/>
                    <a:pt x="22354" y="26581"/>
                  </a:cubicBezTo>
                  <a:cubicBezTo>
                    <a:pt x="21230" y="25082"/>
                    <a:pt x="20361" y="24089"/>
                    <a:pt x="19667" y="23549"/>
                  </a:cubicBezTo>
                  <a:cubicBezTo>
                    <a:pt x="18952" y="23066"/>
                    <a:pt x="17637" y="22440"/>
                    <a:pt x="15726" y="21717"/>
                  </a:cubicBezTo>
                  <a:lnTo>
                    <a:pt x="10566" y="19727"/>
                  </a:lnTo>
                  <a:cubicBezTo>
                    <a:pt x="9955" y="19491"/>
                    <a:pt x="9341" y="19379"/>
                    <a:pt x="8813" y="19450"/>
                  </a:cubicBezTo>
                  <a:cubicBezTo>
                    <a:pt x="8262" y="19518"/>
                    <a:pt x="7719" y="19799"/>
                    <a:pt x="7179" y="20357"/>
                  </a:cubicBezTo>
                  <a:cubicBezTo>
                    <a:pt x="6935" y="20615"/>
                    <a:pt x="6565" y="21140"/>
                    <a:pt x="5976" y="22021"/>
                  </a:cubicBezTo>
                  <a:cubicBezTo>
                    <a:pt x="5425" y="22879"/>
                    <a:pt x="5036" y="23549"/>
                    <a:pt x="4852" y="23976"/>
                  </a:cubicBezTo>
                  <a:lnTo>
                    <a:pt x="2810" y="23201"/>
                  </a:lnTo>
                  <a:lnTo>
                    <a:pt x="10652" y="2810"/>
                  </a:lnTo>
                  <a:lnTo>
                    <a:pt x="12668" y="3563"/>
                  </a:lnTo>
                  <a:cubicBezTo>
                    <a:pt x="12503" y="4073"/>
                    <a:pt x="12327" y="4789"/>
                    <a:pt x="12072" y="5718"/>
                  </a:cubicBezTo>
                  <a:cubicBezTo>
                    <a:pt x="11825" y="6681"/>
                    <a:pt x="11702" y="7355"/>
                    <a:pt x="11687" y="7760"/>
                  </a:cubicBezTo>
                  <a:cubicBezTo>
                    <a:pt x="11724" y="8513"/>
                    <a:pt x="11934" y="9071"/>
                    <a:pt x="12282" y="9498"/>
                  </a:cubicBezTo>
                  <a:cubicBezTo>
                    <a:pt x="12668" y="9869"/>
                    <a:pt x="13174" y="10236"/>
                    <a:pt x="13811" y="10488"/>
                  </a:cubicBezTo>
                  <a:lnTo>
                    <a:pt x="20241" y="12934"/>
                  </a:lnTo>
                  <a:cubicBezTo>
                    <a:pt x="20806" y="13152"/>
                    <a:pt x="21290" y="13324"/>
                    <a:pt x="21747" y="13481"/>
                  </a:cubicBezTo>
                  <a:cubicBezTo>
                    <a:pt x="22167" y="13601"/>
                    <a:pt x="22556" y="13699"/>
                    <a:pt x="22882" y="13699"/>
                  </a:cubicBezTo>
                  <a:cubicBezTo>
                    <a:pt x="23253" y="13699"/>
                    <a:pt x="23740" y="13691"/>
                    <a:pt x="24366" y="13582"/>
                  </a:cubicBezTo>
                  <a:cubicBezTo>
                    <a:pt x="24984" y="13485"/>
                    <a:pt x="25779" y="13350"/>
                    <a:pt x="26760" y="13193"/>
                  </a:cubicBezTo>
                  <a:cubicBezTo>
                    <a:pt x="29578" y="12769"/>
                    <a:pt x="32268" y="12368"/>
                    <a:pt x="34797" y="11896"/>
                  </a:cubicBezTo>
                  <a:cubicBezTo>
                    <a:pt x="37349" y="11477"/>
                    <a:pt x="39732" y="11035"/>
                    <a:pt x="41973" y="10626"/>
                  </a:cubicBezTo>
                  <a:cubicBezTo>
                    <a:pt x="43119" y="10431"/>
                    <a:pt x="44112" y="10120"/>
                    <a:pt x="44914" y="9738"/>
                  </a:cubicBezTo>
                  <a:cubicBezTo>
                    <a:pt x="45727" y="9390"/>
                    <a:pt x="46420" y="8948"/>
                    <a:pt x="47016" y="8483"/>
                  </a:cubicBezTo>
                  <a:cubicBezTo>
                    <a:pt x="47443" y="8097"/>
                    <a:pt x="47859" y="7647"/>
                    <a:pt x="48249" y="6999"/>
                  </a:cubicBezTo>
                  <a:cubicBezTo>
                    <a:pt x="48627" y="6415"/>
                    <a:pt x="48946" y="5853"/>
                    <a:pt x="49189" y="5351"/>
                  </a:cubicBezTo>
                  <a:lnTo>
                    <a:pt x="51198" y="6145"/>
                  </a:lnTo>
                  <a:lnTo>
                    <a:pt x="43198" y="27000"/>
                  </a:lnTo>
                  <a:lnTo>
                    <a:pt x="41175" y="26225"/>
                  </a:lnTo>
                  <a:cubicBezTo>
                    <a:pt x="41872" y="24272"/>
                    <a:pt x="42216" y="22912"/>
                    <a:pt x="42284" y="22182"/>
                  </a:cubicBezTo>
                  <a:cubicBezTo>
                    <a:pt x="42340" y="21429"/>
                    <a:pt x="42160" y="20941"/>
                    <a:pt x="41767" y="20829"/>
                  </a:cubicBezTo>
                  <a:cubicBezTo>
                    <a:pt x="41587" y="20743"/>
                    <a:pt x="41152" y="20743"/>
                    <a:pt x="40508" y="20743"/>
                  </a:cubicBezTo>
                  <a:cubicBezTo>
                    <a:pt x="39856" y="20795"/>
                    <a:pt x="38799" y="20912"/>
                    <a:pt x="37372" y="21069"/>
                  </a:cubicBezTo>
                  <a:cubicBezTo>
                    <a:pt x="36038" y="21222"/>
                    <a:pt x="34190" y="21511"/>
                    <a:pt x="31800" y="21844"/>
                  </a:cubicBezTo>
                  <a:cubicBezTo>
                    <a:pt x="29417" y="22249"/>
                    <a:pt x="26595" y="22714"/>
                    <a:pt x="23381" y="23294"/>
                  </a:cubicBezTo>
                  <a:cubicBezTo>
                    <a:pt x="27292" y="28525"/>
                    <a:pt x="30046" y="32107"/>
                    <a:pt x="31620" y="34108"/>
                  </a:cubicBezTo>
                  <a:cubicBezTo>
                    <a:pt x="33231" y="36105"/>
                    <a:pt x="34250" y="37210"/>
                    <a:pt x="34700" y="37398"/>
                  </a:cubicBezTo>
                  <a:cubicBezTo>
                    <a:pt x="35292" y="37593"/>
                    <a:pt x="35858" y="37435"/>
                    <a:pt x="36454" y="36832"/>
                  </a:cubicBezTo>
                  <a:cubicBezTo>
                    <a:pt x="37027" y="36255"/>
                    <a:pt x="37656" y="35176"/>
                    <a:pt x="38346" y="33617"/>
                  </a:cubicBezTo>
                  <a:lnTo>
                    <a:pt x="40347" y="34370"/>
                  </a:lnTo>
                  <a:lnTo>
                    <a:pt x="35210" y="47859"/>
                  </a:lnTo>
                  <a:lnTo>
                    <a:pt x="33190" y="4709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1" name="任意多边形: 形状 30">
              <a:extLst>
                <a:ext uri="{FF2B5EF4-FFF2-40B4-BE49-F238E27FC236}">
                  <a16:creationId xmlns:a16="http://schemas.microsoft.com/office/drawing/2014/main" id="{C3EF73B7-C160-4B4D-A887-9DCE6B9D644D}"/>
                </a:ext>
              </a:extLst>
            </p:cNvPr>
            <p:cNvSpPr/>
            <p:nvPr/>
          </p:nvSpPr>
          <p:spPr>
            <a:xfrm>
              <a:off x="4375274" y="1412783"/>
              <a:ext cx="890658" cy="890657"/>
            </a:xfrm>
            <a:custGeom>
              <a:avLst/>
              <a:gdLst/>
              <a:ahLst/>
              <a:cxnLst/>
              <a:rect l="0" t="0" r="0" b="0"/>
              <a:pathLst>
                <a:path w="404664" h="404664">
                  <a:moveTo>
                    <a:pt x="405497" y="204168"/>
                  </a:moveTo>
                  <a:cubicBezTo>
                    <a:pt x="405497" y="315350"/>
                    <a:pt x="315372" y="405500"/>
                    <a:pt x="204176" y="405500"/>
                  </a:cubicBezTo>
                  <a:cubicBezTo>
                    <a:pt x="92957" y="405500"/>
                    <a:pt x="2810" y="315350"/>
                    <a:pt x="2810" y="204168"/>
                  </a:cubicBezTo>
                  <a:cubicBezTo>
                    <a:pt x="2810" y="92934"/>
                    <a:pt x="92957" y="2810"/>
                    <a:pt x="204176" y="2810"/>
                  </a:cubicBezTo>
                  <a:cubicBezTo>
                    <a:pt x="315369" y="2810"/>
                    <a:pt x="405497" y="92934"/>
                    <a:pt x="405497" y="204168"/>
                  </a:cubicBezTo>
                  <a:close/>
                  <a:moveTo>
                    <a:pt x="174613" y="35382"/>
                  </a:moveTo>
                  <a:cubicBezTo>
                    <a:pt x="165823" y="35382"/>
                    <a:pt x="158700" y="42520"/>
                    <a:pt x="158700" y="51288"/>
                  </a:cubicBezTo>
                  <a:lnTo>
                    <a:pt x="158700" y="71892"/>
                  </a:lnTo>
                  <a:cubicBezTo>
                    <a:pt x="142105" y="75702"/>
                    <a:pt x="125236" y="81885"/>
                    <a:pt x="108386" y="90405"/>
                  </a:cubicBezTo>
                  <a:cubicBezTo>
                    <a:pt x="89277" y="100020"/>
                    <a:pt x="70449" y="112602"/>
                    <a:pt x="53914" y="126769"/>
                  </a:cubicBezTo>
                  <a:cubicBezTo>
                    <a:pt x="47466" y="132284"/>
                    <a:pt x="46713" y="142000"/>
                    <a:pt x="52239" y="148437"/>
                  </a:cubicBezTo>
                  <a:cubicBezTo>
                    <a:pt x="57770" y="154885"/>
                    <a:pt x="67452" y="155624"/>
                    <a:pt x="73923" y="150134"/>
                  </a:cubicBezTo>
                  <a:cubicBezTo>
                    <a:pt x="99802" y="127968"/>
                    <a:pt x="129845" y="111560"/>
                    <a:pt x="158700" y="103639"/>
                  </a:cubicBezTo>
                  <a:lnTo>
                    <a:pt x="158700" y="138965"/>
                  </a:lnTo>
                  <a:cubicBezTo>
                    <a:pt x="138676" y="145481"/>
                    <a:pt x="119099" y="156553"/>
                    <a:pt x="100338" y="172031"/>
                  </a:cubicBezTo>
                  <a:cubicBezTo>
                    <a:pt x="79251" y="189473"/>
                    <a:pt x="59606" y="212044"/>
                    <a:pt x="41965" y="239183"/>
                  </a:cubicBezTo>
                  <a:cubicBezTo>
                    <a:pt x="40290" y="241783"/>
                    <a:pt x="39470" y="244691"/>
                    <a:pt x="39470" y="247565"/>
                  </a:cubicBezTo>
                  <a:cubicBezTo>
                    <a:pt x="39470" y="252612"/>
                    <a:pt x="41965" y="257528"/>
                    <a:pt x="46495" y="260484"/>
                  </a:cubicBezTo>
                  <a:cubicBezTo>
                    <a:pt x="53611" y="265093"/>
                    <a:pt x="63131" y="263077"/>
                    <a:pt x="67740" y="255965"/>
                  </a:cubicBezTo>
                  <a:cubicBezTo>
                    <a:pt x="83691" y="231390"/>
                    <a:pt x="101234" y="211160"/>
                    <a:pt x="119916" y="195753"/>
                  </a:cubicBezTo>
                  <a:cubicBezTo>
                    <a:pt x="138961" y="180027"/>
                    <a:pt x="160052" y="169247"/>
                    <a:pt x="178502" y="165339"/>
                  </a:cubicBezTo>
                  <a:cubicBezTo>
                    <a:pt x="186727" y="163578"/>
                    <a:pt x="190496" y="155991"/>
                    <a:pt x="190496" y="150753"/>
                  </a:cubicBezTo>
                  <a:cubicBezTo>
                    <a:pt x="190496" y="149940"/>
                    <a:pt x="190496" y="147043"/>
                    <a:pt x="190496" y="142708"/>
                  </a:cubicBezTo>
                  <a:cubicBezTo>
                    <a:pt x="190496" y="118859"/>
                    <a:pt x="190496" y="51808"/>
                    <a:pt x="190496" y="51808"/>
                  </a:cubicBezTo>
                  <a:lnTo>
                    <a:pt x="190496" y="51288"/>
                  </a:lnTo>
                  <a:cubicBezTo>
                    <a:pt x="190496" y="42520"/>
                    <a:pt x="183381" y="35382"/>
                    <a:pt x="174613" y="35382"/>
                  </a:cubicBezTo>
                  <a:close/>
                  <a:moveTo>
                    <a:pt x="217788" y="51288"/>
                  </a:moveTo>
                  <a:lnTo>
                    <a:pt x="217788" y="51808"/>
                  </a:lnTo>
                  <a:cubicBezTo>
                    <a:pt x="217788" y="51808"/>
                    <a:pt x="217788" y="118863"/>
                    <a:pt x="217788" y="142708"/>
                  </a:cubicBezTo>
                  <a:cubicBezTo>
                    <a:pt x="217788" y="147043"/>
                    <a:pt x="217788" y="149940"/>
                    <a:pt x="217788" y="150753"/>
                  </a:cubicBezTo>
                  <a:cubicBezTo>
                    <a:pt x="217788" y="155991"/>
                    <a:pt x="221591" y="163578"/>
                    <a:pt x="229805" y="165339"/>
                  </a:cubicBezTo>
                  <a:cubicBezTo>
                    <a:pt x="248269" y="169244"/>
                    <a:pt x="269342" y="180027"/>
                    <a:pt x="288387" y="195753"/>
                  </a:cubicBezTo>
                  <a:cubicBezTo>
                    <a:pt x="307069" y="211160"/>
                    <a:pt x="324620" y="231393"/>
                    <a:pt x="340555" y="255965"/>
                  </a:cubicBezTo>
                  <a:cubicBezTo>
                    <a:pt x="345164" y="263077"/>
                    <a:pt x="354707" y="265097"/>
                    <a:pt x="361830" y="260484"/>
                  </a:cubicBezTo>
                  <a:cubicBezTo>
                    <a:pt x="366371" y="257528"/>
                    <a:pt x="368822" y="252608"/>
                    <a:pt x="368822" y="247565"/>
                  </a:cubicBezTo>
                  <a:cubicBezTo>
                    <a:pt x="368822" y="244687"/>
                    <a:pt x="368031" y="241783"/>
                    <a:pt x="366334" y="239183"/>
                  </a:cubicBezTo>
                  <a:cubicBezTo>
                    <a:pt x="348697" y="212044"/>
                    <a:pt x="329052" y="189469"/>
                    <a:pt x="307957" y="172031"/>
                  </a:cubicBezTo>
                  <a:cubicBezTo>
                    <a:pt x="289223" y="156553"/>
                    <a:pt x="269638" y="145481"/>
                    <a:pt x="249607" y="138965"/>
                  </a:cubicBezTo>
                  <a:lnTo>
                    <a:pt x="249607" y="103639"/>
                  </a:lnTo>
                  <a:cubicBezTo>
                    <a:pt x="278447" y="111560"/>
                    <a:pt x="308516" y="127968"/>
                    <a:pt x="334392" y="150134"/>
                  </a:cubicBezTo>
                  <a:cubicBezTo>
                    <a:pt x="340840" y="155627"/>
                    <a:pt x="350545" y="154889"/>
                    <a:pt x="356075" y="148437"/>
                  </a:cubicBezTo>
                  <a:cubicBezTo>
                    <a:pt x="361605" y="142004"/>
                    <a:pt x="360822" y="132284"/>
                    <a:pt x="354378" y="126769"/>
                  </a:cubicBezTo>
                  <a:cubicBezTo>
                    <a:pt x="337861" y="112602"/>
                    <a:pt x="319014" y="100023"/>
                    <a:pt x="299920" y="90405"/>
                  </a:cubicBezTo>
                  <a:cubicBezTo>
                    <a:pt x="283078" y="81885"/>
                    <a:pt x="266209" y="75702"/>
                    <a:pt x="249607" y="71892"/>
                  </a:cubicBezTo>
                  <a:lnTo>
                    <a:pt x="249607" y="51288"/>
                  </a:lnTo>
                  <a:cubicBezTo>
                    <a:pt x="249607" y="42520"/>
                    <a:pt x="242492" y="35382"/>
                    <a:pt x="233716" y="35382"/>
                  </a:cubicBezTo>
                  <a:cubicBezTo>
                    <a:pt x="224904" y="35382"/>
                    <a:pt x="217788" y="42520"/>
                    <a:pt x="217788" y="51288"/>
                  </a:cubicBezTo>
                  <a:close/>
                  <a:moveTo>
                    <a:pt x="329300" y="306489"/>
                  </a:moveTo>
                  <a:cubicBezTo>
                    <a:pt x="322611" y="290932"/>
                    <a:pt x="315024" y="276555"/>
                    <a:pt x="306721" y="263834"/>
                  </a:cubicBezTo>
                  <a:cubicBezTo>
                    <a:pt x="298009" y="250424"/>
                    <a:pt x="288489" y="238734"/>
                    <a:pt x="278428" y="229130"/>
                  </a:cubicBezTo>
                  <a:cubicBezTo>
                    <a:pt x="267626" y="218811"/>
                    <a:pt x="256074" y="210789"/>
                    <a:pt x="244155" y="205296"/>
                  </a:cubicBezTo>
                  <a:cubicBezTo>
                    <a:pt x="236272" y="201665"/>
                    <a:pt x="228220" y="199151"/>
                    <a:pt x="220066" y="197731"/>
                  </a:cubicBezTo>
                  <a:lnTo>
                    <a:pt x="220066" y="188375"/>
                  </a:lnTo>
                  <a:cubicBezTo>
                    <a:pt x="220066" y="179600"/>
                    <a:pt x="212944" y="172455"/>
                    <a:pt x="204146" y="172455"/>
                  </a:cubicBezTo>
                  <a:cubicBezTo>
                    <a:pt x="195378" y="172455"/>
                    <a:pt x="188248" y="179600"/>
                    <a:pt x="188248" y="188375"/>
                  </a:cubicBezTo>
                  <a:lnTo>
                    <a:pt x="188248" y="197731"/>
                  </a:lnTo>
                  <a:cubicBezTo>
                    <a:pt x="180087" y="199151"/>
                    <a:pt x="172027" y="201665"/>
                    <a:pt x="164181" y="205296"/>
                  </a:cubicBezTo>
                  <a:cubicBezTo>
                    <a:pt x="152244" y="210789"/>
                    <a:pt x="140722" y="218811"/>
                    <a:pt x="129867" y="229130"/>
                  </a:cubicBezTo>
                  <a:cubicBezTo>
                    <a:pt x="119814" y="238734"/>
                    <a:pt x="110286" y="250424"/>
                    <a:pt x="101601" y="263834"/>
                  </a:cubicBezTo>
                  <a:cubicBezTo>
                    <a:pt x="93305" y="276555"/>
                    <a:pt x="85695" y="290928"/>
                    <a:pt x="79030" y="306489"/>
                  </a:cubicBezTo>
                  <a:cubicBezTo>
                    <a:pt x="75680" y="314308"/>
                    <a:pt x="79288" y="323353"/>
                    <a:pt x="87078" y="326733"/>
                  </a:cubicBezTo>
                  <a:cubicBezTo>
                    <a:pt x="94890" y="330053"/>
                    <a:pt x="103928" y="326430"/>
                    <a:pt x="107289" y="318632"/>
                  </a:cubicBezTo>
                  <a:cubicBezTo>
                    <a:pt x="119339" y="290463"/>
                    <a:pt x="134499" y="267232"/>
                    <a:pt x="151124" y="251394"/>
                  </a:cubicBezTo>
                  <a:cubicBezTo>
                    <a:pt x="163072" y="239966"/>
                    <a:pt x="175516" y="232547"/>
                    <a:pt x="188248" y="229183"/>
                  </a:cubicBezTo>
                  <a:lnTo>
                    <a:pt x="188248" y="254197"/>
                  </a:lnTo>
                  <a:cubicBezTo>
                    <a:pt x="188248" y="262807"/>
                    <a:pt x="181923" y="266176"/>
                    <a:pt x="179000" y="267952"/>
                  </a:cubicBezTo>
                  <a:cubicBezTo>
                    <a:pt x="178064" y="268518"/>
                    <a:pt x="176052" y="269728"/>
                    <a:pt x="175107" y="270316"/>
                  </a:cubicBezTo>
                  <a:cubicBezTo>
                    <a:pt x="169195" y="274142"/>
                    <a:pt x="162409" y="280058"/>
                    <a:pt x="156077" y="288200"/>
                  </a:cubicBezTo>
                  <a:cubicBezTo>
                    <a:pt x="144641" y="302865"/>
                    <a:pt x="135720" y="322851"/>
                    <a:pt x="131018" y="344493"/>
                  </a:cubicBezTo>
                  <a:cubicBezTo>
                    <a:pt x="129193" y="352823"/>
                    <a:pt x="134454" y="360980"/>
                    <a:pt x="142757" y="362793"/>
                  </a:cubicBezTo>
                  <a:cubicBezTo>
                    <a:pt x="151075" y="364588"/>
                    <a:pt x="159236" y="359357"/>
                    <a:pt x="161057" y="351039"/>
                  </a:cubicBezTo>
                  <a:cubicBezTo>
                    <a:pt x="164822" y="333818"/>
                    <a:pt x="171642" y="318194"/>
                    <a:pt x="180323" y="307099"/>
                  </a:cubicBezTo>
                  <a:cubicBezTo>
                    <a:pt x="184729" y="301434"/>
                    <a:pt x="193722" y="291902"/>
                    <a:pt x="204142" y="291902"/>
                  </a:cubicBezTo>
                  <a:cubicBezTo>
                    <a:pt x="214585" y="291902"/>
                    <a:pt x="223562" y="301434"/>
                    <a:pt x="227991" y="307099"/>
                  </a:cubicBezTo>
                  <a:cubicBezTo>
                    <a:pt x="236665" y="318194"/>
                    <a:pt x="243515" y="333818"/>
                    <a:pt x="247261" y="351039"/>
                  </a:cubicBezTo>
                  <a:cubicBezTo>
                    <a:pt x="249064" y="359357"/>
                    <a:pt x="257254" y="364588"/>
                    <a:pt x="265535" y="362793"/>
                  </a:cubicBezTo>
                  <a:cubicBezTo>
                    <a:pt x="273831" y="360983"/>
                    <a:pt x="279121" y="352823"/>
                    <a:pt x="277304" y="344493"/>
                  </a:cubicBezTo>
                  <a:cubicBezTo>
                    <a:pt x="272594" y="322851"/>
                    <a:pt x="263680" y="302865"/>
                    <a:pt x="252237" y="288200"/>
                  </a:cubicBezTo>
                  <a:cubicBezTo>
                    <a:pt x="245898" y="280054"/>
                    <a:pt x="239101" y="274138"/>
                    <a:pt x="233229" y="270316"/>
                  </a:cubicBezTo>
                  <a:cubicBezTo>
                    <a:pt x="232259" y="269728"/>
                    <a:pt x="230251" y="268521"/>
                    <a:pt x="229295" y="267952"/>
                  </a:cubicBezTo>
                  <a:cubicBezTo>
                    <a:pt x="226399" y="266176"/>
                    <a:pt x="220063" y="262807"/>
                    <a:pt x="220063" y="254197"/>
                  </a:cubicBezTo>
                  <a:lnTo>
                    <a:pt x="220063" y="229183"/>
                  </a:lnTo>
                  <a:cubicBezTo>
                    <a:pt x="232802" y="232544"/>
                    <a:pt x="245223" y="239966"/>
                    <a:pt x="257194" y="251394"/>
                  </a:cubicBezTo>
                  <a:cubicBezTo>
                    <a:pt x="273797" y="267236"/>
                    <a:pt x="288957" y="290467"/>
                    <a:pt x="301029" y="318632"/>
                  </a:cubicBezTo>
                  <a:cubicBezTo>
                    <a:pt x="304372" y="326430"/>
                    <a:pt x="313405" y="330053"/>
                    <a:pt x="321218" y="326733"/>
                  </a:cubicBezTo>
                  <a:cubicBezTo>
                    <a:pt x="329007" y="323353"/>
                    <a:pt x="332646" y="314308"/>
                    <a:pt x="329300" y="30648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grpSp>
      <p:cxnSp>
        <p:nvCxnSpPr>
          <p:cNvPr id="32" name="直接连接符 31">
            <a:extLst>
              <a:ext uri="{FF2B5EF4-FFF2-40B4-BE49-F238E27FC236}">
                <a16:creationId xmlns:a16="http://schemas.microsoft.com/office/drawing/2014/main" id="{DDC88656-A81A-4C4B-A491-22E2A16466B0}"/>
              </a:ext>
            </a:extLst>
          </p:cNvPr>
          <p:cNvCxnSpPr>
            <a:cxnSpLocks/>
          </p:cNvCxnSpPr>
          <p:nvPr/>
        </p:nvCxnSpPr>
        <p:spPr>
          <a:xfrm>
            <a:off x="1193663" y="3772791"/>
            <a:ext cx="4349752" cy="0"/>
          </a:xfrm>
          <a:prstGeom prst="line">
            <a:avLst/>
          </a:prstGeom>
          <a:ln w="19050" cap="rnd">
            <a:gradFill>
              <a:gsLst>
                <a:gs pos="0">
                  <a:srgbClr val="9B0000"/>
                </a:gs>
                <a:gs pos="100000">
                  <a:srgbClr val="9B0000">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FC063D74-5B04-421E-841B-4BE44FEC9FF5}"/>
              </a:ext>
            </a:extLst>
          </p:cNvPr>
          <p:cNvSpPr/>
          <p:nvPr/>
        </p:nvSpPr>
        <p:spPr>
          <a:xfrm>
            <a:off x="1175729" y="4880844"/>
            <a:ext cx="1891012" cy="413496"/>
          </a:xfrm>
          <a:prstGeom prst="roundRect">
            <a:avLst/>
          </a:prstGeom>
          <a:no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74BAD937-72DC-4E7F-94C8-A4EABEBCDE2A}"/>
              </a:ext>
            </a:extLst>
          </p:cNvPr>
          <p:cNvSpPr txBox="1"/>
          <p:nvPr/>
        </p:nvSpPr>
        <p:spPr>
          <a:xfrm>
            <a:off x="1277800" y="4924303"/>
            <a:ext cx="168557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答辩人：陈西</a:t>
            </a:r>
            <a:r>
              <a:rPr lang="en-US" altLang="zh-CN" sz="1600" dirty="0">
                <a:solidFill>
                  <a:schemeClr val="tx1">
                    <a:lumMod val="75000"/>
                    <a:lumOff val="25000"/>
                  </a:schemeClr>
                </a:solidFill>
              </a:rPr>
              <a:t>X</a:t>
            </a:r>
            <a:endParaRPr lang="zh-CN" altLang="en-US" sz="1600" dirty="0">
              <a:solidFill>
                <a:schemeClr val="tx1">
                  <a:lumMod val="75000"/>
                  <a:lumOff val="25000"/>
                </a:schemeClr>
              </a:solidFill>
            </a:endParaRPr>
          </a:p>
        </p:txBody>
      </p:sp>
      <p:sp>
        <p:nvSpPr>
          <p:cNvPr id="35" name="文本框 34">
            <a:extLst>
              <a:ext uri="{FF2B5EF4-FFF2-40B4-BE49-F238E27FC236}">
                <a16:creationId xmlns:a16="http://schemas.microsoft.com/office/drawing/2014/main" id="{8EAB2864-B011-462F-A51F-7ED2A8F7C61E}"/>
              </a:ext>
            </a:extLst>
          </p:cNvPr>
          <p:cNvSpPr txBox="1"/>
          <p:nvPr/>
        </p:nvSpPr>
        <p:spPr>
          <a:xfrm>
            <a:off x="1054472" y="2822826"/>
            <a:ext cx="4488943" cy="769441"/>
          </a:xfrm>
          <a:prstGeom prst="rect">
            <a:avLst/>
          </a:prstGeom>
          <a:noFill/>
        </p:spPr>
        <p:txBody>
          <a:bodyPr wrap="square" rtlCol="0">
            <a:spAutoFit/>
          </a:bodyPr>
          <a:lstStyle/>
          <a:p>
            <a:pPr algn="dist"/>
            <a:r>
              <a:rPr lang="zh-CN" altLang="en-US" sz="4400" dirty="0">
                <a:solidFill>
                  <a:srgbClr val="9B0000"/>
                </a:solidFill>
                <a:latin typeface="思源黑体 Bold" panose="020B0800000000000000" pitchFamily="34" charset="-122"/>
                <a:ea typeface="思源黑体 Bold" panose="020B0800000000000000" pitchFamily="34" charset="-122"/>
              </a:rPr>
              <a:t>毕业论文答辩</a:t>
            </a:r>
          </a:p>
        </p:txBody>
      </p:sp>
      <p:cxnSp>
        <p:nvCxnSpPr>
          <p:cNvPr id="36" name="直接连接符 35">
            <a:extLst>
              <a:ext uri="{FF2B5EF4-FFF2-40B4-BE49-F238E27FC236}">
                <a16:creationId xmlns:a16="http://schemas.microsoft.com/office/drawing/2014/main" id="{75842CA0-1DEA-4C32-930B-D69FFB1C7727}"/>
              </a:ext>
            </a:extLst>
          </p:cNvPr>
          <p:cNvCxnSpPr/>
          <p:nvPr/>
        </p:nvCxnSpPr>
        <p:spPr>
          <a:xfrm>
            <a:off x="925793" y="6060498"/>
            <a:ext cx="320936"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E21DCC77-61A6-4BB4-B888-027112B49ADC}"/>
              </a:ext>
            </a:extLst>
          </p:cNvPr>
          <p:cNvCxnSpPr>
            <a:cxnSpLocks/>
          </p:cNvCxnSpPr>
          <p:nvPr/>
        </p:nvCxnSpPr>
        <p:spPr>
          <a:xfrm>
            <a:off x="925793" y="5939848"/>
            <a:ext cx="174801"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sp>
        <p:nvSpPr>
          <p:cNvPr id="43" name="任意多边形: 形状 42">
            <a:extLst>
              <a:ext uri="{FF2B5EF4-FFF2-40B4-BE49-F238E27FC236}">
                <a16:creationId xmlns:a16="http://schemas.microsoft.com/office/drawing/2014/main" id="{FD384D64-AD8B-40B9-A8AA-83D40BF4A086}"/>
              </a:ext>
            </a:extLst>
          </p:cNvPr>
          <p:cNvSpPr/>
          <p:nvPr/>
        </p:nvSpPr>
        <p:spPr>
          <a:xfrm>
            <a:off x="5970198" y="504497"/>
            <a:ext cx="1085539" cy="5845503"/>
          </a:xfrm>
          <a:custGeom>
            <a:avLst/>
            <a:gdLst>
              <a:gd name="connsiteX0" fmla="*/ 1085539 w 5496954"/>
              <a:gd name="connsiteY0" fmla="*/ 0 h 5849006"/>
              <a:gd name="connsiteX1" fmla="*/ 5496954 w 5496954"/>
              <a:gd name="connsiteY1" fmla="*/ 0 h 5849006"/>
              <a:gd name="connsiteX2" fmla="*/ 5496954 w 5496954"/>
              <a:gd name="connsiteY2" fmla="*/ 5849006 h 5849006"/>
              <a:gd name="connsiteX3" fmla="*/ 1085539 w 5496954"/>
              <a:gd name="connsiteY3" fmla="*/ 5849006 h 5849006"/>
              <a:gd name="connsiteX4" fmla="*/ 992509 w 5496954"/>
              <a:gd name="connsiteY4" fmla="*/ 5739563 h 5849006"/>
              <a:gd name="connsiteX5" fmla="*/ 0 w 5496954"/>
              <a:gd name="connsiteY5" fmla="*/ 2924503 h 5849006"/>
              <a:gd name="connsiteX6" fmla="*/ 992509 w 5496954"/>
              <a:gd name="connsiteY6" fmla="*/ 109444 h 5849006"/>
              <a:gd name="connsiteX0" fmla="*/ 5496954 w 5588394"/>
              <a:gd name="connsiteY0" fmla="*/ 0 h 5849006"/>
              <a:gd name="connsiteX1" fmla="*/ 5496954 w 5588394"/>
              <a:gd name="connsiteY1" fmla="*/ 5849006 h 5849006"/>
              <a:gd name="connsiteX2" fmla="*/ 1085539 w 5588394"/>
              <a:gd name="connsiteY2" fmla="*/ 5849006 h 5849006"/>
              <a:gd name="connsiteX3" fmla="*/ 992509 w 5588394"/>
              <a:gd name="connsiteY3" fmla="*/ 5739563 h 5849006"/>
              <a:gd name="connsiteX4" fmla="*/ 0 w 5588394"/>
              <a:gd name="connsiteY4" fmla="*/ 2924503 h 5849006"/>
              <a:gd name="connsiteX5" fmla="*/ 992509 w 5588394"/>
              <a:gd name="connsiteY5" fmla="*/ 109444 h 5849006"/>
              <a:gd name="connsiteX6" fmla="*/ 1085539 w 5588394"/>
              <a:gd name="connsiteY6" fmla="*/ 0 h 5849006"/>
              <a:gd name="connsiteX7" fmla="*/ 5588394 w 5588394"/>
              <a:gd name="connsiteY7" fmla="*/ 91440 h 5849006"/>
              <a:gd name="connsiteX0" fmla="*/ 5496954 w 5496954"/>
              <a:gd name="connsiteY0" fmla="*/ 0 h 5849006"/>
              <a:gd name="connsiteX1" fmla="*/ 5496954 w 5496954"/>
              <a:gd name="connsiteY1" fmla="*/ 5849006 h 5849006"/>
              <a:gd name="connsiteX2" fmla="*/ 1085539 w 5496954"/>
              <a:gd name="connsiteY2" fmla="*/ 5849006 h 5849006"/>
              <a:gd name="connsiteX3" fmla="*/ 992509 w 5496954"/>
              <a:gd name="connsiteY3" fmla="*/ 5739563 h 5849006"/>
              <a:gd name="connsiteX4" fmla="*/ 0 w 5496954"/>
              <a:gd name="connsiteY4" fmla="*/ 2924503 h 5849006"/>
              <a:gd name="connsiteX5" fmla="*/ 992509 w 5496954"/>
              <a:gd name="connsiteY5" fmla="*/ 109444 h 5849006"/>
              <a:gd name="connsiteX6" fmla="*/ 1085539 w 5496954"/>
              <a:gd name="connsiteY6" fmla="*/ 0 h 5849006"/>
              <a:gd name="connsiteX0" fmla="*/ 5496954 w 5496954"/>
              <a:gd name="connsiteY0" fmla="*/ 5849006 h 5849006"/>
              <a:gd name="connsiteX1" fmla="*/ 1085539 w 5496954"/>
              <a:gd name="connsiteY1" fmla="*/ 5849006 h 5849006"/>
              <a:gd name="connsiteX2" fmla="*/ 992509 w 5496954"/>
              <a:gd name="connsiteY2" fmla="*/ 5739563 h 5849006"/>
              <a:gd name="connsiteX3" fmla="*/ 0 w 5496954"/>
              <a:gd name="connsiteY3" fmla="*/ 2924503 h 5849006"/>
              <a:gd name="connsiteX4" fmla="*/ 992509 w 5496954"/>
              <a:gd name="connsiteY4" fmla="*/ 109444 h 5849006"/>
              <a:gd name="connsiteX5" fmla="*/ 1085539 w 5496954"/>
              <a:gd name="connsiteY5" fmla="*/ 0 h 5849006"/>
              <a:gd name="connsiteX0" fmla="*/ 1085539 w 1085539"/>
              <a:gd name="connsiteY0" fmla="*/ 5849006 h 5849006"/>
              <a:gd name="connsiteX1" fmla="*/ 992509 w 1085539"/>
              <a:gd name="connsiteY1" fmla="*/ 5739563 h 5849006"/>
              <a:gd name="connsiteX2" fmla="*/ 0 w 1085539"/>
              <a:gd name="connsiteY2" fmla="*/ 2924503 h 5849006"/>
              <a:gd name="connsiteX3" fmla="*/ 992509 w 1085539"/>
              <a:gd name="connsiteY3" fmla="*/ 109444 h 5849006"/>
              <a:gd name="connsiteX4" fmla="*/ 1085539 w 1085539"/>
              <a:gd name="connsiteY4" fmla="*/ 0 h 584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539" h="5849006">
                <a:moveTo>
                  <a:pt x="1085539" y="5849006"/>
                </a:moveTo>
                <a:lnTo>
                  <a:pt x="992509" y="5739563"/>
                </a:lnTo>
                <a:cubicBezTo>
                  <a:pt x="371841" y="4970708"/>
                  <a:pt x="0" y="3991194"/>
                  <a:pt x="0" y="2924503"/>
                </a:cubicBezTo>
                <a:cubicBezTo>
                  <a:pt x="0" y="1857813"/>
                  <a:pt x="371841" y="878300"/>
                  <a:pt x="992509" y="109444"/>
                </a:cubicBezTo>
                <a:lnTo>
                  <a:pt x="1085539"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4" name="椭圆 43">
            <a:extLst>
              <a:ext uri="{FF2B5EF4-FFF2-40B4-BE49-F238E27FC236}">
                <a16:creationId xmlns:a16="http://schemas.microsoft.com/office/drawing/2014/main" id="{F727646D-35DB-43A8-9649-10BE97141CF5}"/>
              </a:ext>
            </a:extLst>
          </p:cNvPr>
          <p:cNvSpPr/>
          <p:nvPr/>
        </p:nvSpPr>
        <p:spPr>
          <a:xfrm>
            <a:off x="6637476" y="5816023"/>
            <a:ext cx="114300" cy="1143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1EEFB579-F254-4095-90F2-380588865AF8}"/>
              </a:ext>
            </a:extLst>
          </p:cNvPr>
          <p:cNvSpPr/>
          <p:nvPr/>
        </p:nvSpPr>
        <p:spPr>
          <a:xfrm>
            <a:off x="6767459" y="5994340"/>
            <a:ext cx="61396" cy="6139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Group 46">
            <a:extLst>
              <a:ext uri="{FF2B5EF4-FFF2-40B4-BE49-F238E27FC236}">
                <a16:creationId xmlns:a16="http://schemas.microsoft.com/office/drawing/2014/main" id="{34100F59-6D25-C944-AF9A-4109E0FF02BB}"/>
              </a:ext>
            </a:extLst>
          </p:cNvPr>
          <p:cNvGrpSpPr/>
          <p:nvPr/>
        </p:nvGrpSpPr>
        <p:grpSpPr>
          <a:xfrm>
            <a:off x="635876" y="515769"/>
            <a:ext cx="11076699" cy="5849006"/>
            <a:chOff x="557650" y="500994"/>
            <a:chExt cx="11076699" cy="5849006"/>
          </a:xfrm>
        </p:grpSpPr>
        <p:sp>
          <p:nvSpPr>
            <p:cNvPr id="2" name="矩形 1">
              <a:extLst>
                <a:ext uri="{FF2B5EF4-FFF2-40B4-BE49-F238E27FC236}">
                  <a16:creationId xmlns:a16="http://schemas.microsoft.com/office/drawing/2014/main" id="{FCC615C3-692E-4F69-8BA1-03E8AC70AF15}"/>
                </a:ext>
              </a:extLst>
            </p:cNvPr>
            <p:cNvSpPr/>
            <p:nvPr/>
          </p:nvSpPr>
          <p:spPr>
            <a:xfrm>
              <a:off x="557650" y="500994"/>
              <a:ext cx="11076699" cy="5849006"/>
            </a:xfrm>
            <a:prstGeom prst="rect">
              <a:avLst/>
            </a:prstGeom>
            <a:solidFill>
              <a:srgbClr val="FBFBFB"/>
            </a:solidFill>
            <a:ln>
              <a:noFill/>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Picture 45">
              <a:extLst>
                <a:ext uri="{FF2B5EF4-FFF2-40B4-BE49-F238E27FC236}">
                  <a16:creationId xmlns:a16="http://schemas.microsoft.com/office/drawing/2014/main" id="{0A52649D-7F07-1047-972E-5A18B64A7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65" y="5262857"/>
              <a:ext cx="874866" cy="1017536"/>
            </a:xfrm>
            <a:prstGeom prst="rect">
              <a:avLst/>
            </a:prstGeom>
          </p:spPr>
        </p:pic>
      </p:grpSp>
      <p:sp>
        <p:nvSpPr>
          <p:cNvPr id="5" name="Rectangle 4">
            <a:extLst>
              <a:ext uri="{FF2B5EF4-FFF2-40B4-BE49-F238E27FC236}">
                <a16:creationId xmlns:a16="http://schemas.microsoft.com/office/drawing/2014/main" id="{BD7420CE-10A5-0546-9FC4-CF34652A4896}"/>
              </a:ext>
            </a:extLst>
          </p:cNvPr>
          <p:cNvSpPr/>
          <p:nvPr/>
        </p:nvSpPr>
        <p:spPr>
          <a:xfrm>
            <a:off x="1065760" y="791993"/>
            <a:ext cx="10478113" cy="707886"/>
          </a:xfrm>
          <a:prstGeom prst="rect">
            <a:avLst/>
          </a:prstGeom>
          <a:noFill/>
        </p:spPr>
        <p:txBody>
          <a:bodyPr wrap="square" lIns="91440" tIns="45720" rIns="91440" bIns="45720">
            <a:spAutoFit/>
          </a:bodyPr>
          <a:lstStyle/>
          <a:p>
            <a:r>
              <a:rPr lang="en-US" sz="4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 Reference</a:t>
            </a:r>
          </a:p>
        </p:txBody>
      </p:sp>
      <p:sp>
        <p:nvSpPr>
          <p:cNvPr id="39" name="TextBox 38">
            <a:extLst>
              <a:ext uri="{FF2B5EF4-FFF2-40B4-BE49-F238E27FC236}">
                <a16:creationId xmlns:a16="http://schemas.microsoft.com/office/drawing/2014/main" id="{BED2C5EF-50DA-BC47-8487-F248E14370B1}"/>
              </a:ext>
            </a:extLst>
          </p:cNvPr>
          <p:cNvSpPr txBox="1"/>
          <p:nvPr/>
        </p:nvSpPr>
        <p:spPr>
          <a:xfrm>
            <a:off x="4474029" y="4247194"/>
            <a:ext cx="6781595" cy="369332"/>
          </a:xfrm>
          <a:prstGeom prst="rect">
            <a:avLst/>
          </a:prstGeom>
          <a:noFill/>
        </p:spPr>
        <p:txBody>
          <a:bodyPr wrap="square" rtlCol="0">
            <a:spAutoFit/>
          </a:bodyPr>
          <a:lstStyle/>
          <a:p>
            <a:endParaRPr lang="en-US" dirty="0"/>
          </a:p>
        </p:txBody>
      </p:sp>
      <p:sp>
        <p:nvSpPr>
          <p:cNvPr id="48" name="TextBox 47">
            <a:extLst>
              <a:ext uri="{FF2B5EF4-FFF2-40B4-BE49-F238E27FC236}">
                <a16:creationId xmlns:a16="http://schemas.microsoft.com/office/drawing/2014/main" id="{AE2723EE-2650-9A46-9F04-169A55A271E3}"/>
              </a:ext>
            </a:extLst>
          </p:cNvPr>
          <p:cNvSpPr txBox="1"/>
          <p:nvPr/>
        </p:nvSpPr>
        <p:spPr>
          <a:xfrm>
            <a:off x="1499725" y="1563662"/>
            <a:ext cx="10056399" cy="646331"/>
          </a:xfrm>
          <a:prstGeom prst="rect">
            <a:avLst/>
          </a:prstGeom>
          <a:noFill/>
        </p:spPr>
        <p:txBody>
          <a:bodyPr wrap="square" rtlCol="0">
            <a:spAutoFit/>
          </a:bodyPr>
          <a:lstStyle/>
          <a:p>
            <a:pPr marL="400050" indent="-400050">
              <a:buFont typeface="+mj-lt"/>
              <a:buAutoNum type="romanLcPeriod"/>
            </a:pPr>
            <a:endParaRPr lang="en-US" dirty="0"/>
          </a:p>
          <a:p>
            <a:pPr marL="1200150" lvl="2"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65ADF44D-CEB5-DA47-AB59-4F005BF43FFD}"/>
              </a:ext>
            </a:extLst>
          </p:cNvPr>
          <p:cNvSpPr txBox="1"/>
          <p:nvPr/>
        </p:nvSpPr>
        <p:spPr>
          <a:xfrm>
            <a:off x="1436611" y="1534208"/>
            <a:ext cx="10152711" cy="4605813"/>
          </a:xfrm>
          <a:prstGeom prst="rect">
            <a:avLst/>
          </a:prstGeom>
          <a:noFill/>
        </p:spPr>
        <p:txBody>
          <a:bodyPr wrap="square" rtlCol="0">
            <a:spAutoFit/>
          </a:bodyPr>
          <a:lstStyle/>
          <a:p>
            <a:pPr>
              <a:lnSpc>
                <a:spcPct val="150000"/>
              </a:lnSpc>
            </a:pPr>
            <a:r>
              <a:rPr lang="en-US" altLang="zh-CN" sz="2000" dirty="0">
                <a:latin typeface="Times New Roman" panose="02020603050405020304" pitchFamily="18" charset="0"/>
                <a:cs typeface="Times New Roman" panose="02020603050405020304" pitchFamily="18" charset="0"/>
              </a:rPr>
              <a:t>1. “</a:t>
            </a:r>
            <a:r>
              <a:rPr lang="zh-CN" altLang="en-US" sz="2000" dirty="0">
                <a:latin typeface="Times New Roman" panose="02020603050405020304" pitchFamily="18" charset="0"/>
                <a:cs typeface="Times New Roman" panose="02020603050405020304" pitchFamily="18" charset="0"/>
              </a:rPr>
              <a:t>天池</a:t>
            </a:r>
            <a:r>
              <a:rPr lang="en-US" altLang="zh-CN" sz="2000" dirty="0">
                <a:latin typeface="Times New Roman" panose="02020603050405020304" pitchFamily="18" charset="0"/>
                <a:cs typeface="Times New Roman" panose="02020603050405020304" pitchFamily="18" charset="0"/>
              </a:rPr>
              <a:t>_</a:t>
            </a:r>
            <a:r>
              <a:rPr lang="zh-CN" altLang="en-US" sz="2000" dirty="0">
                <a:latin typeface="Times New Roman" panose="02020603050405020304" pitchFamily="18" charset="0"/>
                <a:cs typeface="Times New Roman" panose="02020603050405020304" pitchFamily="18" charset="0"/>
              </a:rPr>
              <a:t>二手车交易价格预测数据分析</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开发者的网上家园</a:t>
            </a:r>
            <a:r>
              <a:rPr lang="en-US" altLang="zh-C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www.cnblogs.com/cgmcoding/p/13279789.html.</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2. </a:t>
            </a:r>
            <a:r>
              <a:rPr lang="zh-CN" altLang="en-US" sz="2000" dirty="0">
                <a:latin typeface="Times New Roman" panose="02020603050405020304" pitchFamily="18" charset="0"/>
                <a:cs typeface="Times New Roman" panose="02020603050405020304" pitchFamily="18" charset="0"/>
              </a:rPr>
              <a:t>零基础入门数据挖掘 </a:t>
            </a:r>
            <a:r>
              <a:rPr lang="en-US" altLang="zh-CN" sz="2000" i="1"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二手车交易价格预测赛题与数据</a:t>
            </a:r>
            <a:r>
              <a:rPr lang="en-US" altLang="zh-CN" sz="2000" i="1"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天池大赛</a:t>
            </a:r>
            <a:r>
              <a:rPr lang="en-US" altLang="zh-CN" sz="2000" i="1"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阿里云天池</a:t>
            </a:r>
            <a:r>
              <a:rPr lang="en-US" altLang="zh-C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tianchi.aliyun.com/competition/entrance/231784/information. </a:t>
            </a:r>
          </a:p>
          <a:p>
            <a:pPr>
              <a:lnSpc>
                <a:spcPct val="150000"/>
              </a:lnSpc>
            </a:pPr>
            <a:r>
              <a:rPr lang="en-US" sz="2000" dirty="0">
                <a:latin typeface="Times New Roman" panose="02020603050405020304" pitchFamily="18" charset="0"/>
                <a:cs typeface="Times New Roman" panose="02020603050405020304" pitchFamily="18" charset="0"/>
              </a:rPr>
              <a:t>3. </a:t>
            </a:r>
            <a:r>
              <a:rPr lang="en-US" sz="2000" dirty="0">
                <a:effectLst/>
                <a:latin typeface="Times New Roman" panose="02020603050405020304" pitchFamily="18" charset="0"/>
                <a:cs typeface="Times New Roman" panose="02020603050405020304" pitchFamily="18" charset="0"/>
              </a:rPr>
              <a:t>Lundberg, S. (2020, October 6). </a:t>
            </a:r>
            <a:r>
              <a:rPr lang="en-US" sz="2000" i="1" dirty="0">
                <a:effectLst/>
                <a:latin typeface="Times New Roman" panose="02020603050405020304" pitchFamily="18" charset="0"/>
                <a:cs typeface="Times New Roman" panose="02020603050405020304" pitchFamily="18" charset="0"/>
              </a:rPr>
              <a:t>Interpretable machine learning with </a:t>
            </a:r>
            <a:r>
              <a:rPr lang="en-US" sz="2000" i="1" dirty="0" err="1">
                <a:effectLst/>
                <a:latin typeface="Times New Roman" panose="02020603050405020304" pitchFamily="18" charset="0"/>
                <a:cs typeface="Times New Roman" panose="02020603050405020304" pitchFamily="18" charset="0"/>
              </a:rPr>
              <a:t>XGBoost</a:t>
            </a:r>
            <a:r>
              <a:rPr lang="en-US" sz="2000" dirty="0">
                <a:effectLst/>
                <a:latin typeface="Times New Roman" panose="02020603050405020304" pitchFamily="18" charset="0"/>
                <a:cs typeface="Times New Roman" panose="02020603050405020304" pitchFamily="18" charset="0"/>
              </a:rPr>
              <a:t>. Medium. Retrieved December 10, 2021, from https://towardsdatascience.com/interpretable-machine-learning-with-xgboost-9ec80d148d27. </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effectLst/>
                <a:latin typeface="Times New Roman" panose="02020603050405020304" pitchFamily="18" charset="0"/>
                <a:cs typeface="Times New Roman" panose="02020603050405020304" pitchFamily="18" charset="0"/>
              </a:rPr>
              <a:t>4. </a:t>
            </a:r>
            <a:r>
              <a:rPr lang="en-US" sz="1800" dirty="0">
                <a:effectLst/>
                <a:latin typeface="Times New Roman" panose="02020603050405020304" pitchFamily="18" charset="0"/>
                <a:ea typeface="Times New Roman" panose="02020603050405020304" pitchFamily="18" charset="0"/>
              </a:rPr>
              <a:t>Andrew </a:t>
            </a:r>
            <a:r>
              <a:rPr lang="en-US" sz="1800" dirty="0" err="1">
                <a:effectLst/>
                <a:latin typeface="Times New Roman" panose="02020603050405020304" pitchFamily="18" charset="0"/>
                <a:ea typeface="Times New Roman" panose="02020603050405020304" pitchFamily="18" charset="0"/>
              </a:rPr>
              <a:t>Lukyanenko</a:t>
            </a:r>
            <a:r>
              <a:rPr lang="en-US" sz="1800" dirty="0">
                <a:effectLst/>
                <a:latin typeface="Times New Roman" panose="02020603050405020304" pitchFamily="18" charset="0"/>
                <a:ea typeface="Times New Roman" panose="02020603050405020304" pitchFamily="18" charset="0"/>
              </a:rPr>
              <a:t>. (n.d.). </a:t>
            </a:r>
            <a:r>
              <a:rPr lang="en-US" sz="1800" i="1" dirty="0">
                <a:effectLst/>
                <a:latin typeface="Times New Roman" panose="02020603050405020304" pitchFamily="18" charset="0"/>
                <a:ea typeface="Times New Roman" panose="02020603050405020304" pitchFamily="18" charset="0"/>
              </a:rPr>
              <a:t>Predicting molecular properties</a:t>
            </a:r>
            <a:r>
              <a:rPr lang="en-US" sz="1800" dirty="0">
                <a:effectLst/>
                <a:latin typeface="Times New Roman" panose="02020603050405020304" pitchFamily="18" charset="0"/>
                <a:ea typeface="Times New Roman" panose="02020603050405020304" pitchFamily="18" charset="0"/>
              </a:rPr>
              <a:t>. Kaggle. Retrieved December 7, 2021, from https://www.kaggle.com/c/champs-scalar-coupling/discussion/96655</a:t>
            </a:r>
            <a:endParaRPr lang="en-US" sz="2000" dirty="0">
              <a:effectLst/>
              <a:latin typeface="Times New Roman" panose="02020603050405020304" pitchFamily="18" charset="0"/>
              <a:cs typeface="Times New Roman" panose="02020603050405020304" pitchFamily="18" charset="0"/>
            </a:endParaRPr>
          </a:p>
          <a:p>
            <a:pPr>
              <a:lnSpc>
                <a:spcPct val="150000"/>
              </a:lnSpc>
            </a:pPr>
            <a:endParaRPr lang="en-US" sz="2000"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13681595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2F1D6C9-4887-4F81-A366-DFC31ECD1716}"/>
              </a:ext>
            </a:extLst>
          </p:cNvPr>
          <p:cNvSpPr txBox="1"/>
          <p:nvPr/>
        </p:nvSpPr>
        <p:spPr>
          <a:xfrm>
            <a:off x="1054472" y="1984610"/>
            <a:ext cx="2271114" cy="707886"/>
          </a:xfrm>
          <a:prstGeom prst="rect">
            <a:avLst/>
          </a:prstGeom>
          <a:noFill/>
        </p:spPr>
        <p:txBody>
          <a:bodyPr wrap="square" rtlCol="0">
            <a:spAutoFit/>
          </a:bodyPr>
          <a:lstStyle/>
          <a:p>
            <a:pPr algn="dist"/>
            <a:r>
              <a:rPr lang="zh-CN" altLang="en-US" sz="4000" dirty="0">
                <a:solidFill>
                  <a:srgbClr val="9B0000"/>
                </a:solidFill>
                <a:latin typeface="思源黑体 CN Normal" panose="020B0400000000000000" pitchFamily="34" charset="-122"/>
                <a:ea typeface="思源黑体 CN Normal" panose="020B0400000000000000" pitchFamily="34" charset="-122"/>
              </a:rPr>
              <a:t>北京大学</a:t>
            </a:r>
          </a:p>
        </p:txBody>
      </p:sp>
      <p:sp>
        <p:nvSpPr>
          <p:cNvPr id="7" name="文本框 6">
            <a:extLst>
              <a:ext uri="{FF2B5EF4-FFF2-40B4-BE49-F238E27FC236}">
                <a16:creationId xmlns:a16="http://schemas.microsoft.com/office/drawing/2014/main" id="{0BF25D07-82E1-445B-8862-2DFD896E3F32}"/>
              </a:ext>
            </a:extLst>
          </p:cNvPr>
          <p:cNvSpPr txBox="1"/>
          <p:nvPr/>
        </p:nvSpPr>
        <p:spPr>
          <a:xfrm>
            <a:off x="1094450" y="3953316"/>
            <a:ext cx="4488943" cy="738664"/>
          </a:xfrm>
          <a:prstGeom prst="rect">
            <a:avLst/>
          </a:prstGeom>
          <a:noFill/>
        </p:spPr>
        <p:txBody>
          <a:bodyPr wrap="square" rtlCol="0">
            <a:spAutoFit/>
          </a:bodyPr>
          <a:lstStyle/>
          <a:p>
            <a:r>
              <a:rPr lang="en-US" altLang="zh-CN" sz="1400" dirty="0">
                <a:solidFill>
                  <a:schemeClr val="tx1">
                    <a:lumMod val="75000"/>
                    <a:lumOff val="25000"/>
                  </a:schemeClr>
                </a:solidFill>
              </a:rPr>
              <a:t>Lorem ipsum dolor sit amet, consectetuer adipiscing elit. Maecenas porttitor congue massa. Fusce posuere, magna sed pulvinar </a:t>
            </a:r>
            <a:r>
              <a:rPr lang="en-US" altLang="zh-CN" sz="1400" dirty="0" err="1">
                <a:solidFill>
                  <a:schemeClr val="tx1">
                    <a:lumMod val="75000"/>
                    <a:lumOff val="25000"/>
                  </a:schemeClr>
                </a:solidFill>
              </a:rPr>
              <a:t>ultricies</a:t>
            </a:r>
            <a:r>
              <a:rPr lang="en-US" altLang="zh-CN" sz="1400" dirty="0">
                <a:solidFill>
                  <a:schemeClr val="tx1">
                    <a:lumMod val="75000"/>
                    <a:lumOff val="25000"/>
                  </a:schemeClr>
                </a:solidFill>
              </a:rPr>
              <a:t>.</a:t>
            </a:r>
          </a:p>
        </p:txBody>
      </p:sp>
      <p:grpSp>
        <p:nvGrpSpPr>
          <p:cNvPr id="8" name="组合 7">
            <a:extLst>
              <a:ext uri="{FF2B5EF4-FFF2-40B4-BE49-F238E27FC236}">
                <a16:creationId xmlns:a16="http://schemas.microsoft.com/office/drawing/2014/main" id="{3555CEE0-2096-471D-91E7-950E9DBA6C6B}"/>
              </a:ext>
            </a:extLst>
          </p:cNvPr>
          <p:cNvGrpSpPr/>
          <p:nvPr/>
        </p:nvGrpSpPr>
        <p:grpSpPr>
          <a:xfrm>
            <a:off x="914461" y="752094"/>
            <a:ext cx="488951" cy="488950"/>
            <a:chOff x="4166910" y="1204452"/>
            <a:chExt cx="1311245" cy="1311243"/>
          </a:xfrm>
        </p:grpSpPr>
        <p:sp>
          <p:nvSpPr>
            <p:cNvPr id="9" name="任意多边形: 形状 8">
              <a:extLst>
                <a:ext uri="{FF2B5EF4-FFF2-40B4-BE49-F238E27FC236}">
                  <a16:creationId xmlns:a16="http://schemas.microsoft.com/office/drawing/2014/main" id="{890BCE48-F0D1-4AD3-BD33-23E1F0F944E4}"/>
                </a:ext>
              </a:extLst>
            </p:cNvPr>
            <p:cNvSpPr/>
            <p:nvPr/>
          </p:nvSpPr>
          <p:spPr>
            <a:xfrm>
              <a:off x="4550602" y="2320790"/>
              <a:ext cx="74221" cy="98962"/>
            </a:xfrm>
            <a:custGeom>
              <a:avLst/>
              <a:gdLst/>
              <a:ahLst/>
              <a:cxnLst/>
              <a:rect l="0" t="0" r="0" b="0"/>
              <a:pathLst>
                <a:path w="33722" h="44962">
                  <a:moveTo>
                    <a:pt x="23534" y="44640"/>
                  </a:moveTo>
                  <a:lnTo>
                    <a:pt x="23122" y="44817"/>
                  </a:lnTo>
                  <a:cubicBezTo>
                    <a:pt x="20702" y="43524"/>
                    <a:pt x="17697" y="42078"/>
                    <a:pt x="14115" y="40474"/>
                  </a:cubicBezTo>
                  <a:cubicBezTo>
                    <a:pt x="10615" y="38889"/>
                    <a:pt x="6891" y="37278"/>
                    <a:pt x="2975" y="35678"/>
                  </a:cubicBezTo>
                  <a:lnTo>
                    <a:pt x="2810" y="35251"/>
                  </a:lnTo>
                  <a:lnTo>
                    <a:pt x="3541" y="33636"/>
                  </a:lnTo>
                  <a:lnTo>
                    <a:pt x="3968" y="33497"/>
                  </a:lnTo>
                  <a:cubicBezTo>
                    <a:pt x="4931" y="33823"/>
                    <a:pt x="5853" y="34149"/>
                    <a:pt x="6729" y="34441"/>
                  </a:cubicBezTo>
                  <a:cubicBezTo>
                    <a:pt x="8314" y="35026"/>
                    <a:pt x="9337" y="35296"/>
                    <a:pt x="9866" y="35329"/>
                  </a:cubicBezTo>
                  <a:cubicBezTo>
                    <a:pt x="10237" y="35329"/>
                    <a:pt x="10641" y="35105"/>
                    <a:pt x="11091" y="34700"/>
                  </a:cubicBezTo>
                  <a:cubicBezTo>
                    <a:pt x="11810" y="33984"/>
                    <a:pt x="13504" y="30728"/>
                    <a:pt x="16172" y="24801"/>
                  </a:cubicBezTo>
                  <a:lnTo>
                    <a:pt x="19165" y="18176"/>
                  </a:lnTo>
                  <a:cubicBezTo>
                    <a:pt x="20087" y="16183"/>
                    <a:pt x="21189" y="13654"/>
                    <a:pt x="22493" y="10551"/>
                  </a:cubicBezTo>
                  <a:lnTo>
                    <a:pt x="23347" y="8532"/>
                  </a:lnTo>
                  <a:cubicBezTo>
                    <a:pt x="23759" y="7655"/>
                    <a:pt x="23759" y="7130"/>
                    <a:pt x="23392" y="6958"/>
                  </a:cubicBezTo>
                  <a:cubicBezTo>
                    <a:pt x="23246" y="6898"/>
                    <a:pt x="22609" y="6842"/>
                    <a:pt x="21537" y="6849"/>
                  </a:cubicBezTo>
                  <a:cubicBezTo>
                    <a:pt x="18603" y="6872"/>
                    <a:pt x="16067" y="6924"/>
                    <a:pt x="13950" y="6980"/>
                  </a:cubicBezTo>
                  <a:lnTo>
                    <a:pt x="13725" y="6654"/>
                  </a:lnTo>
                  <a:cubicBezTo>
                    <a:pt x="14073" y="5598"/>
                    <a:pt x="14399" y="4391"/>
                    <a:pt x="14680" y="2997"/>
                  </a:cubicBezTo>
                  <a:lnTo>
                    <a:pt x="14804" y="2810"/>
                  </a:lnTo>
                  <a:cubicBezTo>
                    <a:pt x="20334" y="3653"/>
                    <a:pt x="26659" y="4290"/>
                    <a:pt x="33763" y="4695"/>
                  </a:cubicBezTo>
                  <a:lnTo>
                    <a:pt x="34149" y="5339"/>
                  </a:lnTo>
                  <a:cubicBezTo>
                    <a:pt x="33598" y="6358"/>
                    <a:pt x="32800" y="7883"/>
                    <a:pt x="31744" y="9884"/>
                  </a:cubicBezTo>
                  <a:cubicBezTo>
                    <a:pt x="31332" y="10630"/>
                    <a:pt x="30331" y="12694"/>
                    <a:pt x="28720" y="16055"/>
                  </a:cubicBezTo>
                  <a:lnTo>
                    <a:pt x="23909" y="26513"/>
                  </a:lnTo>
                  <a:cubicBezTo>
                    <a:pt x="20525" y="33977"/>
                    <a:pt x="18832" y="38057"/>
                    <a:pt x="18832" y="38732"/>
                  </a:cubicBezTo>
                  <a:cubicBezTo>
                    <a:pt x="18809" y="39196"/>
                    <a:pt x="18971" y="39593"/>
                    <a:pt x="19300" y="39811"/>
                  </a:cubicBezTo>
                  <a:cubicBezTo>
                    <a:pt x="19829" y="40290"/>
                    <a:pt x="21410" y="41223"/>
                    <a:pt x="24066" y="42595"/>
                  </a:cubicBezTo>
                  <a:lnTo>
                    <a:pt x="24269" y="42996"/>
                  </a:lnTo>
                  <a:lnTo>
                    <a:pt x="23534" y="44640"/>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0" name="任意多边形: 形状 9">
              <a:extLst>
                <a:ext uri="{FF2B5EF4-FFF2-40B4-BE49-F238E27FC236}">
                  <a16:creationId xmlns:a16="http://schemas.microsoft.com/office/drawing/2014/main" id="{70E13AA3-BD18-4FDB-9788-43951973886C}"/>
                </a:ext>
              </a:extLst>
            </p:cNvPr>
            <p:cNvSpPr/>
            <p:nvPr/>
          </p:nvSpPr>
          <p:spPr>
            <a:xfrm>
              <a:off x="4709503" y="2361286"/>
              <a:ext cx="74221" cy="98962"/>
            </a:xfrm>
            <a:custGeom>
              <a:avLst/>
              <a:gdLst/>
              <a:ahLst/>
              <a:cxnLst/>
              <a:rect l="0" t="0" r="0" b="0"/>
              <a:pathLst>
                <a:path w="33722" h="44962">
                  <a:moveTo>
                    <a:pt x="31983" y="32428"/>
                  </a:moveTo>
                  <a:cubicBezTo>
                    <a:pt x="31672" y="34691"/>
                    <a:pt x="30963" y="36677"/>
                    <a:pt x="29794" y="38284"/>
                  </a:cubicBezTo>
                  <a:cubicBezTo>
                    <a:pt x="27614" y="41402"/>
                    <a:pt x="24519" y="43316"/>
                    <a:pt x="20461" y="44009"/>
                  </a:cubicBezTo>
                  <a:cubicBezTo>
                    <a:pt x="18786" y="44328"/>
                    <a:pt x="16808" y="44298"/>
                    <a:pt x="14526" y="44002"/>
                  </a:cubicBezTo>
                  <a:cubicBezTo>
                    <a:pt x="9625" y="43343"/>
                    <a:pt x="6095" y="41184"/>
                    <a:pt x="3915" y="37512"/>
                  </a:cubicBezTo>
                  <a:cubicBezTo>
                    <a:pt x="2929" y="35894"/>
                    <a:pt x="2611" y="33855"/>
                    <a:pt x="2929" y="31446"/>
                  </a:cubicBezTo>
                  <a:cubicBezTo>
                    <a:pt x="3319" y="28512"/>
                    <a:pt x="4690" y="26249"/>
                    <a:pt x="7054" y="24683"/>
                  </a:cubicBezTo>
                  <a:cubicBezTo>
                    <a:pt x="7830" y="24200"/>
                    <a:pt x="9460" y="23480"/>
                    <a:pt x="11948" y="22671"/>
                  </a:cubicBezTo>
                  <a:cubicBezTo>
                    <a:pt x="7913" y="19894"/>
                    <a:pt x="6159" y="16489"/>
                    <a:pt x="6687" y="12464"/>
                  </a:cubicBezTo>
                  <a:cubicBezTo>
                    <a:pt x="7306" y="7927"/>
                    <a:pt x="10037" y="4937"/>
                    <a:pt x="14889" y="3431"/>
                  </a:cubicBezTo>
                  <a:cubicBezTo>
                    <a:pt x="17010" y="2805"/>
                    <a:pt x="19333" y="2647"/>
                    <a:pt x="21866" y="2981"/>
                  </a:cubicBezTo>
                  <a:cubicBezTo>
                    <a:pt x="25568" y="3461"/>
                    <a:pt x="28412" y="4697"/>
                    <a:pt x="30323" y="6653"/>
                  </a:cubicBezTo>
                  <a:cubicBezTo>
                    <a:pt x="32151" y="8530"/>
                    <a:pt x="32874" y="10733"/>
                    <a:pt x="32556" y="13296"/>
                  </a:cubicBezTo>
                  <a:cubicBezTo>
                    <a:pt x="32080" y="16777"/>
                    <a:pt x="29630" y="19362"/>
                    <a:pt x="25216" y="21007"/>
                  </a:cubicBezTo>
                  <a:cubicBezTo>
                    <a:pt x="28093" y="22559"/>
                    <a:pt x="30042" y="24275"/>
                    <a:pt x="31065" y="26152"/>
                  </a:cubicBezTo>
                  <a:cubicBezTo>
                    <a:pt x="32020" y="27808"/>
                    <a:pt x="32301" y="29951"/>
                    <a:pt x="31983" y="32428"/>
                  </a:cubicBezTo>
                  <a:close/>
                  <a:moveTo>
                    <a:pt x="24286" y="34822"/>
                  </a:moveTo>
                  <a:cubicBezTo>
                    <a:pt x="24672" y="32023"/>
                    <a:pt x="23541" y="29708"/>
                    <a:pt x="20944" y="27943"/>
                  </a:cubicBezTo>
                  <a:cubicBezTo>
                    <a:pt x="19247" y="26770"/>
                    <a:pt x="17422" y="25665"/>
                    <a:pt x="15436" y="24601"/>
                  </a:cubicBezTo>
                  <a:lnTo>
                    <a:pt x="14593" y="24200"/>
                  </a:lnTo>
                  <a:cubicBezTo>
                    <a:pt x="11244" y="25878"/>
                    <a:pt x="9370" y="28336"/>
                    <a:pt x="8928" y="31562"/>
                  </a:cubicBezTo>
                  <a:cubicBezTo>
                    <a:pt x="8673" y="33417"/>
                    <a:pt x="8842" y="34938"/>
                    <a:pt x="9479" y="36182"/>
                  </a:cubicBezTo>
                  <a:cubicBezTo>
                    <a:pt x="10813" y="38959"/>
                    <a:pt x="13031" y="40581"/>
                    <a:pt x="16088" y="40993"/>
                  </a:cubicBezTo>
                  <a:cubicBezTo>
                    <a:pt x="18258" y="41274"/>
                    <a:pt x="20067" y="40836"/>
                    <a:pt x="21566" y="39719"/>
                  </a:cubicBezTo>
                  <a:cubicBezTo>
                    <a:pt x="23106" y="38532"/>
                    <a:pt x="24024" y="36917"/>
                    <a:pt x="24286" y="34822"/>
                  </a:cubicBezTo>
                  <a:close/>
                  <a:moveTo>
                    <a:pt x="26924" y="13379"/>
                  </a:moveTo>
                  <a:cubicBezTo>
                    <a:pt x="27164" y="11464"/>
                    <a:pt x="26759" y="9875"/>
                    <a:pt x="25635" y="8530"/>
                  </a:cubicBezTo>
                  <a:cubicBezTo>
                    <a:pt x="24519" y="7207"/>
                    <a:pt x="22881" y="6402"/>
                    <a:pt x="20719" y="6121"/>
                  </a:cubicBezTo>
                  <a:cubicBezTo>
                    <a:pt x="18756" y="5840"/>
                    <a:pt x="17156" y="6181"/>
                    <a:pt x="15860" y="7133"/>
                  </a:cubicBezTo>
                  <a:cubicBezTo>
                    <a:pt x="14642" y="7998"/>
                    <a:pt x="13967" y="9182"/>
                    <a:pt x="13743" y="10688"/>
                  </a:cubicBezTo>
                  <a:cubicBezTo>
                    <a:pt x="13563" y="12153"/>
                    <a:pt x="14076" y="13607"/>
                    <a:pt x="15286" y="14979"/>
                  </a:cubicBezTo>
                  <a:cubicBezTo>
                    <a:pt x="15953" y="15747"/>
                    <a:pt x="16969" y="16507"/>
                    <a:pt x="18291" y="17320"/>
                  </a:cubicBezTo>
                  <a:cubicBezTo>
                    <a:pt x="18756" y="17646"/>
                    <a:pt x="19479" y="18051"/>
                    <a:pt x="20431" y="18613"/>
                  </a:cubicBezTo>
                  <a:lnTo>
                    <a:pt x="22106" y="19539"/>
                  </a:lnTo>
                  <a:cubicBezTo>
                    <a:pt x="24927" y="18362"/>
                    <a:pt x="26535" y="16301"/>
                    <a:pt x="26924" y="1337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1" name="任意多边形: 形状 10">
              <a:extLst>
                <a:ext uri="{FF2B5EF4-FFF2-40B4-BE49-F238E27FC236}">
                  <a16:creationId xmlns:a16="http://schemas.microsoft.com/office/drawing/2014/main" id="{18DEA7C9-62C7-4FC6-A6AB-355A11816DAC}"/>
                </a:ext>
              </a:extLst>
            </p:cNvPr>
            <p:cNvSpPr/>
            <p:nvPr/>
          </p:nvSpPr>
          <p:spPr>
            <a:xfrm>
              <a:off x="4861065" y="2361004"/>
              <a:ext cx="74221" cy="98962"/>
            </a:xfrm>
            <a:custGeom>
              <a:avLst/>
              <a:gdLst/>
              <a:ahLst/>
              <a:cxnLst/>
              <a:rect l="0" t="0" r="0" b="0"/>
              <a:pathLst>
                <a:path w="33722" h="44962">
                  <a:moveTo>
                    <a:pt x="31870" y="17677"/>
                  </a:moveTo>
                  <a:cubicBezTo>
                    <a:pt x="32578" y="22859"/>
                    <a:pt x="32132" y="27265"/>
                    <a:pt x="30544" y="30922"/>
                  </a:cubicBezTo>
                  <a:cubicBezTo>
                    <a:pt x="28891" y="34781"/>
                    <a:pt x="26426" y="38026"/>
                    <a:pt x="23144" y="40619"/>
                  </a:cubicBezTo>
                  <a:cubicBezTo>
                    <a:pt x="19775" y="43283"/>
                    <a:pt x="15875" y="44920"/>
                    <a:pt x="11491" y="45531"/>
                  </a:cubicBezTo>
                  <a:lnTo>
                    <a:pt x="8666" y="43980"/>
                  </a:lnTo>
                  <a:lnTo>
                    <a:pt x="9291" y="42744"/>
                  </a:lnTo>
                  <a:cubicBezTo>
                    <a:pt x="9966" y="42845"/>
                    <a:pt x="10771" y="42845"/>
                    <a:pt x="11749" y="42721"/>
                  </a:cubicBezTo>
                  <a:cubicBezTo>
                    <a:pt x="15107" y="42256"/>
                    <a:pt x="17902" y="40713"/>
                    <a:pt x="20127" y="38112"/>
                  </a:cubicBezTo>
                  <a:cubicBezTo>
                    <a:pt x="21004" y="37071"/>
                    <a:pt x="21780" y="35729"/>
                    <a:pt x="22432" y="34107"/>
                  </a:cubicBezTo>
                  <a:cubicBezTo>
                    <a:pt x="23488" y="31533"/>
                    <a:pt x="23960" y="27891"/>
                    <a:pt x="23844" y="23218"/>
                  </a:cubicBezTo>
                  <a:cubicBezTo>
                    <a:pt x="21004" y="26325"/>
                    <a:pt x="19374" y="27943"/>
                    <a:pt x="19026" y="28044"/>
                  </a:cubicBezTo>
                  <a:cubicBezTo>
                    <a:pt x="17666" y="28696"/>
                    <a:pt x="16148" y="29131"/>
                    <a:pt x="14511" y="29363"/>
                  </a:cubicBezTo>
                  <a:cubicBezTo>
                    <a:pt x="11614" y="29768"/>
                    <a:pt x="9156" y="29131"/>
                    <a:pt x="7092" y="27486"/>
                  </a:cubicBezTo>
                  <a:cubicBezTo>
                    <a:pt x="4851" y="25691"/>
                    <a:pt x="3484" y="23042"/>
                    <a:pt x="3012" y="19509"/>
                  </a:cubicBezTo>
                  <a:cubicBezTo>
                    <a:pt x="2198" y="13817"/>
                    <a:pt x="3851" y="9317"/>
                    <a:pt x="7912" y="5979"/>
                  </a:cubicBezTo>
                  <a:cubicBezTo>
                    <a:pt x="9831" y="4405"/>
                    <a:pt x="12311" y="3405"/>
                    <a:pt x="15399" y="3000"/>
                  </a:cubicBezTo>
                  <a:cubicBezTo>
                    <a:pt x="21176" y="2172"/>
                    <a:pt x="25639" y="4057"/>
                    <a:pt x="28753" y="8542"/>
                  </a:cubicBezTo>
                  <a:cubicBezTo>
                    <a:pt x="30308" y="10760"/>
                    <a:pt x="31319" y="13799"/>
                    <a:pt x="31870" y="17677"/>
                  </a:cubicBezTo>
                  <a:close/>
                  <a:moveTo>
                    <a:pt x="23001" y="15837"/>
                  </a:moveTo>
                  <a:cubicBezTo>
                    <a:pt x="22488" y="12244"/>
                    <a:pt x="21536" y="9670"/>
                    <a:pt x="20124" y="8077"/>
                  </a:cubicBezTo>
                  <a:cubicBezTo>
                    <a:pt x="18711" y="6515"/>
                    <a:pt x="16999" y="5874"/>
                    <a:pt x="15005" y="6125"/>
                  </a:cubicBezTo>
                  <a:cubicBezTo>
                    <a:pt x="12514" y="6496"/>
                    <a:pt x="10985" y="7920"/>
                    <a:pt x="10457" y="10494"/>
                  </a:cubicBezTo>
                  <a:cubicBezTo>
                    <a:pt x="10149" y="11862"/>
                    <a:pt x="10108" y="13428"/>
                    <a:pt x="10370" y="15226"/>
                  </a:cubicBezTo>
                  <a:cubicBezTo>
                    <a:pt x="10805" y="18220"/>
                    <a:pt x="11749" y="20464"/>
                    <a:pt x="13188" y="21892"/>
                  </a:cubicBezTo>
                  <a:cubicBezTo>
                    <a:pt x="14559" y="23260"/>
                    <a:pt x="16246" y="23784"/>
                    <a:pt x="18224" y="23503"/>
                  </a:cubicBezTo>
                  <a:cubicBezTo>
                    <a:pt x="20798" y="23185"/>
                    <a:pt x="22346" y="21914"/>
                    <a:pt x="22934" y="19764"/>
                  </a:cubicBezTo>
                  <a:cubicBezTo>
                    <a:pt x="23204" y="18778"/>
                    <a:pt x="23204" y="17463"/>
                    <a:pt x="23001" y="1583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2" name="任意多边形: 形状 11">
              <a:extLst>
                <a:ext uri="{FF2B5EF4-FFF2-40B4-BE49-F238E27FC236}">
                  <a16:creationId xmlns:a16="http://schemas.microsoft.com/office/drawing/2014/main" id="{0DB8BCA1-F5E2-4F9B-8F74-50FC048DE809}"/>
                </a:ext>
              </a:extLst>
            </p:cNvPr>
            <p:cNvSpPr/>
            <p:nvPr/>
          </p:nvSpPr>
          <p:spPr>
            <a:xfrm>
              <a:off x="5003787" y="2319593"/>
              <a:ext cx="82468" cy="98962"/>
            </a:xfrm>
            <a:custGeom>
              <a:avLst/>
              <a:gdLst/>
              <a:ahLst/>
              <a:cxnLst/>
              <a:rect l="0" t="0" r="0" b="0"/>
              <a:pathLst>
                <a:path w="37468" h="44962">
                  <a:moveTo>
                    <a:pt x="35743" y="24337"/>
                  </a:moveTo>
                  <a:cubicBezTo>
                    <a:pt x="36680" y="26435"/>
                    <a:pt x="37084" y="28488"/>
                    <a:pt x="36938" y="30448"/>
                  </a:cubicBezTo>
                  <a:cubicBezTo>
                    <a:pt x="36680" y="34240"/>
                    <a:pt x="35005" y="37499"/>
                    <a:pt x="31902" y="40201"/>
                  </a:cubicBezTo>
                  <a:cubicBezTo>
                    <a:pt x="30617" y="41347"/>
                    <a:pt x="28923" y="42370"/>
                    <a:pt x="26799" y="43258"/>
                  </a:cubicBezTo>
                  <a:cubicBezTo>
                    <a:pt x="22273" y="45214"/>
                    <a:pt x="18155" y="45214"/>
                    <a:pt x="14408" y="43221"/>
                  </a:cubicBezTo>
                  <a:cubicBezTo>
                    <a:pt x="12711" y="42318"/>
                    <a:pt x="11377" y="40744"/>
                    <a:pt x="10410" y="38579"/>
                  </a:cubicBezTo>
                  <a:cubicBezTo>
                    <a:pt x="9230" y="35840"/>
                    <a:pt x="9230" y="33157"/>
                    <a:pt x="10410" y="30605"/>
                  </a:cubicBezTo>
                  <a:cubicBezTo>
                    <a:pt x="10815" y="29788"/>
                    <a:pt x="11860" y="28357"/>
                    <a:pt x="13576" y="26352"/>
                  </a:cubicBezTo>
                  <a:cubicBezTo>
                    <a:pt x="8649" y="26079"/>
                    <a:pt x="5385" y="24071"/>
                    <a:pt x="3778" y="20372"/>
                  </a:cubicBezTo>
                  <a:cubicBezTo>
                    <a:pt x="1938" y="16168"/>
                    <a:pt x="2721" y="12170"/>
                    <a:pt x="6127" y="8378"/>
                  </a:cubicBezTo>
                  <a:cubicBezTo>
                    <a:pt x="7592" y="6722"/>
                    <a:pt x="9488" y="5400"/>
                    <a:pt x="11838" y="4343"/>
                  </a:cubicBezTo>
                  <a:cubicBezTo>
                    <a:pt x="15258" y="2871"/>
                    <a:pt x="18323" y="2432"/>
                    <a:pt x="20969" y="3144"/>
                  </a:cubicBezTo>
                  <a:cubicBezTo>
                    <a:pt x="23498" y="3796"/>
                    <a:pt x="25293" y="5325"/>
                    <a:pt x="26316" y="7678"/>
                  </a:cubicBezTo>
                  <a:cubicBezTo>
                    <a:pt x="27743" y="10911"/>
                    <a:pt x="26968" y="14389"/>
                    <a:pt x="24034" y="18075"/>
                  </a:cubicBezTo>
                  <a:cubicBezTo>
                    <a:pt x="27294" y="17911"/>
                    <a:pt x="29868" y="18349"/>
                    <a:pt x="31700" y="19409"/>
                  </a:cubicBezTo>
                  <a:cubicBezTo>
                    <a:pt x="33375" y="20372"/>
                    <a:pt x="34720" y="22002"/>
                    <a:pt x="35743" y="24337"/>
                  </a:cubicBezTo>
                  <a:close/>
                  <a:moveTo>
                    <a:pt x="21546" y="10660"/>
                  </a:moveTo>
                  <a:cubicBezTo>
                    <a:pt x="20766" y="8914"/>
                    <a:pt x="19560" y="7742"/>
                    <a:pt x="17930" y="7198"/>
                  </a:cubicBezTo>
                  <a:cubicBezTo>
                    <a:pt x="16278" y="6633"/>
                    <a:pt x="14483" y="6794"/>
                    <a:pt x="12486" y="7674"/>
                  </a:cubicBezTo>
                  <a:cubicBezTo>
                    <a:pt x="10695" y="8450"/>
                    <a:pt x="9466" y="9574"/>
                    <a:pt x="8855" y="11043"/>
                  </a:cubicBezTo>
                  <a:cubicBezTo>
                    <a:pt x="8282" y="12425"/>
                    <a:pt x="8282" y="13770"/>
                    <a:pt x="8900" y="15160"/>
                  </a:cubicBezTo>
                  <a:cubicBezTo>
                    <a:pt x="9511" y="16543"/>
                    <a:pt x="10695" y="17480"/>
                    <a:pt x="12445" y="18072"/>
                  </a:cubicBezTo>
                  <a:cubicBezTo>
                    <a:pt x="13385" y="18342"/>
                    <a:pt x="14648" y="18499"/>
                    <a:pt x="16210" y="18499"/>
                  </a:cubicBezTo>
                  <a:cubicBezTo>
                    <a:pt x="16768" y="18521"/>
                    <a:pt x="17604" y="18521"/>
                    <a:pt x="18706" y="18499"/>
                  </a:cubicBezTo>
                  <a:lnTo>
                    <a:pt x="20605" y="18398"/>
                  </a:lnTo>
                  <a:cubicBezTo>
                    <a:pt x="22419" y="15951"/>
                    <a:pt x="22730" y="13358"/>
                    <a:pt x="21546" y="10660"/>
                  </a:cubicBezTo>
                  <a:close/>
                  <a:moveTo>
                    <a:pt x="30418" y="30365"/>
                  </a:moveTo>
                  <a:cubicBezTo>
                    <a:pt x="29294" y="27780"/>
                    <a:pt x="27136" y="26386"/>
                    <a:pt x="23989" y="26191"/>
                  </a:cubicBezTo>
                  <a:cubicBezTo>
                    <a:pt x="21924" y="26079"/>
                    <a:pt x="19785" y="26086"/>
                    <a:pt x="17548" y="26229"/>
                  </a:cubicBezTo>
                  <a:lnTo>
                    <a:pt x="16611" y="26274"/>
                  </a:lnTo>
                  <a:cubicBezTo>
                    <a:pt x="14625" y="29451"/>
                    <a:pt x="14277" y="32557"/>
                    <a:pt x="15584" y="35514"/>
                  </a:cubicBezTo>
                  <a:cubicBezTo>
                    <a:pt x="16323" y="37218"/>
                    <a:pt x="17289" y="38447"/>
                    <a:pt x="18447" y="39223"/>
                  </a:cubicBezTo>
                  <a:cubicBezTo>
                    <a:pt x="21055" y="40920"/>
                    <a:pt x="23764" y="41115"/>
                    <a:pt x="26608" y="39882"/>
                  </a:cubicBezTo>
                  <a:cubicBezTo>
                    <a:pt x="28579" y="39028"/>
                    <a:pt x="29950" y="37672"/>
                    <a:pt x="30643" y="35918"/>
                  </a:cubicBezTo>
                  <a:cubicBezTo>
                    <a:pt x="31340" y="34142"/>
                    <a:pt x="31250" y="32287"/>
                    <a:pt x="30418" y="3036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3" name="任意多边形: 形状 12">
              <a:extLst>
                <a:ext uri="{FF2B5EF4-FFF2-40B4-BE49-F238E27FC236}">
                  <a16:creationId xmlns:a16="http://schemas.microsoft.com/office/drawing/2014/main" id="{475D5159-42FC-42E7-9BC7-1CCCC6465812}"/>
                </a:ext>
              </a:extLst>
            </p:cNvPr>
            <p:cNvSpPr/>
            <p:nvPr/>
          </p:nvSpPr>
          <p:spPr>
            <a:xfrm>
              <a:off x="4166910" y="1204452"/>
              <a:ext cx="1311245" cy="1311243"/>
            </a:xfrm>
            <a:custGeom>
              <a:avLst/>
              <a:gdLst/>
              <a:ahLst/>
              <a:cxnLst/>
              <a:rect l="0" t="0" r="0" b="0"/>
              <a:pathLst>
                <a:path w="595756" h="595756">
                  <a:moveTo>
                    <a:pt x="183620" y="26078"/>
                  </a:moveTo>
                  <a:cubicBezTo>
                    <a:pt x="148336" y="40976"/>
                    <a:pt x="116701" y="62333"/>
                    <a:pt x="89517" y="89513"/>
                  </a:cubicBezTo>
                  <a:cubicBezTo>
                    <a:pt x="62326" y="116686"/>
                    <a:pt x="40995" y="148362"/>
                    <a:pt x="26086" y="183609"/>
                  </a:cubicBezTo>
                  <a:cubicBezTo>
                    <a:pt x="10645" y="220108"/>
                    <a:pt x="2810" y="258858"/>
                    <a:pt x="2810" y="298834"/>
                  </a:cubicBezTo>
                  <a:cubicBezTo>
                    <a:pt x="2810" y="338802"/>
                    <a:pt x="10645" y="377575"/>
                    <a:pt x="26086" y="414058"/>
                  </a:cubicBezTo>
                  <a:cubicBezTo>
                    <a:pt x="40995" y="449305"/>
                    <a:pt x="62326" y="480948"/>
                    <a:pt x="89517" y="508132"/>
                  </a:cubicBezTo>
                  <a:cubicBezTo>
                    <a:pt x="116697" y="535315"/>
                    <a:pt x="148336" y="556646"/>
                    <a:pt x="183620" y="571555"/>
                  </a:cubicBezTo>
                  <a:cubicBezTo>
                    <a:pt x="220093" y="586996"/>
                    <a:pt x="258847" y="594823"/>
                    <a:pt x="298811" y="594823"/>
                  </a:cubicBezTo>
                  <a:cubicBezTo>
                    <a:pt x="338768" y="594823"/>
                    <a:pt x="377545" y="586996"/>
                    <a:pt x="414043" y="571555"/>
                  </a:cubicBezTo>
                  <a:cubicBezTo>
                    <a:pt x="449290" y="556646"/>
                    <a:pt x="480944" y="535315"/>
                    <a:pt x="508124" y="508132"/>
                  </a:cubicBezTo>
                  <a:cubicBezTo>
                    <a:pt x="535319" y="480944"/>
                    <a:pt x="556654" y="449305"/>
                    <a:pt x="571544" y="414058"/>
                  </a:cubicBezTo>
                  <a:cubicBezTo>
                    <a:pt x="587000" y="377575"/>
                    <a:pt x="594827" y="338798"/>
                    <a:pt x="594827" y="298834"/>
                  </a:cubicBezTo>
                  <a:cubicBezTo>
                    <a:pt x="594827" y="258854"/>
                    <a:pt x="587004" y="220108"/>
                    <a:pt x="571544" y="183609"/>
                  </a:cubicBezTo>
                  <a:cubicBezTo>
                    <a:pt x="556654" y="148362"/>
                    <a:pt x="535319" y="116686"/>
                    <a:pt x="508124" y="89513"/>
                  </a:cubicBezTo>
                  <a:cubicBezTo>
                    <a:pt x="480944" y="62333"/>
                    <a:pt x="449290" y="40976"/>
                    <a:pt x="414043" y="26078"/>
                  </a:cubicBezTo>
                  <a:cubicBezTo>
                    <a:pt x="377541" y="10671"/>
                    <a:pt x="338768" y="2810"/>
                    <a:pt x="298811" y="2810"/>
                  </a:cubicBezTo>
                  <a:cubicBezTo>
                    <a:pt x="258847" y="2810"/>
                    <a:pt x="220093" y="10671"/>
                    <a:pt x="183620" y="26078"/>
                  </a:cubicBezTo>
                  <a:close/>
                  <a:moveTo>
                    <a:pt x="187420" y="562540"/>
                  </a:moveTo>
                  <a:cubicBezTo>
                    <a:pt x="153338" y="548141"/>
                    <a:pt x="122730" y="527503"/>
                    <a:pt x="96453" y="501207"/>
                  </a:cubicBezTo>
                  <a:cubicBezTo>
                    <a:pt x="70142" y="474945"/>
                    <a:pt x="49496" y="444307"/>
                    <a:pt x="35105" y="410251"/>
                  </a:cubicBezTo>
                  <a:cubicBezTo>
                    <a:pt x="20177" y="374974"/>
                    <a:pt x="12623" y="337487"/>
                    <a:pt x="12623" y="298841"/>
                  </a:cubicBezTo>
                  <a:cubicBezTo>
                    <a:pt x="12623" y="260196"/>
                    <a:pt x="20173" y="222708"/>
                    <a:pt x="35105" y="187405"/>
                  </a:cubicBezTo>
                  <a:cubicBezTo>
                    <a:pt x="49496" y="153331"/>
                    <a:pt x="70142" y="122722"/>
                    <a:pt x="96453" y="96445"/>
                  </a:cubicBezTo>
                  <a:cubicBezTo>
                    <a:pt x="122730" y="70153"/>
                    <a:pt x="153338" y="49489"/>
                    <a:pt x="187420" y="35067"/>
                  </a:cubicBezTo>
                  <a:cubicBezTo>
                    <a:pt x="222682" y="20147"/>
                    <a:pt x="260169" y="12575"/>
                    <a:pt x="298811" y="12575"/>
                  </a:cubicBezTo>
                  <a:cubicBezTo>
                    <a:pt x="337453" y="12575"/>
                    <a:pt x="374933" y="20147"/>
                    <a:pt x="410218" y="35067"/>
                  </a:cubicBezTo>
                  <a:cubicBezTo>
                    <a:pt x="444322" y="49489"/>
                    <a:pt x="474908" y="70153"/>
                    <a:pt x="501196" y="96445"/>
                  </a:cubicBezTo>
                  <a:cubicBezTo>
                    <a:pt x="527507" y="122722"/>
                    <a:pt x="548126" y="153331"/>
                    <a:pt x="562548" y="187405"/>
                  </a:cubicBezTo>
                  <a:cubicBezTo>
                    <a:pt x="577483" y="222708"/>
                    <a:pt x="585040" y="260196"/>
                    <a:pt x="585040" y="298841"/>
                  </a:cubicBezTo>
                  <a:cubicBezTo>
                    <a:pt x="585040" y="337487"/>
                    <a:pt x="577483" y="374974"/>
                    <a:pt x="562548" y="410251"/>
                  </a:cubicBezTo>
                  <a:cubicBezTo>
                    <a:pt x="548126" y="444311"/>
                    <a:pt x="527511" y="474949"/>
                    <a:pt x="501196" y="501207"/>
                  </a:cubicBezTo>
                  <a:cubicBezTo>
                    <a:pt x="474904" y="527507"/>
                    <a:pt x="444318" y="548141"/>
                    <a:pt x="410218" y="562540"/>
                  </a:cubicBezTo>
                  <a:cubicBezTo>
                    <a:pt x="374933" y="577475"/>
                    <a:pt x="337457" y="585003"/>
                    <a:pt x="298811" y="585003"/>
                  </a:cubicBezTo>
                  <a:cubicBezTo>
                    <a:pt x="260166" y="585003"/>
                    <a:pt x="222682" y="577475"/>
                    <a:pt x="187420" y="562540"/>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4" name="任意多边形: 形状 13">
              <a:extLst>
                <a:ext uri="{FF2B5EF4-FFF2-40B4-BE49-F238E27FC236}">
                  <a16:creationId xmlns:a16="http://schemas.microsoft.com/office/drawing/2014/main" id="{F34F5299-BAFD-4AF4-ACD0-8E88453F8F88}"/>
                </a:ext>
              </a:extLst>
            </p:cNvPr>
            <p:cNvSpPr/>
            <p:nvPr/>
          </p:nvSpPr>
          <p:spPr>
            <a:xfrm>
              <a:off x="4336662" y="1374171"/>
              <a:ext cx="973126" cy="973125"/>
            </a:xfrm>
            <a:custGeom>
              <a:avLst/>
              <a:gdLst/>
              <a:ahLst/>
              <a:cxnLst/>
              <a:rect l="0" t="0" r="0" b="0"/>
              <a:pathLst>
                <a:path w="442133" h="442133">
                  <a:moveTo>
                    <a:pt x="136473" y="20005"/>
                  </a:moveTo>
                  <a:cubicBezTo>
                    <a:pt x="110414" y="31017"/>
                    <a:pt x="86992" y="46802"/>
                    <a:pt x="66935" y="66920"/>
                  </a:cubicBezTo>
                  <a:cubicBezTo>
                    <a:pt x="46817" y="87044"/>
                    <a:pt x="31028" y="110421"/>
                    <a:pt x="19997" y="136488"/>
                  </a:cubicBezTo>
                  <a:cubicBezTo>
                    <a:pt x="8592" y="163488"/>
                    <a:pt x="2810" y="192148"/>
                    <a:pt x="2810" y="221693"/>
                  </a:cubicBezTo>
                  <a:cubicBezTo>
                    <a:pt x="2810" y="251252"/>
                    <a:pt x="8592" y="279912"/>
                    <a:pt x="19997" y="306912"/>
                  </a:cubicBezTo>
                  <a:cubicBezTo>
                    <a:pt x="31028" y="332964"/>
                    <a:pt x="46817" y="356356"/>
                    <a:pt x="66935" y="376469"/>
                  </a:cubicBezTo>
                  <a:cubicBezTo>
                    <a:pt x="86992" y="396571"/>
                    <a:pt x="110414" y="412361"/>
                    <a:pt x="136473" y="423380"/>
                  </a:cubicBezTo>
                  <a:cubicBezTo>
                    <a:pt x="163481" y="434839"/>
                    <a:pt x="192115" y="440597"/>
                    <a:pt x="221670" y="440597"/>
                  </a:cubicBezTo>
                  <a:cubicBezTo>
                    <a:pt x="251226" y="440597"/>
                    <a:pt x="279897" y="434839"/>
                    <a:pt x="306897" y="423380"/>
                  </a:cubicBezTo>
                  <a:cubicBezTo>
                    <a:pt x="332972" y="412365"/>
                    <a:pt x="356386" y="396575"/>
                    <a:pt x="376484" y="376469"/>
                  </a:cubicBezTo>
                  <a:cubicBezTo>
                    <a:pt x="396586" y="356356"/>
                    <a:pt x="412342" y="332979"/>
                    <a:pt x="423377" y="306912"/>
                  </a:cubicBezTo>
                  <a:cubicBezTo>
                    <a:pt x="434782" y="279912"/>
                    <a:pt x="440594" y="251256"/>
                    <a:pt x="440594" y="221693"/>
                  </a:cubicBezTo>
                  <a:cubicBezTo>
                    <a:pt x="440594" y="192148"/>
                    <a:pt x="434782" y="163488"/>
                    <a:pt x="423377" y="136488"/>
                  </a:cubicBezTo>
                  <a:cubicBezTo>
                    <a:pt x="412342" y="110421"/>
                    <a:pt x="396586" y="87044"/>
                    <a:pt x="376484" y="66920"/>
                  </a:cubicBezTo>
                  <a:cubicBezTo>
                    <a:pt x="356382" y="46802"/>
                    <a:pt x="332972" y="31021"/>
                    <a:pt x="306897" y="20005"/>
                  </a:cubicBezTo>
                  <a:cubicBezTo>
                    <a:pt x="279897" y="8577"/>
                    <a:pt x="251229" y="2810"/>
                    <a:pt x="221670" y="2810"/>
                  </a:cubicBezTo>
                  <a:cubicBezTo>
                    <a:pt x="192111" y="2810"/>
                    <a:pt x="163481" y="8577"/>
                    <a:pt x="136473" y="20005"/>
                  </a:cubicBezTo>
                  <a:close/>
                  <a:moveTo>
                    <a:pt x="139077" y="417288"/>
                  </a:moveTo>
                  <a:cubicBezTo>
                    <a:pt x="113801" y="406613"/>
                    <a:pt x="91083" y="391307"/>
                    <a:pt x="71577" y="371801"/>
                  </a:cubicBezTo>
                  <a:cubicBezTo>
                    <a:pt x="52082" y="352294"/>
                    <a:pt x="36795" y="329611"/>
                    <a:pt x="26097" y="304334"/>
                  </a:cubicBezTo>
                  <a:cubicBezTo>
                    <a:pt x="15044" y="278170"/>
                    <a:pt x="9416" y="250379"/>
                    <a:pt x="9416" y="221689"/>
                  </a:cubicBezTo>
                  <a:cubicBezTo>
                    <a:pt x="9416" y="193044"/>
                    <a:pt x="15044" y="165246"/>
                    <a:pt x="26097" y="139059"/>
                  </a:cubicBezTo>
                  <a:cubicBezTo>
                    <a:pt x="36791" y="113759"/>
                    <a:pt x="52082" y="91057"/>
                    <a:pt x="71577" y="71592"/>
                  </a:cubicBezTo>
                  <a:cubicBezTo>
                    <a:pt x="91083" y="52086"/>
                    <a:pt x="113804" y="36772"/>
                    <a:pt x="139077" y="26105"/>
                  </a:cubicBezTo>
                  <a:cubicBezTo>
                    <a:pt x="165238" y="15010"/>
                    <a:pt x="193014" y="9416"/>
                    <a:pt x="221674" y="9416"/>
                  </a:cubicBezTo>
                  <a:cubicBezTo>
                    <a:pt x="250334" y="9416"/>
                    <a:pt x="278147" y="15010"/>
                    <a:pt x="304334" y="26105"/>
                  </a:cubicBezTo>
                  <a:cubicBezTo>
                    <a:pt x="329611" y="36772"/>
                    <a:pt x="352306" y="52086"/>
                    <a:pt x="371801" y="71592"/>
                  </a:cubicBezTo>
                  <a:cubicBezTo>
                    <a:pt x="391307" y="91057"/>
                    <a:pt x="406598" y="113759"/>
                    <a:pt x="417303" y="139059"/>
                  </a:cubicBezTo>
                  <a:cubicBezTo>
                    <a:pt x="428383" y="165246"/>
                    <a:pt x="433969" y="193044"/>
                    <a:pt x="433969" y="221689"/>
                  </a:cubicBezTo>
                  <a:cubicBezTo>
                    <a:pt x="433969" y="250379"/>
                    <a:pt x="428383" y="278170"/>
                    <a:pt x="417303" y="304334"/>
                  </a:cubicBezTo>
                  <a:cubicBezTo>
                    <a:pt x="406602" y="329611"/>
                    <a:pt x="391307" y="352294"/>
                    <a:pt x="371801" y="371801"/>
                  </a:cubicBezTo>
                  <a:cubicBezTo>
                    <a:pt x="352306" y="391307"/>
                    <a:pt x="329611" y="406613"/>
                    <a:pt x="304334" y="417288"/>
                  </a:cubicBezTo>
                  <a:cubicBezTo>
                    <a:pt x="278147" y="428383"/>
                    <a:pt x="250334" y="433977"/>
                    <a:pt x="221674" y="433977"/>
                  </a:cubicBezTo>
                  <a:cubicBezTo>
                    <a:pt x="193014" y="433977"/>
                    <a:pt x="165234" y="428383"/>
                    <a:pt x="139077" y="417288"/>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5" name="任意多边形: 形状 14">
              <a:extLst>
                <a:ext uri="{FF2B5EF4-FFF2-40B4-BE49-F238E27FC236}">
                  <a16:creationId xmlns:a16="http://schemas.microsoft.com/office/drawing/2014/main" id="{33EB111A-AF25-4C15-BBB3-3FA866940D2A}"/>
                </a:ext>
              </a:extLst>
            </p:cNvPr>
            <p:cNvSpPr/>
            <p:nvPr/>
          </p:nvSpPr>
          <p:spPr>
            <a:xfrm>
              <a:off x="4253100" y="2020890"/>
              <a:ext cx="107210" cy="90715"/>
            </a:xfrm>
            <a:custGeom>
              <a:avLst/>
              <a:gdLst/>
              <a:ahLst/>
              <a:cxnLst/>
              <a:rect l="0" t="0" r="0" b="0"/>
              <a:pathLst>
                <a:path w="48709" h="41215">
                  <a:moveTo>
                    <a:pt x="8591" y="3678"/>
                  </a:moveTo>
                  <a:cubicBezTo>
                    <a:pt x="10670" y="2895"/>
                    <a:pt x="12585" y="2636"/>
                    <a:pt x="14395" y="2925"/>
                  </a:cubicBezTo>
                  <a:cubicBezTo>
                    <a:pt x="16197" y="3161"/>
                    <a:pt x="17850" y="3895"/>
                    <a:pt x="19360" y="4997"/>
                  </a:cubicBezTo>
                  <a:cubicBezTo>
                    <a:pt x="20911" y="6177"/>
                    <a:pt x="22256" y="7687"/>
                    <a:pt x="23440" y="9482"/>
                  </a:cubicBezTo>
                  <a:cubicBezTo>
                    <a:pt x="24624" y="11277"/>
                    <a:pt x="25688" y="13401"/>
                    <a:pt x="26621" y="15852"/>
                  </a:cubicBezTo>
                  <a:lnTo>
                    <a:pt x="27760" y="18778"/>
                  </a:lnTo>
                  <a:lnTo>
                    <a:pt x="37978" y="14907"/>
                  </a:lnTo>
                  <a:cubicBezTo>
                    <a:pt x="38596" y="14690"/>
                    <a:pt x="39079" y="14371"/>
                    <a:pt x="39428" y="13944"/>
                  </a:cubicBezTo>
                  <a:cubicBezTo>
                    <a:pt x="39799" y="13540"/>
                    <a:pt x="40001" y="12951"/>
                    <a:pt x="40001" y="12198"/>
                  </a:cubicBezTo>
                  <a:cubicBezTo>
                    <a:pt x="40020" y="11794"/>
                    <a:pt x="39964" y="11157"/>
                    <a:pt x="39799" y="10329"/>
                  </a:cubicBezTo>
                  <a:cubicBezTo>
                    <a:pt x="39660" y="9478"/>
                    <a:pt x="39514" y="8747"/>
                    <a:pt x="39349" y="8219"/>
                  </a:cubicBezTo>
                  <a:lnTo>
                    <a:pt x="41373" y="7447"/>
                  </a:lnTo>
                  <a:lnTo>
                    <a:pt x="48982" y="27373"/>
                  </a:lnTo>
                  <a:lnTo>
                    <a:pt x="46959" y="28126"/>
                  </a:lnTo>
                  <a:cubicBezTo>
                    <a:pt x="46719" y="27662"/>
                    <a:pt x="46408" y="27025"/>
                    <a:pt x="45981" y="26249"/>
                  </a:cubicBezTo>
                  <a:cubicBezTo>
                    <a:pt x="45577" y="25436"/>
                    <a:pt x="45251" y="24923"/>
                    <a:pt x="44981" y="24623"/>
                  </a:cubicBezTo>
                  <a:cubicBezTo>
                    <a:pt x="44452" y="24068"/>
                    <a:pt x="43943" y="23742"/>
                    <a:pt x="43460" y="23683"/>
                  </a:cubicBezTo>
                  <a:cubicBezTo>
                    <a:pt x="42972" y="23638"/>
                    <a:pt x="42418" y="23735"/>
                    <a:pt x="41691" y="23986"/>
                  </a:cubicBezTo>
                  <a:lnTo>
                    <a:pt x="15980" y="33788"/>
                  </a:lnTo>
                  <a:cubicBezTo>
                    <a:pt x="15373" y="34035"/>
                    <a:pt x="14901" y="34327"/>
                    <a:pt x="14552" y="34732"/>
                  </a:cubicBezTo>
                  <a:cubicBezTo>
                    <a:pt x="14181" y="35081"/>
                    <a:pt x="13979" y="35673"/>
                    <a:pt x="13957" y="36486"/>
                  </a:cubicBezTo>
                  <a:cubicBezTo>
                    <a:pt x="13934" y="37036"/>
                    <a:pt x="14001" y="37733"/>
                    <a:pt x="14144" y="38599"/>
                  </a:cubicBezTo>
                  <a:cubicBezTo>
                    <a:pt x="14282" y="39461"/>
                    <a:pt x="14399" y="40105"/>
                    <a:pt x="14515" y="40514"/>
                  </a:cubicBezTo>
                  <a:lnTo>
                    <a:pt x="12491" y="41282"/>
                  </a:lnTo>
                  <a:lnTo>
                    <a:pt x="4844" y="21180"/>
                  </a:lnTo>
                  <a:cubicBezTo>
                    <a:pt x="3027" y="16507"/>
                    <a:pt x="2431" y="12678"/>
                    <a:pt x="3042" y="9789"/>
                  </a:cubicBezTo>
                  <a:cubicBezTo>
                    <a:pt x="3675" y="6923"/>
                    <a:pt x="5511" y="4862"/>
                    <a:pt x="8591" y="3678"/>
                  </a:cubicBezTo>
                  <a:close/>
                  <a:moveTo>
                    <a:pt x="13668" y="13135"/>
                  </a:moveTo>
                  <a:cubicBezTo>
                    <a:pt x="10955" y="14177"/>
                    <a:pt x="9116" y="15507"/>
                    <a:pt x="8224" y="17114"/>
                  </a:cubicBezTo>
                  <a:cubicBezTo>
                    <a:pt x="7302" y="18755"/>
                    <a:pt x="7407" y="20929"/>
                    <a:pt x="8464" y="23750"/>
                  </a:cubicBezTo>
                  <a:lnTo>
                    <a:pt x="9277" y="25893"/>
                  </a:lnTo>
                  <a:lnTo>
                    <a:pt x="25268" y="19767"/>
                  </a:lnTo>
                  <a:lnTo>
                    <a:pt x="24841" y="18680"/>
                  </a:lnTo>
                  <a:cubicBezTo>
                    <a:pt x="23785" y="15923"/>
                    <a:pt x="22335" y="14046"/>
                    <a:pt x="20480" y="13056"/>
                  </a:cubicBezTo>
                  <a:cubicBezTo>
                    <a:pt x="18625" y="12067"/>
                    <a:pt x="16358" y="12112"/>
                    <a:pt x="13668" y="1313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6" name="任意多边形: 形状 15">
              <a:extLst>
                <a:ext uri="{FF2B5EF4-FFF2-40B4-BE49-F238E27FC236}">
                  <a16:creationId xmlns:a16="http://schemas.microsoft.com/office/drawing/2014/main" id="{6548DEB1-F90E-4E16-993C-873436B69183}"/>
                </a:ext>
              </a:extLst>
            </p:cNvPr>
            <p:cNvSpPr/>
            <p:nvPr/>
          </p:nvSpPr>
          <p:spPr>
            <a:xfrm>
              <a:off x="4221199" y="1876147"/>
              <a:ext cx="98962" cy="98962"/>
            </a:xfrm>
            <a:custGeom>
              <a:avLst/>
              <a:gdLst/>
              <a:ahLst/>
              <a:cxnLst/>
              <a:rect l="0" t="0" r="0" b="0"/>
              <a:pathLst>
                <a:path w="44962" h="44962">
                  <a:moveTo>
                    <a:pt x="12728" y="8172"/>
                  </a:moveTo>
                  <a:lnTo>
                    <a:pt x="12961" y="10315"/>
                  </a:lnTo>
                  <a:cubicBezTo>
                    <a:pt x="11582" y="10978"/>
                    <a:pt x="10192" y="12073"/>
                    <a:pt x="8809" y="13526"/>
                  </a:cubicBezTo>
                  <a:cubicBezTo>
                    <a:pt x="7441" y="15006"/>
                    <a:pt x="6707" y="16366"/>
                    <a:pt x="6583" y="17678"/>
                  </a:cubicBezTo>
                  <a:cubicBezTo>
                    <a:pt x="6527" y="18199"/>
                    <a:pt x="6527" y="18952"/>
                    <a:pt x="6606" y="19937"/>
                  </a:cubicBezTo>
                  <a:cubicBezTo>
                    <a:pt x="6684" y="20904"/>
                    <a:pt x="6763" y="21736"/>
                    <a:pt x="6846" y="22316"/>
                  </a:cubicBezTo>
                  <a:lnTo>
                    <a:pt x="7505" y="27918"/>
                  </a:lnTo>
                  <a:lnTo>
                    <a:pt x="22440" y="26180"/>
                  </a:lnTo>
                  <a:lnTo>
                    <a:pt x="21976" y="22219"/>
                  </a:lnTo>
                  <a:cubicBezTo>
                    <a:pt x="21859" y="21234"/>
                    <a:pt x="21657" y="20364"/>
                    <a:pt x="21309" y="19566"/>
                  </a:cubicBezTo>
                  <a:cubicBezTo>
                    <a:pt x="20983" y="18795"/>
                    <a:pt x="20447" y="18101"/>
                    <a:pt x="19694" y="17517"/>
                  </a:cubicBezTo>
                  <a:cubicBezTo>
                    <a:pt x="19252" y="17153"/>
                    <a:pt x="18453" y="16820"/>
                    <a:pt x="17337" y="16498"/>
                  </a:cubicBezTo>
                  <a:cubicBezTo>
                    <a:pt x="16250" y="16224"/>
                    <a:pt x="15295" y="16055"/>
                    <a:pt x="14519" y="16018"/>
                  </a:cubicBezTo>
                  <a:lnTo>
                    <a:pt x="14272" y="13875"/>
                  </a:lnTo>
                  <a:lnTo>
                    <a:pt x="30380" y="11998"/>
                  </a:lnTo>
                  <a:lnTo>
                    <a:pt x="30646" y="14156"/>
                  </a:lnTo>
                  <a:cubicBezTo>
                    <a:pt x="29885" y="14309"/>
                    <a:pt x="28956" y="14688"/>
                    <a:pt x="27854" y="15295"/>
                  </a:cubicBezTo>
                  <a:cubicBezTo>
                    <a:pt x="26753" y="15879"/>
                    <a:pt x="26000" y="16366"/>
                    <a:pt x="25603" y="16824"/>
                  </a:cubicBezTo>
                  <a:cubicBezTo>
                    <a:pt x="25014" y="17498"/>
                    <a:pt x="24647" y="18236"/>
                    <a:pt x="24508" y="19072"/>
                  </a:cubicBezTo>
                  <a:cubicBezTo>
                    <a:pt x="24340" y="19937"/>
                    <a:pt x="24340" y="20866"/>
                    <a:pt x="24463" y="21934"/>
                  </a:cubicBezTo>
                  <a:lnTo>
                    <a:pt x="24921" y="25906"/>
                  </a:lnTo>
                  <a:lnTo>
                    <a:pt x="36116" y="24546"/>
                  </a:lnTo>
                  <a:cubicBezTo>
                    <a:pt x="37278" y="24430"/>
                    <a:pt x="38196" y="24250"/>
                    <a:pt x="38870" y="24003"/>
                  </a:cubicBezTo>
                  <a:cubicBezTo>
                    <a:pt x="39522" y="23733"/>
                    <a:pt x="40009" y="23362"/>
                    <a:pt x="40335" y="22834"/>
                  </a:cubicBezTo>
                  <a:cubicBezTo>
                    <a:pt x="40616" y="22369"/>
                    <a:pt x="40755" y="21695"/>
                    <a:pt x="40785" y="20870"/>
                  </a:cubicBezTo>
                  <a:cubicBezTo>
                    <a:pt x="40804" y="20080"/>
                    <a:pt x="40740" y="19008"/>
                    <a:pt x="40575" y="17663"/>
                  </a:cubicBezTo>
                  <a:cubicBezTo>
                    <a:pt x="40500" y="17022"/>
                    <a:pt x="40422" y="16269"/>
                    <a:pt x="40268" y="15366"/>
                  </a:cubicBezTo>
                  <a:cubicBezTo>
                    <a:pt x="40174" y="14474"/>
                    <a:pt x="40009" y="13699"/>
                    <a:pt x="39848" y="13069"/>
                  </a:cubicBezTo>
                  <a:cubicBezTo>
                    <a:pt x="39683" y="12316"/>
                    <a:pt x="39459" y="11619"/>
                    <a:pt x="39189" y="10975"/>
                  </a:cubicBezTo>
                  <a:cubicBezTo>
                    <a:pt x="38930" y="10334"/>
                    <a:pt x="38623" y="9873"/>
                    <a:pt x="38211" y="9581"/>
                  </a:cubicBezTo>
                  <a:cubicBezTo>
                    <a:pt x="37233" y="8809"/>
                    <a:pt x="35772" y="7996"/>
                    <a:pt x="33804" y="7112"/>
                  </a:cubicBezTo>
                  <a:cubicBezTo>
                    <a:pt x="31856" y="6246"/>
                    <a:pt x="30421" y="5684"/>
                    <a:pt x="29443" y="5448"/>
                  </a:cubicBezTo>
                  <a:lnTo>
                    <a:pt x="29218" y="3462"/>
                  </a:lnTo>
                  <a:lnTo>
                    <a:pt x="41354" y="2810"/>
                  </a:lnTo>
                  <a:lnTo>
                    <a:pt x="45596" y="39159"/>
                  </a:lnTo>
                  <a:lnTo>
                    <a:pt x="43475" y="39399"/>
                  </a:lnTo>
                  <a:cubicBezTo>
                    <a:pt x="43382" y="38889"/>
                    <a:pt x="43213" y="38196"/>
                    <a:pt x="43011" y="37334"/>
                  </a:cubicBezTo>
                  <a:cubicBezTo>
                    <a:pt x="42786" y="36457"/>
                    <a:pt x="42583" y="35850"/>
                    <a:pt x="42415" y="35498"/>
                  </a:cubicBezTo>
                  <a:cubicBezTo>
                    <a:pt x="42029" y="34816"/>
                    <a:pt x="41594" y="34427"/>
                    <a:pt x="41133" y="34224"/>
                  </a:cubicBezTo>
                  <a:cubicBezTo>
                    <a:pt x="40669" y="34026"/>
                    <a:pt x="40066" y="33973"/>
                    <a:pt x="39372" y="34078"/>
                  </a:cubicBezTo>
                  <a:lnTo>
                    <a:pt x="12031" y="37255"/>
                  </a:lnTo>
                  <a:cubicBezTo>
                    <a:pt x="11379" y="37334"/>
                    <a:pt x="10844" y="37473"/>
                    <a:pt x="10439" y="37739"/>
                  </a:cubicBezTo>
                  <a:cubicBezTo>
                    <a:pt x="10034" y="38009"/>
                    <a:pt x="9708" y="38544"/>
                    <a:pt x="9461" y="39320"/>
                  </a:cubicBezTo>
                  <a:cubicBezTo>
                    <a:pt x="9296" y="39830"/>
                    <a:pt x="9169" y="40523"/>
                    <a:pt x="9090" y="41414"/>
                  </a:cubicBezTo>
                  <a:cubicBezTo>
                    <a:pt x="9015" y="42314"/>
                    <a:pt x="8966" y="42951"/>
                    <a:pt x="8966" y="43415"/>
                  </a:cubicBezTo>
                  <a:lnTo>
                    <a:pt x="6831" y="43674"/>
                  </a:lnTo>
                  <a:lnTo>
                    <a:pt x="2810" y="9334"/>
                  </a:lnTo>
                  <a:lnTo>
                    <a:pt x="12728" y="817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7" name="任意多边形: 形状 16">
              <a:extLst>
                <a:ext uri="{FF2B5EF4-FFF2-40B4-BE49-F238E27FC236}">
                  <a16:creationId xmlns:a16="http://schemas.microsoft.com/office/drawing/2014/main" id="{D00AB5E0-3458-46E9-BCA4-FFACF32F022E}"/>
                </a:ext>
              </a:extLst>
            </p:cNvPr>
            <p:cNvSpPr/>
            <p:nvPr/>
          </p:nvSpPr>
          <p:spPr>
            <a:xfrm>
              <a:off x="4220730" y="1722517"/>
              <a:ext cx="107210" cy="115456"/>
            </a:xfrm>
            <a:custGeom>
              <a:avLst/>
              <a:gdLst/>
              <a:ahLst/>
              <a:cxnLst/>
              <a:rect l="0" t="0" r="0" b="0"/>
              <a:pathLst>
                <a:path w="48709" h="52456">
                  <a:moveTo>
                    <a:pt x="47957" y="5811"/>
                  </a:moveTo>
                  <a:lnTo>
                    <a:pt x="45776" y="21065"/>
                  </a:lnTo>
                  <a:cubicBezTo>
                    <a:pt x="41875" y="22856"/>
                    <a:pt x="38638" y="24486"/>
                    <a:pt x="35985" y="26007"/>
                  </a:cubicBezTo>
                  <a:cubicBezTo>
                    <a:pt x="33332" y="27514"/>
                    <a:pt x="30005" y="29451"/>
                    <a:pt x="25985" y="31804"/>
                  </a:cubicBezTo>
                  <a:lnTo>
                    <a:pt x="25782" y="33194"/>
                  </a:lnTo>
                  <a:lnTo>
                    <a:pt x="37956" y="34955"/>
                  </a:lnTo>
                  <a:cubicBezTo>
                    <a:pt x="38638" y="35034"/>
                    <a:pt x="39181" y="35015"/>
                    <a:pt x="39672" y="34854"/>
                  </a:cubicBezTo>
                  <a:cubicBezTo>
                    <a:pt x="40155" y="34663"/>
                    <a:pt x="40586" y="34258"/>
                    <a:pt x="41017" y="33583"/>
                  </a:cubicBezTo>
                  <a:cubicBezTo>
                    <a:pt x="41197" y="33287"/>
                    <a:pt x="41422" y="32823"/>
                    <a:pt x="41647" y="32223"/>
                  </a:cubicBezTo>
                  <a:cubicBezTo>
                    <a:pt x="41894" y="31594"/>
                    <a:pt x="42096" y="30968"/>
                    <a:pt x="42257" y="30339"/>
                  </a:cubicBezTo>
                  <a:lnTo>
                    <a:pt x="44386" y="30642"/>
                  </a:lnTo>
                  <a:lnTo>
                    <a:pt x="41459" y="51164"/>
                  </a:lnTo>
                  <a:lnTo>
                    <a:pt x="39324" y="50860"/>
                  </a:lnTo>
                  <a:cubicBezTo>
                    <a:pt x="39372" y="50377"/>
                    <a:pt x="39402" y="49680"/>
                    <a:pt x="39462" y="48766"/>
                  </a:cubicBezTo>
                  <a:cubicBezTo>
                    <a:pt x="39530" y="47859"/>
                    <a:pt x="39492" y="47237"/>
                    <a:pt x="39402" y="46832"/>
                  </a:cubicBezTo>
                  <a:cubicBezTo>
                    <a:pt x="39245" y="46166"/>
                    <a:pt x="38953" y="45645"/>
                    <a:pt x="38548" y="45311"/>
                  </a:cubicBezTo>
                  <a:cubicBezTo>
                    <a:pt x="38143" y="45008"/>
                    <a:pt x="37578" y="44813"/>
                    <a:pt x="36873" y="44659"/>
                  </a:cubicBezTo>
                  <a:lnTo>
                    <a:pt x="9487" y="40789"/>
                  </a:lnTo>
                  <a:cubicBezTo>
                    <a:pt x="8850" y="40710"/>
                    <a:pt x="8284" y="40710"/>
                    <a:pt x="7835" y="40867"/>
                  </a:cubicBezTo>
                  <a:cubicBezTo>
                    <a:pt x="7363" y="41006"/>
                    <a:pt x="6913" y="41441"/>
                    <a:pt x="6463" y="42108"/>
                  </a:cubicBezTo>
                  <a:cubicBezTo>
                    <a:pt x="6115" y="42625"/>
                    <a:pt x="5811" y="43318"/>
                    <a:pt x="5542" y="44071"/>
                  </a:cubicBezTo>
                  <a:cubicBezTo>
                    <a:pt x="5253" y="44824"/>
                    <a:pt x="5051" y="45461"/>
                    <a:pt x="4931" y="45948"/>
                  </a:cubicBezTo>
                  <a:lnTo>
                    <a:pt x="2810" y="45641"/>
                  </a:lnTo>
                  <a:lnTo>
                    <a:pt x="5834" y="24422"/>
                  </a:lnTo>
                  <a:lnTo>
                    <a:pt x="7970" y="24748"/>
                  </a:lnTo>
                  <a:cubicBezTo>
                    <a:pt x="7947" y="25307"/>
                    <a:pt x="7925" y="26000"/>
                    <a:pt x="7910" y="26790"/>
                  </a:cubicBezTo>
                  <a:cubicBezTo>
                    <a:pt x="7910" y="27603"/>
                    <a:pt x="7947" y="28297"/>
                    <a:pt x="8056" y="28855"/>
                  </a:cubicBezTo>
                  <a:cubicBezTo>
                    <a:pt x="8179" y="29608"/>
                    <a:pt x="8475" y="30129"/>
                    <a:pt x="8970" y="30417"/>
                  </a:cubicBezTo>
                  <a:cubicBezTo>
                    <a:pt x="9453" y="30736"/>
                    <a:pt x="9985" y="30927"/>
                    <a:pt x="10600" y="31028"/>
                  </a:cubicBezTo>
                  <a:lnTo>
                    <a:pt x="23658" y="32883"/>
                  </a:lnTo>
                  <a:lnTo>
                    <a:pt x="23815" y="31751"/>
                  </a:lnTo>
                  <a:cubicBezTo>
                    <a:pt x="22714" y="30174"/>
                    <a:pt x="21410" y="28297"/>
                    <a:pt x="19859" y="26157"/>
                  </a:cubicBezTo>
                  <a:cubicBezTo>
                    <a:pt x="18307" y="24014"/>
                    <a:pt x="17003" y="22331"/>
                    <a:pt x="16003" y="21129"/>
                  </a:cubicBezTo>
                  <a:cubicBezTo>
                    <a:pt x="14575" y="19484"/>
                    <a:pt x="13451" y="18214"/>
                    <a:pt x="12620" y="17404"/>
                  </a:cubicBezTo>
                  <a:cubicBezTo>
                    <a:pt x="11762" y="16591"/>
                    <a:pt x="10990" y="16123"/>
                    <a:pt x="10315" y="16026"/>
                  </a:cubicBezTo>
                  <a:cubicBezTo>
                    <a:pt x="9982" y="15981"/>
                    <a:pt x="9708" y="16295"/>
                    <a:pt x="9453" y="16895"/>
                  </a:cubicBezTo>
                  <a:cubicBezTo>
                    <a:pt x="9169" y="17532"/>
                    <a:pt x="8933" y="18540"/>
                    <a:pt x="8663" y="19896"/>
                  </a:cubicBezTo>
                  <a:lnTo>
                    <a:pt x="6520" y="19600"/>
                  </a:lnTo>
                  <a:lnTo>
                    <a:pt x="8933" y="2810"/>
                  </a:lnTo>
                  <a:lnTo>
                    <a:pt x="11046" y="3121"/>
                  </a:lnTo>
                  <a:cubicBezTo>
                    <a:pt x="10990" y="5163"/>
                    <a:pt x="11132" y="6924"/>
                    <a:pt x="11436" y="8352"/>
                  </a:cubicBezTo>
                  <a:cubicBezTo>
                    <a:pt x="11762" y="9802"/>
                    <a:pt x="12436" y="11256"/>
                    <a:pt x="13451" y="12803"/>
                  </a:cubicBezTo>
                  <a:cubicBezTo>
                    <a:pt x="14924" y="14961"/>
                    <a:pt x="16205" y="16760"/>
                    <a:pt x="17307" y="18191"/>
                  </a:cubicBezTo>
                  <a:cubicBezTo>
                    <a:pt x="18386" y="19634"/>
                    <a:pt x="19799" y="21462"/>
                    <a:pt x="21511" y="23714"/>
                  </a:cubicBezTo>
                  <a:cubicBezTo>
                    <a:pt x="23894" y="22302"/>
                    <a:pt x="26794" y="20571"/>
                    <a:pt x="30230" y="18588"/>
                  </a:cubicBezTo>
                  <a:cubicBezTo>
                    <a:pt x="33651" y="16588"/>
                    <a:pt x="36997" y="14590"/>
                    <a:pt x="40260" y="12590"/>
                  </a:cubicBezTo>
                  <a:cubicBezTo>
                    <a:pt x="41092" y="12061"/>
                    <a:pt x="41913" y="11465"/>
                    <a:pt x="42700" y="10791"/>
                  </a:cubicBezTo>
                  <a:cubicBezTo>
                    <a:pt x="43498" y="10094"/>
                    <a:pt x="44180" y="9277"/>
                    <a:pt x="44723" y="8416"/>
                  </a:cubicBezTo>
                  <a:cubicBezTo>
                    <a:pt x="44993" y="7981"/>
                    <a:pt x="45218" y="7486"/>
                    <a:pt x="45397" y="6943"/>
                  </a:cubicBezTo>
                  <a:cubicBezTo>
                    <a:pt x="45600" y="6385"/>
                    <a:pt x="45716" y="5901"/>
                    <a:pt x="45802" y="5493"/>
                  </a:cubicBezTo>
                  <a:lnTo>
                    <a:pt x="47957" y="581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8" name="任意多边形: 形状 17">
              <a:extLst>
                <a:ext uri="{FF2B5EF4-FFF2-40B4-BE49-F238E27FC236}">
                  <a16:creationId xmlns:a16="http://schemas.microsoft.com/office/drawing/2014/main" id="{AE7C845A-116E-455B-9562-079A22F84397}"/>
                </a:ext>
              </a:extLst>
            </p:cNvPr>
            <p:cNvSpPr/>
            <p:nvPr/>
          </p:nvSpPr>
          <p:spPr>
            <a:xfrm>
              <a:off x="4255044" y="1611903"/>
              <a:ext cx="107210" cy="82468"/>
            </a:xfrm>
            <a:custGeom>
              <a:avLst/>
              <a:gdLst/>
              <a:ahLst/>
              <a:cxnLst/>
              <a:rect l="0" t="0" r="0" b="0"/>
              <a:pathLst>
                <a:path w="48709" h="37468">
                  <a:moveTo>
                    <a:pt x="47113" y="17344"/>
                  </a:moveTo>
                  <a:lnTo>
                    <a:pt x="39035" y="37446"/>
                  </a:lnTo>
                  <a:lnTo>
                    <a:pt x="37034" y="36656"/>
                  </a:lnTo>
                  <a:cubicBezTo>
                    <a:pt x="37207" y="36173"/>
                    <a:pt x="37405" y="35491"/>
                    <a:pt x="37709" y="34546"/>
                  </a:cubicBezTo>
                  <a:cubicBezTo>
                    <a:pt x="37979" y="33655"/>
                    <a:pt x="38136" y="32995"/>
                    <a:pt x="38136" y="32590"/>
                  </a:cubicBezTo>
                  <a:cubicBezTo>
                    <a:pt x="38136" y="31860"/>
                    <a:pt x="37979" y="31294"/>
                    <a:pt x="37649" y="30916"/>
                  </a:cubicBezTo>
                  <a:cubicBezTo>
                    <a:pt x="37323" y="30511"/>
                    <a:pt x="36832" y="30162"/>
                    <a:pt x="36176" y="29900"/>
                  </a:cubicBezTo>
                  <a:lnTo>
                    <a:pt x="10495" y="19622"/>
                  </a:lnTo>
                  <a:cubicBezTo>
                    <a:pt x="9907" y="19405"/>
                    <a:pt x="9378" y="19289"/>
                    <a:pt x="8828" y="19357"/>
                  </a:cubicBezTo>
                  <a:cubicBezTo>
                    <a:pt x="8314" y="19405"/>
                    <a:pt x="7786" y="19660"/>
                    <a:pt x="7265" y="20218"/>
                  </a:cubicBezTo>
                  <a:cubicBezTo>
                    <a:pt x="6909" y="20552"/>
                    <a:pt x="6505" y="21087"/>
                    <a:pt x="5991" y="21826"/>
                  </a:cubicBezTo>
                  <a:cubicBezTo>
                    <a:pt x="5504" y="22556"/>
                    <a:pt x="5092" y="23205"/>
                    <a:pt x="4819" y="23718"/>
                  </a:cubicBezTo>
                  <a:lnTo>
                    <a:pt x="2810" y="22942"/>
                  </a:lnTo>
                  <a:lnTo>
                    <a:pt x="10847" y="2810"/>
                  </a:lnTo>
                  <a:lnTo>
                    <a:pt x="12848" y="3608"/>
                  </a:lnTo>
                  <a:cubicBezTo>
                    <a:pt x="12702" y="4144"/>
                    <a:pt x="12515" y="4819"/>
                    <a:pt x="12312" y="5632"/>
                  </a:cubicBezTo>
                  <a:cubicBezTo>
                    <a:pt x="12095" y="6422"/>
                    <a:pt x="11971" y="7115"/>
                    <a:pt x="11934" y="7719"/>
                  </a:cubicBezTo>
                  <a:cubicBezTo>
                    <a:pt x="11893" y="8494"/>
                    <a:pt x="12050" y="9030"/>
                    <a:pt x="12428" y="9457"/>
                  </a:cubicBezTo>
                  <a:cubicBezTo>
                    <a:pt x="12807" y="9869"/>
                    <a:pt x="13298" y="10195"/>
                    <a:pt x="13908" y="10394"/>
                  </a:cubicBezTo>
                  <a:lnTo>
                    <a:pt x="39567" y="20687"/>
                  </a:lnTo>
                  <a:cubicBezTo>
                    <a:pt x="40163" y="20960"/>
                    <a:pt x="40748" y="21058"/>
                    <a:pt x="41242" y="20983"/>
                  </a:cubicBezTo>
                  <a:cubicBezTo>
                    <a:pt x="41793" y="20923"/>
                    <a:pt x="42321" y="20649"/>
                    <a:pt x="42831" y="20091"/>
                  </a:cubicBezTo>
                  <a:cubicBezTo>
                    <a:pt x="43142" y="19784"/>
                    <a:pt x="43535" y="19278"/>
                    <a:pt x="43996" y="18510"/>
                  </a:cubicBezTo>
                  <a:cubicBezTo>
                    <a:pt x="44461" y="17749"/>
                    <a:pt x="44854" y="17060"/>
                    <a:pt x="45098" y="16516"/>
                  </a:cubicBezTo>
                  <a:lnTo>
                    <a:pt x="47113" y="1734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9" name="任意多边形: 形状 18">
              <a:extLst>
                <a:ext uri="{FF2B5EF4-FFF2-40B4-BE49-F238E27FC236}">
                  <a16:creationId xmlns:a16="http://schemas.microsoft.com/office/drawing/2014/main" id="{732EF0F1-AB57-4E6B-BB22-0CAA82B3EF20}"/>
                </a:ext>
              </a:extLst>
            </p:cNvPr>
            <p:cNvSpPr/>
            <p:nvPr/>
          </p:nvSpPr>
          <p:spPr>
            <a:xfrm>
              <a:off x="4303809" y="1466874"/>
              <a:ext cx="131949" cy="140195"/>
            </a:xfrm>
            <a:custGeom>
              <a:avLst/>
              <a:gdLst/>
              <a:ahLst/>
              <a:cxnLst/>
              <a:rect l="0" t="0" r="0" b="0"/>
              <a:pathLst>
                <a:path w="59950" h="63697">
                  <a:moveTo>
                    <a:pt x="31230" y="4054"/>
                  </a:moveTo>
                  <a:cubicBezTo>
                    <a:pt x="30972" y="4489"/>
                    <a:pt x="30623" y="5115"/>
                    <a:pt x="30196" y="6018"/>
                  </a:cubicBezTo>
                  <a:cubicBezTo>
                    <a:pt x="29769" y="6849"/>
                    <a:pt x="29567" y="7741"/>
                    <a:pt x="29578" y="8682"/>
                  </a:cubicBezTo>
                  <a:cubicBezTo>
                    <a:pt x="29578" y="9540"/>
                    <a:pt x="30005" y="10428"/>
                    <a:pt x="30811" y="11349"/>
                  </a:cubicBezTo>
                  <a:cubicBezTo>
                    <a:pt x="31620" y="12297"/>
                    <a:pt x="32984" y="13436"/>
                    <a:pt x="34861" y="14778"/>
                  </a:cubicBezTo>
                  <a:lnTo>
                    <a:pt x="57586" y="31103"/>
                  </a:lnTo>
                  <a:lnTo>
                    <a:pt x="54731" y="35067"/>
                  </a:lnTo>
                  <a:lnTo>
                    <a:pt x="16059" y="37184"/>
                  </a:lnTo>
                  <a:lnTo>
                    <a:pt x="30931" y="47822"/>
                  </a:lnTo>
                  <a:cubicBezTo>
                    <a:pt x="32793" y="49170"/>
                    <a:pt x="34280" y="50055"/>
                    <a:pt x="35401" y="50516"/>
                  </a:cubicBezTo>
                  <a:cubicBezTo>
                    <a:pt x="36540" y="50943"/>
                    <a:pt x="37544" y="51025"/>
                    <a:pt x="38357" y="50793"/>
                  </a:cubicBezTo>
                  <a:cubicBezTo>
                    <a:pt x="38986" y="50639"/>
                    <a:pt x="39740" y="50227"/>
                    <a:pt x="40620" y="49534"/>
                  </a:cubicBezTo>
                  <a:cubicBezTo>
                    <a:pt x="41519" y="48803"/>
                    <a:pt x="42183" y="48245"/>
                    <a:pt x="42643" y="47780"/>
                  </a:cubicBezTo>
                  <a:lnTo>
                    <a:pt x="44397" y="49021"/>
                  </a:lnTo>
                  <a:lnTo>
                    <a:pt x="34629" y="62659"/>
                  </a:lnTo>
                  <a:lnTo>
                    <a:pt x="32868" y="61408"/>
                  </a:lnTo>
                  <a:cubicBezTo>
                    <a:pt x="33239" y="60790"/>
                    <a:pt x="33606" y="60052"/>
                    <a:pt x="33977" y="59190"/>
                  </a:cubicBezTo>
                  <a:cubicBezTo>
                    <a:pt x="34340" y="58332"/>
                    <a:pt x="34535" y="57485"/>
                    <a:pt x="34543" y="56747"/>
                  </a:cubicBezTo>
                  <a:cubicBezTo>
                    <a:pt x="34505" y="55840"/>
                    <a:pt x="34138" y="54956"/>
                    <a:pt x="33426" y="54146"/>
                  </a:cubicBezTo>
                  <a:cubicBezTo>
                    <a:pt x="32707" y="53288"/>
                    <a:pt x="31317" y="52131"/>
                    <a:pt x="29260" y="50662"/>
                  </a:cubicBezTo>
                  <a:lnTo>
                    <a:pt x="14223" y="39863"/>
                  </a:lnTo>
                  <a:cubicBezTo>
                    <a:pt x="13478" y="39342"/>
                    <a:pt x="12680" y="38934"/>
                    <a:pt x="11863" y="38694"/>
                  </a:cubicBezTo>
                  <a:cubicBezTo>
                    <a:pt x="11031" y="38436"/>
                    <a:pt x="10188" y="38406"/>
                    <a:pt x="9378" y="38529"/>
                  </a:cubicBezTo>
                  <a:cubicBezTo>
                    <a:pt x="8487" y="38694"/>
                    <a:pt x="7666" y="39016"/>
                    <a:pt x="6891" y="39492"/>
                  </a:cubicBezTo>
                  <a:cubicBezTo>
                    <a:pt x="6107" y="39942"/>
                    <a:pt x="5347" y="40549"/>
                    <a:pt x="4564" y="41302"/>
                  </a:cubicBezTo>
                  <a:lnTo>
                    <a:pt x="2810" y="40036"/>
                  </a:lnTo>
                  <a:lnTo>
                    <a:pt x="11376" y="28117"/>
                  </a:lnTo>
                  <a:lnTo>
                    <a:pt x="45296" y="26288"/>
                  </a:lnTo>
                  <a:lnTo>
                    <a:pt x="33216" y="17622"/>
                  </a:lnTo>
                  <a:cubicBezTo>
                    <a:pt x="31317" y="16262"/>
                    <a:pt x="29773" y="15359"/>
                    <a:pt x="28671" y="14950"/>
                  </a:cubicBezTo>
                  <a:cubicBezTo>
                    <a:pt x="27547" y="14493"/>
                    <a:pt x="26592" y="14414"/>
                    <a:pt x="25737" y="14624"/>
                  </a:cubicBezTo>
                  <a:cubicBezTo>
                    <a:pt x="25078" y="14811"/>
                    <a:pt x="24332" y="15227"/>
                    <a:pt x="23489" y="15913"/>
                  </a:cubicBezTo>
                  <a:cubicBezTo>
                    <a:pt x="22635" y="16580"/>
                    <a:pt x="21961" y="17101"/>
                    <a:pt x="21503" y="17580"/>
                  </a:cubicBezTo>
                  <a:lnTo>
                    <a:pt x="19814" y="16363"/>
                  </a:lnTo>
                  <a:lnTo>
                    <a:pt x="29518" y="2810"/>
                  </a:lnTo>
                  <a:lnTo>
                    <a:pt x="31230" y="405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0" name="任意多边形: 形状 19">
              <a:extLst>
                <a:ext uri="{FF2B5EF4-FFF2-40B4-BE49-F238E27FC236}">
                  <a16:creationId xmlns:a16="http://schemas.microsoft.com/office/drawing/2014/main" id="{AA4A620F-F428-47DA-A16D-CFFF16300126}"/>
                </a:ext>
              </a:extLst>
            </p:cNvPr>
            <p:cNvSpPr/>
            <p:nvPr/>
          </p:nvSpPr>
          <p:spPr>
            <a:xfrm>
              <a:off x="4425305" y="1368497"/>
              <a:ext cx="107210" cy="107209"/>
            </a:xfrm>
            <a:custGeom>
              <a:avLst/>
              <a:gdLst/>
              <a:ahLst/>
              <a:cxnLst/>
              <a:rect l="0" t="0" r="0" b="0"/>
              <a:pathLst>
                <a:path w="48709" h="48709">
                  <a:moveTo>
                    <a:pt x="43649" y="16602"/>
                  </a:moveTo>
                  <a:cubicBezTo>
                    <a:pt x="43237" y="16992"/>
                    <a:pt x="42896" y="17386"/>
                    <a:pt x="42585" y="17689"/>
                  </a:cubicBezTo>
                  <a:cubicBezTo>
                    <a:pt x="42278" y="18015"/>
                    <a:pt x="41967" y="18480"/>
                    <a:pt x="41585" y="19060"/>
                  </a:cubicBezTo>
                  <a:cubicBezTo>
                    <a:pt x="41135" y="19735"/>
                    <a:pt x="41012" y="20319"/>
                    <a:pt x="41180" y="20923"/>
                  </a:cubicBezTo>
                  <a:cubicBezTo>
                    <a:pt x="41341" y="21481"/>
                    <a:pt x="41585" y="21994"/>
                    <a:pt x="41971" y="22481"/>
                  </a:cubicBezTo>
                  <a:lnTo>
                    <a:pt x="44811" y="26026"/>
                  </a:lnTo>
                  <a:cubicBezTo>
                    <a:pt x="45399" y="26723"/>
                    <a:pt x="45875" y="27315"/>
                    <a:pt x="46239" y="27708"/>
                  </a:cubicBezTo>
                  <a:cubicBezTo>
                    <a:pt x="46609" y="28150"/>
                    <a:pt x="47052" y="28686"/>
                    <a:pt x="47587" y="29308"/>
                  </a:cubicBezTo>
                  <a:cubicBezTo>
                    <a:pt x="46857" y="31302"/>
                    <a:pt x="45399" y="33831"/>
                    <a:pt x="43215" y="36802"/>
                  </a:cubicBezTo>
                  <a:cubicBezTo>
                    <a:pt x="41042" y="39803"/>
                    <a:pt x="38771" y="42261"/>
                    <a:pt x="36425" y="44112"/>
                  </a:cubicBezTo>
                  <a:cubicBezTo>
                    <a:pt x="34222" y="45911"/>
                    <a:pt x="31884" y="47222"/>
                    <a:pt x="29434" y="48091"/>
                  </a:cubicBezTo>
                  <a:cubicBezTo>
                    <a:pt x="26961" y="48998"/>
                    <a:pt x="24462" y="49343"/>
                    <a:pt x="21925" y="49156"/>
                  </a:cubicBezTo>
                  <a:cubicBezTo>
                    <a:pt x="19418" y="48998"/>
                    <a:pt x="16945" y="48256"/>
                    <a:pt x="14517" y="46952"/>
                  </a:cubicBezTo>
                  <a:cubicBezTo>
                    <a:pt x="12097" y="45671"/>
                    <a:pt x="9875" y="43756"/>
                    <a:pt x="7829" y="41227"/>
                  </a:cubicBezTo>
                  <a:cubicBezTo>
                    <a:pt x="5937" y="38837"/>
                    <a:pt x="4547" y="36322"/>
                    <a:pt x="3734" y="33707"/>
                  </a:cubicBezTo>
                  <a:cubicBezTo>
                    <a:pt x="2872" y="31069"/>
                    <a:pt x="2632" y="28416"/>
                    <a:pt x="2936" y="25749"/>
                  </a:cubicBezTo>
                  <a:cubicBezTo>
                    <a:pt x="3239" y="23141"/>
                    <a:pt x="4116" y="20604"/>
                    <a:pt x="5566" y="18139"/>
                  </a:cubicBezTo>
                  <a:cubicBezTo>
                    <a:pt x="7039" y="15673"/>
                    <a:pt x="9036" y="13421"/>
                    <a:pt x="11557" y="11383"/>
                  </a:cubicBezTo>
                  <a:cubicBezTo>
                    <a:pt x="13296" y="10000"/>
                    <a:pt x="15068" y="8914"/>
                    <a:pt x="16863" y="8161"/>
                  </a:cubicBezTo>
                  <a:cubicBezTo>
                    <a:pt x="18680" y="7385"/>
                    <a:pt x="20254" y="6872"/>
                    <a:pt x="21595" y="6595"/>
                  </a:cubicBezTo>
                  <a:lnTo>
                    <a:pt x="21981" y="4339"/>
                  </a:lnTo>
                  <a:lnTo>
                    <a:pt x="23858" y="2810"/>
                  </a:lnTo>
                  <a:lnTo>
                    <a:pt x="33012" y="13789"/>
                  </a:lnTo>
                  <a:lnTo>
                    <a:pt x="31120" y="15295"/>
                  </a:lnTo>
                  <a:cubicBezTo>
                    <a:pt x="27350" y="12803"/>
                    <a:pt x="24068" y="11402"/>
                    <a:pt x="21250" y="10978"/>
                  </a:cubicBezTo>
                  <a:cubicBezTo>
                    <a:pt x="18459" y="10600"/>
                    <a:pt x="15889" y="11327"/>
                    <a:pt x="13562" y="13189"/>
                  </a:cubicBezTo>
                  <a:cubicBezTo>
                    <a:pt x="10830" y="15392"/>
                    <a:pt x="9669" y="18281"/>
                    <a:pt x="10103" y="21886"/>
                  </a:cubicBezTo>
                  <a:cubicBezTo>
                    <a:pt x="10546" y="25479"/>
                    <a:pt x="12438" y="29379"/>
                    <a:pt x="15806" y="33572"/>
                  </a:cubicBezTo>
                  <a:cubicBezTo>
                    <a:pt x="19392" y="38035"/>
                    <a:pt x="22944" y="40957"/>
                    <a:pt x="26429" y="42291"/>
                  </a:cubicBezTo>
                  <a:cubicBezTo>
                    <a:pt x="29906" y="43625"/>
                    <a:pt x="32993" y="43239"/>
                    <a:pt x="35676" y="41096"/>
                  </a:cubicBezTo>
                  <a:cubicBezTo>
                    <a:pt x="36916" y="40081"/>
                    <a:pt x="37872" y="39001"/>
                    <a:pt x="38569" y="37847"/>
                  </a:cubicBezTo>
                  <a:cubicBezTo>
                    <a:pt x="39221" y="36690"/>
                    <a:pt x="39625" y="35637"/>
                    <a:pt x="39771" y="34730"/>
                  </a:cubicBezTo>
                  <a:lnTo>
                    <a:pt x="34837" y="28551"/>
                  </a:lnTo>
                  <a:cubicBezTo>
                    <a:pt x="34425" y="28049"/>
                    <a:pt x="33994" y="27660"/>
                    <a:pt x="33533" y="27521"/>
                  </a:cubicBezTo>
                  <a:cubicBezTo>
                    <a:pt x="33061" y="27289"/>
                    <a:pt x="32454" y="27289"/>
                    <a:pt x="31678" y="27498"/>
                  </a:cubicBezTo>
                  <a:cubicBezTo>
                    <a:pt x="31082" y="27656"/>
                    <a:pt x="30412" y="27903"/>
                    <a:pt x="29677" y="28312"/>
                  </a:cubicBezTo>
                  <a:cubicBezTo>
                    <a:pt x="28924" y="28682"/>
                    <a:pt x="28283" y="29027"/>
                    <a:pt x="27841" y="29304"/>
                  </a:cubicBezTo>
                  <a:lnTo>
                    <a:pt x="26489" y="27660"/>
                  </a:lnTo>
                  <a:lnTo>
                    <a:pt x="42301" y="14905"/>
                  </a:lnTo>
                  <a:lnTo>
                    <a:pt x="43649" y="1660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1" name="任意多边形: 形状 20">
              <a:extLst>
                <a:ext uri="{FF2B5EF4-FFF2-40B4-BE49-F238E27FC236}">
                  <a16:creationId xmlns:a16="http://schemas.microsoft.com/office/drawing/2014/main" id="{9B3E8790-393B-42EB-8744-BE17448199F1}"/>
                </a:ext>
              </a:extLst>
            </p:cNvPr>
            <p:cNvSpPr/>
            <p:nvPr/>
          </p:nvSpPr>
          <p:spPr>
            <a:xfrm>
              <a:off x="4617485" y="1265619"/>
              <a:ext cx="107210" cy="107209"/>
            </a:xfrm>
            <a:custGeom>
              <a:avLst/>
              <a:gdLst/>
              <a:ahLst/>
              <a:cxnLst/>
              <a:rect l="0" t="0" r="0" b="0"/>
              <a:pathLst>
                <a:path w="48709" h="48709">
                  <a:moveTo>
                    <a:pt x="47233" y="4942"/>
                  </a:moveTo>
                  <a:cubicBezTo>
                    <a:pt x="46728" y="5144"/>
                    <a:pt x="46016" y="5463"/>
                    <a:pt x="45075" y="5920"/>
                  </a:cubicBezTo>
                  <a:cubicBezTo>
                    <a:pt x="44153" y="6347"/>
                    <a:pt x="43423" y="6906"/>
                    <a:pt x="42887" y="7554"/>
                  </a:cubicBezTo>
                  <a:cubicBezTo>
                    <a:pt x="42317" y="8161"/>
                    <a:pt x="42048" y="9090"/>
                    <a:pt x="42078" y="10315"/>
                  </a:cubicBezTo>
                  <a:cubicBezTo>
                    <a:pt x="42100" y="11510"/>
                    <a:pt x="42449" y="13264"/>
                    <a:pt x="43033" y="15583"/>
                  </a:cubicBezTo>
                  <a:lnTo>
                    <a:pt x="46784" y="29586"/>
                  </a:lnTo>
                  <a:cubicBezTo>
                    <a:pt x="47885" y="33700"/>
                    <a:pt x="47357" y="37383"/>
                    <a:pt x="45233" y="40628"/>
                  </a:cubicBezTo>
                  <a:cubicBezTo>
                    <a:pt x="43086" y="43895"/>
                    <a:pt x="39725" y="46143"/>
                    <a:pt x="35116" y="47394"/>
                  </a:cubicBezTo>
                  <a:cubicBezTo>
                    <a:pt x="29732" y="48788"/>
                    <a:pt x="25239" y="48713"/>
                    <a:pt x="21638" y="47084"/>
                  </a:cubicBezTo>
                  <a:cubicBezTo>
                    <a:pt x="18045" y="45446"/>
                    <a:pt x="15681" y="42467"/>
                    <a:pt x="14538" y="38140"/>
                  </a:cubicBezTo>
                  <a:lnTo>
                    <a:pt x="9378" y="18892"/>
                  </a:lnTo>
                  <a:cubicBezTo>
                    <a:pt x="9232" y="18255"/>
                    <a:pt x="8974" y="17768"/>
                    <a:pt x="8603" y="17401"/>
                  </a:cubicBezTo>
                  <a:cubicBezTo>
                    <a:pt x="8262" y="17015"/>
                    <a:pt x="7704" y="16741"/>
                    <a:pt x="6935" y="16539"/>
                  </a:cubicBezTo>
                  <a:cubicBezTo>
                    <a:pt x="6407" y="16438"/>
                    <a:pt x="5781" y="16423"/>
                    <a:pt x="5073" y="16438"/>
                  </a:cubicBezTo>
                  <a:cubicBezTo>
                    <a:pt x="4365" y="16509"/>
                    <a:pt x="3784" y="16539"/>
                    <a:pt x="3368" y="16610"/>
                  </a:cubicBezTo>
                  <a:lnTo>
                    <a:pt x="2810" y="14523"/>
                  </a:lnTo>
                  <a:lnTo>
                    <a:pt x="22564" y="9247"/>
                  </a:lnTo>
                  <a:lnTo>
                    <a:pt x="23122" y="11319"/>
                  </a:lnTo>
                  <a:cubicBezTo>
                    <a:pt x="22564" y="11507"/>
                    <a:pt x="21998" y="11724"/>
                    <a:pt x="21455" y="11994"/>
                  </a:cubicBezTo>
                  <a:cubicBezTo>
                    <a:pt x="20881" y="12237"/>
                    <a:pt x="20331" y="12530"/>
                    <a:pt x="19780" y="12886"/>
                  </a:cubicBezTo>
                  <a:cubicBezTo>
                    <a:pt x="19143" y="13264"/>
                    <a:pt x="18794" y="13770"/>
                    <a:pt x="18678" y="14328"/>
                  </a:cubicBezTo>
                  <a:cubicBezTo>
                    <a:pt x="18592" y="14894"/>
                    <a:pt x="18633" y="15467"/>
                    <a:pt x="18794" y="16123"/>
                  </a:cubicBezTo>
                  <a:lnTo>
                    <a:pt x="23860" y="35082"/>
                  </a:lnTo>
                  <a:cubicBezTo>
                    <a:pt x="24876" y="38814"/>
                    <a:pt x="26412" y="41328"/>
                    <a:pt x="28506" y="42569"/>
                  </a:cubicBezTo>
                  <a:cubicBezTo>
                    <a:pt x="30631" y="43846"/>
                    <a:pt x="33261" y="44019"/>
                    <a:pt x="36420" y="43205"/>
                  </a:cubicBezTo>
                  <a:cubicBezTo>
                    <a:pt x="39485" y="42362"/>
                    <a:pt x="41680" y="40800"/>
                    <a:pt x="42928" y="38443"/>
                  </a:cubicBezTo>
                  <a:cubicBezTo>
                    <a:pt x="44187" y="36101"/>
                    <a:pt x="44333" y="33108"/>
                    <a:pt x="43355" y="29477"/>
                  </a:cubicBezTo>
                  <a:lnTo>
                    <a:pt x="39972" y="16700"/>
                  </a:lnTo>
                  <a:cubicBezTo>
                    <a:pt x="39357" y="14426"/>
                    <a:pt x="38747" y="12796"/>
                    <a:pt x="38132" y="11720"/>
                  </a:cubicBezTo>
                  <a:cubicBezTo>
                    <a:pt x="37521" y="10705"/>
                    <a:pt x="36828" y="9997"/>
                    <a:pt x="36060" y="9671"/>
                  </a:cubicBezTo>
                  <a:cubicBezTo>
                    <a:pt x="35487" y="9416"/>
                    <a:pt x="34595" y="9281"/>
                    <a:pt x="33366" y="9281"/>
                  </a:cubicBezTo>
                  <a:cubicBezTo>
                    <a:pt x="32141" y="9259"/>
                    <a:pt x="31264" y="9281"/>
                    <a:pt x="30792" y="9341"/>
                  </a:cubicBezTo>
                  <a:lnTo>
                    <a:pt x="30219" y="7202"/>
                  </a:lnTo>
                  <a:lnTo>
                    <a:pt x="46683" y="2810"/>
                  </a:lnTo>
                  <a:lnTo>
                    <a:pt x="47233" y="49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2" name="任意多边形: 形状 21">
              <a:extLst>
                <a:ext uri="{FF2B5EF4-FFF2-40B4-BE49-F238E27FC236}">
                  <a16:creationId xmlns:a16="http://schemas.microsoft.com/office/drawing/2014/main" id="{CCF4C6EA-87B8-4852-9556-C04D9B408B30}"/>
                </a:ext>
              </a:extLst>
            </p:cNvPr>
            <p:cNvSpPr/>
            <p:nvPr/>
          </p:nvSpPr>
          <p:spPr>
            <a:xfrm>
              <a:off x="4775922" y="1258105"/>
              <a:ext cx="107210" cy="98962"/>
            </a:xfrm>
            <a:custGeom>
              <a:avLst/>
              <a:gdLst/>
              <a:ahLst/>
              <a:cxnLst/>
              <a:rect l="0" t="0" r="0" b="0"/>
              <a:pathLst>
                <a:path w="48709" h="44962">
                  <a:moveTo>
                    <a:pt x="48961" y="5587"/>
                  </a:moveTo>
                  <a:cubicBezTo>
                    <a:pt x="48444" y="5620"/>
                    <a:pt x="47713" y="5703"/>
                    <a:pt x="46758" y="5819"/>
                  </a:cubicBezTo>
                  <a:cubicBezTo>
                    <a:pt x="45821" y="5973"/>
                    <a:pt x="44937" y="6328"/>
                    <a:pt x="44183" y="6864"/>
                  </a:cubicBezTo>
                  <a:cubicBezTo>
                    <a:pt x="43486" y="7370"/>
                    <a:pt x="42996" y="8209"/>
                    <a:pt x="42700" y="9416"/>
                  </a:cubicBezTo>
                  <a:cubicBezTo>
                    <a:pt x="42389" y="10596"/>
                    <a:pt x="42228" y="12372"/>
                    <a:pt x="42205" y="14714"/>
                  </a:cubicBezTo>
                  <a:lnTo>
                    <a:pt x="41819" y="42670"/>
                  </a:lnTo>
                  <a:lnTo>
                    <a:pt x="36922" y="42621"/>
                  </a:lnTo>
                  <a:lnTo>
                    <a:pt x="13103" y="12069"/>
                  </a:lnTo>
                  <a:lnTo>
                    <a:pt x="12844" y="30380"/>
                  </a:lnTo>
                  <a:cubicBezTo>
                    <a:pt x="12814" y="32647"/>
                    <a:pt x="12938" y="34378"/>
                    <a:pt x="13223" y="35562"/>
                  </a:cubicBezTo>
                  <a:cubicBezTo>
                    <a:pt x="13511" y="36765"/>
                    <a:pt x="13998" y="37611"/>
                    <a:pt x="14658" y="38170"/>
                  </a:cubicBezTo>
                  <a:cubicBezTo>
                    <a:pt x="15141" y="38612"/>
                    <a:pt x="15924" y="38945"/>
                    <a:pt x="17018" y="39271"/>
                  </a:cubicBezTo>
                  <a:cubicBezTo>
                    <a:pt x="18086" y="39620"/>
                    <a:pt x="18933" y="39852"/>
                    <a:pt x="19593" y="39953"/>
                  </a:cubicBezTo>
                  <a:lnTo>
                    <a:pt x="19574" y="42111"/>
                  </a:lnTo>
                  <a:lnTo>
                    <a:pt x="2810" y="41860"/>
                  </a:lnTo>
                  <a:lnTo>
                    <a:pt x="2825" y="39751"/>
                  </a:lnTo>
                  <a:cubicBezTo>
                    <a:pt x="3541" y="39676"/>
                    <a:pt x="4339" y="39541"/>
                    <a:pt x="5276" y="39354"/>
                  </a:cubicBezTo>
                  <a:cubicBezTo>
                    <a:pt x="6216" y="39159"/>
                    <a:pt x="6988" y="38825"/>
                    <a:pt x="7602" y="38424"/>
                  </a:cubicBezTo>
                  <a:cubicBezTo>
                    <a:pt x="8333" y="37881"/>
                    <a:pt x="8820" y="37113"/>
                    <a:pt x="9109" y="36026"/>
                  </a:cubicBezTo>
                  <a:cubicBezTo>
                    <a:pt x="9397" y="34970"/>
                    <a:pt x="9558" y="33164"/>
                    <a:pt x="9558" y="30635"/>
                  </a:cubicBezTo>
                  <a:lnTo>
                    <a:pt x="9824" y="12106"/>
                  </a:lnTo>
                  <a:cubicBezTo>
                    <a:pt x="9839" y="11173"/>
                    <a:pt x="9716" y="10323"/>
                    <a:pt x="9435" y="9498"/>
                  </a:cubicBezTo>
                  <a:cubicBezTo>
                    <a:pt x="9169" y="8663"/>
                    <a:pt x="8745" y="7970"/>
                    <a:pt x="8153" y="7374"/>
                  </a:cubicBezTo>
                  <a:cubicBezTo>
                    <a:pt x="7516" y="6729"/>
                    <a:pt x="6793" y="6227"/>
                    <a:pt x="5965" y="5868"/>
                  </a:cubicBezTo>
                  <a:cubicBezTo>
                    <a:pt x="5152" y="5519"/>
                    <a:pt x="4189" y="5201"/>
                    <a:pt x="3155" y="4991"/>
                  </a:cubicBezTo>
                  <a:lnTo>
                    <a:pt x="3155" y="2810"/>
                  </a:lnTo>
                  <a:lnTo>
                    <a:pt x="17835" y="3027"/>
                  </a:lnTo>
                  <a:lnTo>
                    <a:pt x="38728" y="29810"/>
                  </a:lnTo>
                  <a:lnTo>
                    <a:pt x="38945" y="14961"/>
                  </a:lnTo>
                  <a:cubicBezTo>
                    <a:pt x="38968" y="12620"/>
                    <a:pt x="38852" y="10866"/>
                    <a:pt x="38559" y="9686"/>
                  </a:cubicBezTo>
                  <a:cubicBezTo>
                    <a:pt x="38256" y="8532"/>
                    <a:pt x="37776" y="7677"/>
                    <a:pt x="37109" y="7112"/>
                  </a:cubicBezTo>
                  <a:cubicBezTo>
                    <a:pt x="36603" y="6707"/>
                    <a:pt x="35805" y="6325"/>
                    <a:pt x="34790" y="5995"/>
                  </a:cubicBezTo>
                  <a:cubicBezTo>
                    <a:pt x="33748" y="5662"/>
                    <a:pt x="32905" y="5474"/>
                    <a:pt x="32268" y="5313"/>
                  </a:cubicBezTo>
                  <a:lnTo>
                    <a:pt x="32328" y="3234"/>
                  </a:lnTo>
                  <a:lnTo>
                    <a:pt x="49002" y="3458"/>
                  </a:lnTo>
                  <a:lnTo>
                    <a:pt x="48961" y="5587"/>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3" name="任意多边形: 形状 22">
              <a:extLst>
                <a:ext uri="{FF2B5EF4-FFF2-40B4-BE49-F238E27FC236}">
                  <a16:creationId xmlns:a16="http://schemas.microsoft.com/office/drawing/2014/main" id="{BDE7E8C4-7ECD-486A-B0A9-6267C95998C0}"/>
                </a:ext>
              </a:extLst>
            </p:cNvPr>
            <p:cNvSpPr/>
            <p:nvPr/>
          </p:nvSpPr>
          <p:spPr>
            <a:xfrm>
              <a:off x="4923878" y="1271861"/>
              <a:ext cx="74221" cy="107209"/>
            </a:xfrm>
            <a:custGeom>
              <a:avLst/>
              <a:gdLst/>
              <a:ahLst/>
              <a:cxnLst/>
              <a:rect l="0" t="0" r="0" b="0"/>
              <a:pathLst>
                <a:path w="33722" h="48709">
                  <a:moveTo>
                    <a:pt x="23797" y="46016"/>
                  </a:moveTo>
                  <a:lnTo>
                    <a:pt x="2810" y="40613"/>
                  </a:lnTo>
                  <a:lnTo>
                    <a:pt x="3353" y="38503"/>
                  </a:lnTo>
                  <a:cubicBezTo>
                    <a:pt x="3822" y="38604"/>
                    <a:pt x="4541" y="38758"/>
                    <a:pt x="5497" y="38908"/>
                  </a:cubicBezTo>
                  <a:cubicBezTo>
                    <a:pt x="6433" y="39088"/>
                    <a:pt x="7100" y="39140"/>
                    <a:pt x="7513" y="39088"/>
                  </a:cubicBezTo>
                  <a:cubicBezTo>
                    <a:pt x="8232" y="39001"/>
                    <a:pt x="8753" y="38754"/>
                    <a:pt x="9124" y="38364"/>
                  </a:cubicBezTo>
                  <a:cubicBezTo>
                    <a:pt x="9472" y="38016"/>
                    <a:pt x="9738" y="37465"/>
                    <a:pt x="9918" y="36821"/>
                  </a:cubicBezTo>
                  <a:lnTo>
                    <a:pt x="16861" y="10015"/>
                  </a:lnTo>
                  <a:cubicBezTo>
                    <a:pt x="17000" y="9420"/>
                    <a:pt x="17018" y="8843"/>
                    <a:pt x="16921" y="8318"/>
                  </a:cubicBezTo>
                  <a:cubicBezTo>
                    <a:pt x="16797" y="7812"/>
                    <a:pt x="16449" y="7318"/>
                    <a:pt x="15838" y="6868"/>
                  </a:cubicBezTo>
                  <a:cubicBezTo>
                    <a:pt x="15467" y="6565"/>
                    <a:pt x="14898" y="6242"/>
                    <a:pt x="14100" y="5811"/>
                  </a:cubicBezTo>
                  <a:cubicBezTo>
                    <a:pt x="13324" y="5422"/>
                    <a:pt x="12635" y="5096"/>
                    <a:pt x="12035" y="4875"/>
                  </a:cubicBezTo>
                  <a:lnTo>
                    <a:pt x="12571" y="2810"/>
                  </a:lnTo>
                  <a:lnTo>
                    <a:pt x="33557" y="8239"/>
                  </a:lnTo>
                  <a:lnTo>
                    <a:pt x="33006" y="10311"/>
                  </a:lnTo>
                  <a:cubicBezTo>
                    <a:pt x="32478" y="10233"/>
                    <a:pt x="31796" y="10117"/>
                    <a:pt x="30972" y="10015"/>
                  </a:cubicBezTo>
                  <a:cubicBezTo>
                    <a:pt x="30151" y="9907"/>
                    <a:pt x="29443" y="9869"/>
                    <a:pt x="28847" y="9907"/>
                  </a:cubicBezTo>
                  <a:cubicBezTo>
                    <a:pt x="28094" y="9955"/>
                    <a:pt x="27543" y="10218"/>
                    <a:pt x="27172" y="10622"/>
                  </a:cubicBezTo>
                  <a:cubicBezTo>
                    <a:pt x="26832" y="11065"/>
                    <a:pt x="26566" y="11585"/>
                    <a:pt x="26404" y="12185"/>
                  </a:cubicBezTo>
                  <a:lnTo>
                    <a:pt x="19469" y="38968"/>
                  </a:lnTo>
                  <a:cubicBezTo>
                    <a:pt x="19304" y="39597"/>
                    <a:pt x="19304" y="40185"/>
                    <a:pt x="19401" y="40684"/>
                  </a:cubicBezTo>
                  <a:cubicBezTo>
                    <a:pt x="19525" y="41186"/>
                    <a:pt x="19896" y="41692"/>
                    <a:pt x="20488" y="42156"/>
                  </a:cubicBezTo>
                  <a:cubicBezTo>
                    <a:pt x="20807" y="42419"/>
                    <a:pt x="21402" y="42730"/>
                    <a:pt x="22212" y="43112"/>
                  </a:cubicBezTo>
                  <a:cubicBezTo>
                    <a:pt x="23032" y="43460"/>
                    <a:pt x="23740" y="43738"/>
                    <a:pt x="24314" y="43947"/>
                  </a:cubicBezTo>
                  <a:lnTo>
                    <a:pt x="23797" y="46016"/>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4" name="任意多边形: 形状 23">
              <a:extLst>
                <a:ext uri="{FF2B5EF4-FFF2-40B4-BE49-F238E27FC236}">
                  <a16:creationId xmlns:a16="http://schemas.microsoft.com/office/drawing/2014/main" id="{C3B6DB5E-CE50-43D1-A19B-CEDA065E6210}"/>
                </a:ext>
              </a:extLst>
            </p:cNvPr>
            <p:cNvSpPr/>
            <p:nvPr/>
          </p:nvSpPr>
          <p:spPr>
            <a:xfrm>
              <a:off x="5050236" y="1304000"/>
              <a:ext cx="98962" cy="115456"/>
            </a:xfrm>
            <a:custGeom>
              <a:avLst/>
              <a:gdLst/>
              <a:ahLst/>
              <a:cxnLst/>
              <a:rect l="0" t="0" r="0" b="0"/>
              <a:pathLst>
                <a:path w="44962" h="52456">
                  <a:moveTo>
                    <a:pt x="43228" y="26183"/>
                  </a:moveTo>
                  <a:cubicBezTo>
                    <a:pt x="42662" y="25966"/>
                    <a:pt x="42096" y="25779"/>
                    <a:pt x="41538" y="25681"/>
                  </a:cubicBezTo>
                  <a:cubicBezTo>
                    <a:pt x="40961" y="25558"/>
                    <a:pt x="40328" y="25524"/>
                    <a:pt x="39665" y="25558"/>
                  </a:cubicBezTo>
                  <a:cubicBezTo>
                    <a:pt x="38765" y="25588"/>
                    <a:pt x="37990" y="25737"/>
                    <a:pt x="37375" y="26007"/>
                  </a:cubicBezTo>
                  <a:cubicBezTo>
                    <a:pt x="36746" y="26281"/>
                    <a:pt x="36026" y="26667"/>
                    <a:pt x="35232" y="27304"/>
                  </a:cubicBezTo>
                  <a:cubicBezTo>
                    <a:pt x="34138" y="28165"/>
                    <a:pt x="32564" y="29413"/>
                    <a:pt x="30530" y="31107"/>
                  </a:cubicBezTo>
                  <a:cubicBezTo>
                    <a:pt x="28488" y="32774"/>
                    <a:pt x="26146" y="34606"/>
                    <a:pt x="23531" y="36765"/>
                  </a:cubicBezTo>
                  <a:cubicBezTo>
                    <a:pt x="21204" y="38664"/>
                    <a:pt x="18652" y="40789"/>
                    <a:pt x="15898" y="43089"/>
                  </a:cubicBezTo>
                  <a:cubicBezTo>
                    <a:pt x="13129" y="45352"/>
                    <a:pt x="10476" y="47582"/>
                    <a:pt x="7947" y="49654"/>
                  </a:cubicBezTo>
                  <a:lnTo>
                    <a:pt x="3091" y="47080"/>
                  </a:lnTo>
                  <a:cubicBezTo>
                    <a:pt x="3766" y="40302"/>
                    <a:pt x="4463" y="33464"/>
                    <a:pt x="5133" y="26483"/>
                  </a:cubicBezTo>
                  <a:cubicBezTo>
                    <a:pt x="5841" y="19506"/>
                    <a:pt x="6314" y="14650"/>
                    <a:pt x="6520" y="11896"/>
                  </a:cubicBezTo>
                  <a:cubicBezTo>
                    <a:pt x="6583" y="10903"/>
                    <a:pt x="6561" y="10102"/>
                    <a:pt x="6418" y="9513"/>
                  </a:cubicBezTo>
                  <a:cubicBezTo>
                    <a:pt x="6272" y="8895"/>
                    <a:pt x="5969" y="8187"/>
                    <a:pt x="5433" y="7333"/>
                  </a:cubicBezTo>
                  <a:cubicBezTo>
                    <a:pt x="5047" y="6767"/>
                    <a:pt x="4680" y="6272"/>
                    <a:pt x="4324" y="5920"/>
                  </a:cubicBezTo>
                  <a:cubicBezTo>
                    <a:pt x="3968" y="5594"/>
                    <a:pt x="3462" y="5189"/>
                    <a:pt x="2810" y="4725"/>
                  </a:cubicBezTo>
                  <a:lnTo>
                    <a:pt x="3837" y="2810"/>
                  </a:lnTo>
                  <a:lnTo>
                    <a:pt x="22504" y="12709"/>
                  </a:lnTo>
                  <a:lnTo>
                    <a:pt x="21526" y="14579"/>
                  </a:lnTo>
                  <a:cubicBezTo>
                    <a:pt x="19634" y="13849"/>
                    <a:pt x="18292" y="13384"/>
                    <a:pt x="17532" y="13305"/>
                  </a:cubicBezTo>
                  <a:cubicBezTo>
                    <a:pt x="16756" y="13204"/>
                    <a:pt x="16307" y="13328"/>
                    <a:pt x="16097" y="13676"/>
                  </a:cubicBezTo>
                  <a:cubicBezTo>
                    <a:pt x="16010" y="13864"/>
                    <a:pt x="15943" y="14073"/>
                    <a:pt x="15887" y="14294"/>
                  </a:cubicBezTo>
                  <a:cubicBezTo>
                    <a:pt x="15834" y="14512"/>
                    <a:pt x="15778" y="14838"/>
                    <a:pt x="15692" y="15280"/>
                  </a:cubicBezTo>
                  <a:cubicBezTo>
                    <a:pt x="15452" y="16981"/>
                    <a:pt x="15171" y="19802"/>
                    <a:pt x="14800" y="23800"/>
                  </a:cubicBezTo>
                  <a:cubicBezTo>
                    <a:pt x="14452" y="27783"/>
                    <a:pt x="13860" y="33872"/>
                    <a:pt x="13005" y="41943"/>
                  </a:cubicBezTo>
                  <a:cubicBezTo>
                    <a:pt x="16824" y="38743"/>
                    <a:pt x="20020" y="36030"/>
                    <a:pt x="22620" y="33793"/>
                  </a:cubicBezTo>
                  <a:cubicBezTo>
                    <a:pt x="25198" y="31568"/>
                    <a:pt x="27487" y="29582"/>
                    <a:pt x="29439" y="27873"/>
                  </a:cubicBezTo>
                  <a:cubicBezTo>
                    <a:pt x="30410" y="27030"/>
                    <a:pt x="31279" y="26247"/>
                    <a:pt x="32014" y="25468"/>
                  </a:cubicBezTo>
                  <a:cubicBezTo>
                    <a:pt x="32767" y="24730"/>
                    <a:pt x="33261" y="24149"/>
                    <a:pt x="33494" y="23669"/>
                  </a:cubicBezTo>
                  <a:cubicBezTo>
                    <a:pt x="33775" y="23163"/>
                    <a:pt x="33625" y="22523"/>
                    <a:pt x="33029" y="21758"/>
                  </a:cubicBezTo>
                  <a:cubicBezTo>
                    <a:pt x="32467" y="21039"/>
                    <a:pt x="31204" y="20012"/>
                    <a:pt x="29248" y="18779"/>
                  </a:cubicBezTo>
                  <a:lnTo>
                    <a:pt x="30264" y="16842"/>
                  </a:lnTo>
                  <a:lnTo>
                    <a:pt x="44258" y="24242"/>
                  </a:lnTo>
                  <a:lnTo>
                    <a:pt x="43228" y="26183"/>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5" name="任意多边形: 形状 24">
              <a:extLst>
                <a:ext uri="{FF2B5EF4-FFF2-40B4-BE49-F238E27FC236}">
                  <a16:creationId xmlns:a16="http://schemas.microsoft.com/office/drawing/2014/main" id="{8E0EED2C-2866-4510-89A1-958610CD5A78}"/>
                </a:ext>
              </a:extLst>
            </p:cNvPr>
            <p:cNvSpPr/>
            <p:nvPr/>
          </p:nvSpPr>
          <p:spPr>
            <a:xfrm>
              <a:off x="5133332" y="1387753"/>
              <a:ext cx="123701" cy="123701"/>
            </a:xfrm>
            <a:custGeom>
              <a:avLst/>
              <a:gdLst/>
              <a:ahLst/>
              <a:cxnLst/>
              <a:rect l="0" t="0" r="0" b="0"/>
              <a:pathLst>
                <a:path w="56203" h="56203">
                  <a:moveTo>
                    <a:pt x="47912" y="33501"/>
                  </a:moveTo>
                  <a:lnTo>
                    <a:pt x="46327" y="32028"/>
                  </a:lnTo>
                  <a:cubicBezTo>
                    <a:pt x="46964" y="30578"/>
                    <a:pt x="47312" y="28862"/>
                    <a:pt x="47376" y="26869"/>
                  </a:cubicBezTo>
                  <a:cubicBezTo>
                    <a:pt x="47451" y="24898"/>
                    <a:pt x="47121" y="23362"/>
                    <a:pt x="46375" y="22298"/>
                  </a:cubicBezTo>
                  <a:cubicBezTo>
                    <a:pt x="46064" y="21814"/>
                    <a:pt x="45536" y="21256"/>
                    <a:pt x="44839" y="20608"/>
                  </a:cubicBezTo>
                  <a:cubicBezTo>
                    <a:pt x="44150" y="19885"/>
                    <a:pt x="43558" y="19360"/>
                    <a:pt x="43093" y="18911"/>
                  </a:cubicBezTo>
                  <a:lnTo>
                    <a:pt x="38949" y="15122"/>
                  </a:lnTo>
                  <a:lnTo>
                    <a:pt x="28810" y="26217"/>
                  </a:lnTo>
                  <a:lnTo>
                    <a:pt x="31729" y="28956"/>
                  </a:lnTo>
                  <a:cubicBezTo>
                    <a:pt x="32463" y="29600"/>
                    <a:pt x="33212" y="30125"/>
                    <a:pt x="33969" y="30485"/>
                  </a:cubicBezTo>
                  <a:cubicBezTo>
                    <a:pt x="34722" y="30856"/>
                    <a:pt x="35603" y="31050"/>
                    <a:pt x="36562" y="30983"/>
                  </a:cubicBezTo>
                  <a:cubicBezTo>
                    <a:pt x="37128" y="30946"/>
                    <a:pt x="37941" y="30695"/>
                    <a:pt x="38960" y="30192"/>
                  </a:cubicBezTo>
                  <a:cubicBezTo>
                    <a:pt x="39983" y="29694"/>
                    <a:pt x="40822" y="29207"/>
                    <a:pt x="41456" y="28720"/>
                  </a:cubicBezTo>
                  <a:lnTo>
                    <a:pt x="43018" y="30155"/>
                  </a:lnTo>
                  <a:lnTo>
                    <a:pt x="32077" y="42156"/>
                  </a:lnTo>
                  <a:lnTo>
                    <a:pt x="30481" y="40706"/>
                  </a:lnTo>
                  <a:cubicBezTo>
                    <a:pt x="30931" y="40081"/>
                    <a:pt x="31380" y="39178"/>
                    <a:pt x="31822" y="38016"/>
                  </a:cubicBezTo>
                  <a:cubicBezTo>
                    <a:pt x="32280" y="36836"/>
                    <a:pt x="32519" y="35951"/>
                    <a:pt x="32519" y="35356"/>
                  </a:cubicBezTo>
                  <a:cubicBezTo>
                    <a:pt x="32519" y="34486"/>
                    <a:pt x="32317" y="33677"/>
                    <a:pt x="31890" y="32935"/>
                  </a:cubicBezTo>
                  <a:cubicBezTo>
                    <a:pt x="31448" y="32205"/>
                    <a:pt x="30829" y="31485"/>
                    <a:pt x="30035" y="30751"/>
                  </a:cubicBezTo>
                  <a:lnTo>
                    <a:pt x="27098" y="28087"/>
                  </a:lnTo>
                  <a:lnTo>
                    <a:pt x="19506" y="36397"/>
                  </a:lnTo>
                  <a:cubicBezTo>
                    <a:pt x="18716" y="37259"/>
                    <a:pt x="18165" y="38012"/>
                    <a:pt x="17794" y="38630"/>
                  </a:cubicBezTo>
                  <a:cubicBezTo>
                    <a:pt x="17476" y="39252"/>
                    <a:pt x="17352" y="39871"/>
                    <a:pt x="17476" y="40455"/>
                  </a:cubicBezTo>
                  <a:cubicBezTo>
                    <a:pt x="17550" y="41006"/>
                    <a:pt x="17880" y="41628"/>
                    <a:pt x="18375" y="42224"/>
                  </a:cubicBezTo>
                  <a:cubicBezTo>
                    <a:pt x="18903" y="42849"/>
                    <a:pt x="19649" y="43625"/>
                    <a:pt x="20672" y="44566"/>
                  </a:cubicBezTo>
                  <a:cubicBezTo>
                    <a:pt x="21144" y="44970"/>
                    <a:pt x="21710" y="45502"/>
                    <a:pt x="22384" y="46094"/>
                  </a:cubicBezTo>
                  <a:cubicBezTo>
                    <a:pt x="23058" y="46675"/>
                    <a:pt x="23673" y="47155"/>
                    <a:pt x="24239" y="47544"/>
                  </a:cubicBezTo>
                  <a:cubicBezTo>
                    <a:pt x="24849" y="48009"/>
                    <a:pt x="25490" y="48391"/>
                    <a:pt x="26086" y="48702"/>
                  </a:cubicBezTo>
                  <a:cubicBezTo>
                    <a:pt x="26730" y="49028"/>
                    <a:pt x="27259" y="49144"/>
                    <a:pt x="27753" y="49122"/>
                  </a:cubicBezTo>
                  <a:cubicBezTo>
                    <a:pt x="28978" y="49047"/>
                    <a:pt x="30642" y="48702"/>
                    <a:pt x="32680" y="48088"/>
                  </a:cubicBezTo>
                  <a:cubicBezTo>
                    <a:pt x="34722" y="47451"/>
                    <a:pt x="36203" y="46941"/>
                    <a:pt x="37072" y="46484"/>
                  </a:cubicBezTo>
                  <a:lnTo>
                    <a:pt x="38522" y="47818"/>
                  </a:lnTo>
                  <a:lnTo>
                    <a:pt x="29795" y="56260"/>
                  </a:lnTo>
                  <a:lnTo>
                    <a:pt x="2810" y="31613"/>
                  </a:lnTo>
                  <a:lnTo>
                    <a:pt x="4283" y="30031"/>
                  </a:lnTo>
                  <a:cubicBezTo>
                    <a:pt x="4669" y="30342"/>
                    <a:pt x="5238" y="30747"/>
                    <a:pt x="5973" y="31283"/>
                  </a:cubicBezTo>
                  <a:cubicBezTo>
                    <a:pt x="6703" y="31792"/>
                    <a:pt x="7231" y="32118"/>
                    <a:pt x="7625" y="32253"/>
                  </a:cubicBezTo>
                  <a:cubicBezTo>
                    <a:pt x="8333" y="32523"/>
                    <a:pt x="8929" y="32560"/>
                    <a:pt x="9393" y="32407"/>
                  </a:cubicBezTo>
                  <a:cubicBezTo>
                    <a:pt x="9888" y="32235"/>
                    <a:pt x="10379" y="31864"/>
                    <a:pt x="10829" y="31350"/>
                  </a:cubicBezTo>
                  <a:lnTo>
                    <a:pt x="29409" y="11053"/>
                  </a:lnTo>
                  <a:cubicBezTo>
                    <a:pt x="29859" y="10574"/>
                    <a:pt x="30140" y="10090"/>
                    <a:pt x="30279" y="9648"/>
                  </a:cubicBezTo>
                  <a:cubicBezTo>
                    <a:pt x="30432" y="9180"/>
                    <a:pt x="30324" y="8562"/>
                    <a:pt x="29998" y="7760"/>
                  </a:cubicBezTo>
                  <a:cubicBezTo>
                    <a:pt x="29803" y="7295"/>
                    <a:pt x="29424" y="6707"/>
                    <a:pt x="28904" y="5976"/>
                  </a:cubicBezTo>
                  <a:cubicBezTo>
                    <a:pt x="28390" y="5246"/>
                    <a:pt x="28004" y="4736"/>
                    <a:pt x="27716" y="4376"/>
                  </a:cubicBezTo>
                  <a:lnTo>
                    <a:pt x="29136" y="2810"/>
                  </a:lnTo>
                  <a:lnTo>
                    <a:pt x="54660" y="26108"/>
                  </a:lnTo>
                  <a:lnTo>
                    <a:pt x="47912" y="3350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6" name="任意多边形: 形状 25">
              <a:extLst>
                <a:ext uri="{FF2B5EF4-FFF2-40B4-BE49-F238E27FC236}">
                  <a16:creationId xmlns:a16="http://schemas.microsoft.com/office/drawing/2014/main" id="{521EBB00-C8F2-419C-9B80-A611F8BCA2FB}"/>
                </a:ext>
              </a:extLst>
            </p:cNvPr>
            <p:cNvSpPr/>
            <p:nvPr/>
          </p:nvSpPr>
          <p:spPr>
            <a:xfrm>
              <a:off x="5223717" y="1494476"/>
              <a:ext cx="115457" cy="140195"/>
            </a:xfrm>
            <a:custGeom>
              <a:avLst/>
              <a:gdLst/>
              <a:ahLst/>
              <a:cxnLst/>
              <a:rect l="0" t="0" r="0" b="0"/>
              <a:pathLst>
                <a:path w="52456" h="63697">
                  <a:moveTo>
                    <a:pt x="27105" y="61636"/>
                  </a:moveTo>
                  <a:lnTo>
                    <a:pt x="18986" y="49021"/>
                  </a:lnTo>
                  <a:cubicBezTo>
                    <a:pt x="20908" y="44723"/>
                    <a:pt x="22391" y="41223"/>
                    <a:pt x="23414" y="38526"/>
                  </a:cubicBezTo>
                  <a:cubicBezTo>
                    <a:pt x="24452" y="35817"/>
                    <a:pt x="25576" y="32549"/>
                    <a:pt x="26775" y="28757"/>
                  </a:cubicBezTo>
                  <a:lnTo>
                    <a:pt x="26000" y="27547"/>
                  </a:lnTo>
                  <a:lnTo>
                    <a:pt x="16093" y="33958"/>
                  </a:lnTo>
                  <a:cubicBezTo>
                    <a:pt x="15512" y="34292"/>
                    <a:pt x="15108" y="34689"/>
                    <a:pt x="14868" y="35153"/>
                  </a:cubicBezTo>
                  <a:cubicBezTo>
                    <a:pt x="14613" y="35603"/>
                    <a:pt x="14557" y="36217"/>
                    <a:pt x="14680" y="36986"/>
                  </a:cubicBezTo>
                  <a:cubicBezTo>
                    <a:pt x="14744" y="37319"/>
                    <a:pt x="14898" y="37885"/>
                    <a:pt x="15186" y="38593"/>
                  </a:cubicBezTo>
                  <a:cubicBezTo>
                    <a:pt x="15456" y="39290"/>
                    <a:pt x="15722" y="39889"/>
                    <a:pt x="15939" y="40354"/>
                  </a:cubicBezTo>
                  <a:lnTo>
                    <a:pt x="14130" y="41512"/>
                  </a:lnTo>
                  <a:lnTo>
                    <a:pt x="2810" y="23969"/>
                  </a:lnTo>
                  <a:lnTo>
                    <a:pt x="4620" y="22789"/>
                  </a:lnTo>
                  <a:cubicBezTo>
                    <a:pt x="4953" y="23216"/>
                    <a:pt x="5403" y="23774"/>
                    <a:pt x="5969" y="24471"/>
                  </a:cubicBezTo>
                  <a:cubicBezTo>
                    <a:pt x="6550" y="25145"/>
                    <a:pt x="6969" y="25610"/>
                    <a:pt x="7295" y="25820"/>
                  </a:cubicBezTo>
                  <a:cubicBezTo>
                    <a:pt x="7925" y="26262"/>
                    <a:pt x="8490" y="26446"/>
                    <a:pt x="8981" y="26423"/>
                  </a:cubicBezTo>
                  <a:cubicBezTo>
                    <a:pt x="9498" y="26386"/>
                    <a:pt x="10057" y="26168"/>
                    <a:pt x="10622" y="25771"/>
                  </a:cubicBezTo>
                  <a:lnTo>
                    <a:pt x="33797" y="10866"/>
                  </a:lnTo>
                  <a:cubicBezTo>
                    <a:pt x="34322" y="10495"/>
                    <a:pt x="34726" y="10113"/>
                    <a:pt x="34970" y="9704"/>
                  </a:cubicBezTo>
                  <a:cubicBezTo>
                    <a:pt x="35266" y="9300"/>
                    <a:pt x="35303" y="8663"/>
                    <a:pt x="35180" y="7850"/>
                  </a:cubicBezTo>
                  <a:cubicBezTo>
                    <a:pt x="35034" y="7213"/>
                    <a:pt x="34831" y="6516"/>
                    <a:pt x="34520" y="5740"/>
                  </a:cubicBezTo>
                  <a:cubicBezTo>
                    <a:pt x="34239" y="4995"/>
                    <a:pt x="33999" y="4391"/>
                    <a:pt x="33812" y="3972"/>
                  </a:cubicBezTo>
                  <a:lnTo>
                    <a:pt x="35626" y="2810"/>
                  </a:lnTo>
                  <a:lnTo>
                    <a:pt x="47499" y="21204"/>
                  </a:lnTo>
                  <a:cubicBezTo>
                    <a:pt x="50145" y="25340"/>
                    <a:pt x="51516" y="28877"/>
                    <a:pt x="51625" y="31849"/>
                  </a:cubicBezTo>
                  <a:cubicBezTo>
                    <a:pt x="51700" y="34805"/>
                    <a:pt x="50437" y="37109"/>
                    <a:pt x="47829" y="38825"/>
                  </a:cubicBezTo>
                  <a:cubicBezTo>
                    <a:pt x="45525" y="40309"/>
                    <a:pt x="43232" y="40841"/>
                    <a:pt x="40987" y="40433"/>
                  </a:cubicBezTo>
                  <a:cubicBezTo>
                    <a:pt x="38724" y="40006"/>
                    <a:pt x="36341" y="38694"/>
                    <a:pt x="33835" y="36521"/>
                  </a:cubicBezTo>
                  <a:cubicBezTo>
                    <a:pt x="33138" y="38421"/>
                    <a:pt x="32362" y="40658"/>
                    <a:pt x="31493" y="43209"/>
                  </a:cubicBezTo>
                  <a:cubicBezTo>
                    <a:pt x="30586" y="45738"/>
                    <a:pt x="29717" y="48369"/>
                    <a:pt x="28832" y="51059"/>
                  </a:cubicBezTo>
                  <a:cubicBezTo>
                    <a:pt x="28529" y="51913"/>
                    <a:pt x="28222" y="53067"/>
                    <a:pt x="27896" y="54442"/>
                  </a:cubicBezTo>
                  <a:cubicBezTo>
                    <a:pt x="27547" y="55836"/>
                    <a:pt x="27491" y="56893"/>
                    <a:pt x="27708" y="57668"/>
                  </a:cubicBezTo>
                  <a:cubicBezTo>
                    <a:pt x="27839" y="58096"/>
                    <a:pt x="28001" y="58583"/>
                    <a:pt x="28304" y="59190"/>
                  </a:cubicBezTo>
                  <a:cubicBezTo>
                    <a:pt x="28574" y="59789"/>
                    <a:pt x="28776" y="60198"/>
                    <a:pt x="28900" y="60437"/>
                  </a:cubicBezTo>
                  <a:lnTo>
                    <a:pt x="27105" y="61636"/>
                  </a:lnTo>
                  <a:close/>
                  <a:moveTo>
                    <a:pt x="41381" y="30207"/>
                  </a:moveTo>
                  <a:cubicBezTo>
                    <a:pt x="43584" y="28787"/>
                    <a:pt x="44764" y="27143"/>
                    <a:pt x="44989" y="25243"/>
                  </a:cubicBezTo>
                  <a:cubicBezTo>
                    <a:pt x="45221" y="23388"/>
                    <a:pt x="44599" y="21339"/>
                    <a:pt x="43134" y="19075"/>
                  </a:cubicBezTo>
                  <a:lnTo>
                    <a:pt x="41947" y="17251"/>
                  </a:lnTo>
                  <a:lnTo>
                    <a:pt x="28252" y="26101"/>
                  </a:lnTo>
                  <a:lnTo>
                    <a:pt x="29368" y="27862"/>
                  </a:lnTo>
                  <a:cubicBezTo>
                    <a:pt x="30818" y="30125"/>
                    <a:pt x="32549" y="31493"/>
                    <a:pt x="34528" y="31957"/>
                  </a:cubicBezTo>
                  <a:cubicBezTo>
                    <a:pt x="36525" y="32433"/>
                    <a:pt x="38814" y="31856"/>
                    <a:pt x="41381" y="3020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7" name="任意多边形: 形状 26">
              <a:extLst>
                <a:ext uri="{FF2B5EF4-FFF2-40B4-BE49-F238E27FC236}">
                  <a16:creationId xmlns:a16="http://schemas.microsoft.com/office/drawing/2014/main" id="{31FDF70C-2516-433F-9725-141ABA2A7322}"/>
                </a:ext>
              </a:extLst>
            </p:cNvPr>
            <p:cNvSpPr/>
            <p:nvPr/>
          </p:nvSpPr>
          <p:spPr>
            <a:xfrm>
              <a:off x="5292108" y="1640504"/>
              <a:ext cx="107210" cy="90715"/>
            </a:xfrm>
            <a:custGeom>
              <a:avLst/>
              <a:gdLst/>
              <a:ahLst/>
              <a:cxnLst/>
              <a:rect l="0" t="0" r="0" b="0"/>
              <a:pathLst>
                <a:path w="48709" h="41215">
                  <a:moveTo>
                    <a:pt x="6962" y="27329"/>
                  </a:moveTo>
                  <a:cubicBezTo>
                    <a:pt x="6194" y="25066"/>
                    <a:pt x="5766" y="22844"/>
                    <a:pt x="5665" y="20705"/>
                  </a:cubicBezTo>
                  <a:cubicBezTo>
                    <a:pt x="5564" y="18561"/>
                    <a:pt x="5665" y="16684"/>
                    <a:pt x="5984" y="15077"/>
                  </a:cubicBezTo>
                  <a:lnTo>
                    <a:pt x="3541" y="13867"/>
                  </a:lnTo>
                  <a:lnTo>
                    <a:pt x="2810" y="11656"/>
                  </a:lnTo>
                  <a:lnTo>
                    <a:pt x="16085" y="6882"/>
                  </a:lnTo>
                  <a:lnTo>
                    <a:pt x="16839" y="9146"/>
                  </a:lnTo>
                  <a:cubicBezTo>
                    <a:pt x="15737" y="10082"/>
                    <a:pt x="14643" y="11161"/>
                    <a:pt x="13489" y="12398"/>
                  </a:cubicBezTo>
                  <a:cubicBezTo>
                    <a:pt x="12350" y="13649"/>
                    <a:pt x="11417" y="14998"/>
                    <a:pt x="10641" y="16392"/>
                  </a:cubicBezTo>
                  <a:cubicBezTo>
                    <a:pt x="9836" y="17805"/>
                    <a:pt x="9285" y="19333"/>
                    <a:pt x="9000" y="20915"/>
                  </a:cubicBezTo>
                  <a:cubicBezTo>
                    <a:pt x="8727" y="22451"/>
                    <a:pt x="8861" y="24111"/>
                    <a:pt x="9450" y="25872"/>
                  </a:cubicBezTo>
                  <a:cubicBezTo>
                    <a:pt x="10240" y="28229"/>
                    <a:pt x="11413" y="29843"/>
                    <a:pt x="12979" y="30735"/>
                  </a:cubicBezTo>
                  <a:cubicBezTo>
                    <a:pt x="14545" y="31605"/>
                    <a:pt x="16220" y="31766"/>
                    <a:pt x="17974" y="31162"/>
                  </a:cubicBezTo>
                  <a:cubicBezTo>
                    <a:pt x="19409" y="30698"/>
                    <a:pt x="20432" y="29750"/>
                    <a:pt x="21039" y="28356"/>
                  </a:cubicBezTo>
                  <a:cubicBezTo>
                    <a:pt x="21650" y="26966"/>
                    <a:pt x="21931" y="24999"/>
                    <a:pt x="21897" y="22545"/>
                  </a:cubicBezTo>
                  <a:cubicBezTo>
                    <a:pt x="21897" y="20915"/>
                    <a:pt x="21897" y="19427"/>
                    <a:pt x="21874" y="18059"/>
                  </a:cubicBezTo>
                  <a:cubicBezTo>
                    <a:pt x="21859" y="16688"/>
                    <a:pt x="21897" y="15407"/>
                    <a:pt x="21934" y="14189"/>
                  </a:cubicBezTo>
                  <a:cubicBezTo>
                    <a:pt x="22099" y="11371"/>
                    <a:pt x="22897" y="9037"/>
                    <a:pt x="24347" y="7235"/>
                  </a:cubicBezTo>
                  <a:cubicBezTo>
                    <a:pt x="25775" y="5410"/>
                    <a:pt x="27652" y="4076"/>
                    <a:pt x="29934" y="3357"/>
                  </a:cubicBezTo>
                  <a:cubicBezTo>
                    <a:pt x="31362" y="2858"/>
                    <a:pt x="32849" y="2697"/>
                    <a:pt x="34385" y="2888"/>
                  </a:cubicBezTo>
                  <a:cubicBezTo>
                    <a:pt x="35929" y="3046"/>
                    <a:pt x="37443" y="3593"/>
                    <a:pt x="38893" y="4424"/>
                  </a:cubicBezTo>
                  <a:cubicBezTo>
                    <a:pt x="40272" y="5253"/>
                    <a:pt x="41568" y="6455"/>
                    <a:pt x="42786" y="8018"/>
                  </a:cubicBezTo>
                  <a:cubicBezTo>
                    <a:pt x="44034" y="9610"/>
                    <a:pt x="44989" y="11439"/>
                    <a:pt x="45682" y="13541"/>
                  </a:cubicBezTo>
                  <a:cubicBezTo>
                    <a:pt x="46379" y="15605"/>
                    <a:pt x="46735" y="17621"/>
                    <a:pt x="46776" y="19607"/>
                  </a:cubicBezTo>
                  <a:cubicBezTo>
                    <a:pt x="46821" y="21615"/>
                    <a:pt x="46720" y="23189"/>
                    <a:pt x="46503" y="24425"/>
                  </a:cubicBezTo>
                  <a:lnTo>
                    <a:pt x="48582" y="25486"/>
                  </a:lnTo>
                  <a:lnTo>
                    <a:pt x="49350" y="27768"/>
                  </a:lnTo>
                  <a:lnTo>
                    <a:pt x="36791" y="32230"/>
                  </a:lnTo>
                  <a:lnTo>
                    <a:pt x="36038" y="29967"/>
                  </a:lnTo>
                  <a:cubicBezTo>
                    <a:pt x="37199" y="28982"/>
                    <a:pt x="38379" y="27895"/>
                    <a:pt x="39548" y="26722"/>
                  </a:cubicBezTo>
                  <a:cubicBezTo>
                    <a:pt x="40706" y="25542"/>
                    <a:pt x="41636" y="24425"/>
                    <a:pt x="42302" y="23316"/>
                  </a:cubicBezTo>
                  <a:cubicBezTo>
                    <a:pt x="43026" y="22121"/>
                    <a:pt x="43475" y="20866"/>
                    <a:pt x="43722" y="19569"/>
                  </a:cubicBezTo>
                  <a:cubicBezTo>
                    <a:pt x="43932" y="18250"/>
                    <a:pt x="43809" y="16830"/>
                    <a:pt x="43295" y="15324"/>
                  </a:cubicBezTo>
                  <a:cubicBezTo>
                    <a:pt x="42666" y="13451"/>
                    <a:pt x="41620" y="12109"/>
                    <a:pt x="40178" y="11236"/>
                  </a:cubicBezTo>
                  <a:cubicBezTo>
                    <a:pt x="38705" y="10390"/>
                    <a:pt x="37199" y="10221"/>
                    <a:pt x="35663" y="10760"/>
                  </a:cubicBezTo>
                  <a:cubicBezTo>
                    <a:pt x="34198" y="11244"/>
                    <a:pt x="33164" y="12173"/>
                    <a:pt x="32590" y="13507"/>
                  </a:cubicBezTo>
                  <a:cubicBezTo>
                    <a:pt x="31995" y="14863"/>
                    <a:pt x="31714" y="16778"/>
                    <a:pt x="31751" y="19184"/>
                  </a:cubicBezTo>
                  <a:cubicBezTo>
                    <a:pt x="31736" y="20634"/>
                    <a:pt x="31751" y="22102"/>
                    <a:pt x="31774" y="23590"/>
                  </a:cubicBezTo>
                  <a:cubicBezTo>
                    <a:pt x="31774" y="25081"/>
                    <a:pt x="31751" y="26400"/>
                    <a:pt x="31695" y="27588"/>
                  </a:cubicBezTo>
                  <a:cubicBezTo>
                    <a:pt x="31594" y="30435"/>
                    <a:pt x="30882" y="32807"/>
                    <a:pt x="29615" y="34684"/>
                  </a:cubicBezTo>
                  <a:cubicBezTo>
                    <a:pt x="28356" y="36599"/>
                    <a:pt x="26449" y="37974"/>
                    <a:pt x="23898" y="38802"/>
                  </a:cubicBezTo>
                  <a:cubicBezTo>
                    <a:pt x="22313" y="39331"/>
                    <a:pt x="20623" y="39484"/>
                    <a:pt x="18884" y="39244"/>
                  </a:cubicBezTo>
                  <a:cubicBezTo>
                    <a:pt x="17131" y="38986"/>
                    <a:pt x="15542" y="38398"/>
                    <a:pt x="14130" y="37450"/>
                  </a:cubicBezTo>
                  <a:cubicBezTo>
                    <a:pt x="12563" y="36427"/>
                    <a:pt x="11196" y="35097"/>
                    <a:pt x="9985" y="33448"/>
                  </a:cubicBezTo>
                  <a:cubicBezTo>
                    <a:pt x="8801" y="31807"/>
                    <a:pt x="7779" y="29761"/>
                    <a:pt x="6962" y="2732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8" name="任意多边形: 形状 27">
              <a:extLst>
                <a:ext uri="{FF2B5EF4-FFF2-40B4-BE49-F238E27FC236}">
                  <a16:creationId xmlns:a16="http://schemas.microsoft.com/office/drawing/2014/main" id="{D822C61B-006A-4306-B14D-F85B94D7C986}"/>
                </a:ext>
              </a:extLst>
            </p:cNvPr>
            <p:cNvSpPr/>
            <p:nvPr/>
          </p:nvSpPr>
          <p:spPr>
            <a:xfrm>
              <a:off x="5324509" y="1770331"/>
              <a:ext cx="98962" cy="65974"/>
            </a:xfrm>
            <a:custGeom>
              <a:avLst/>
              <a:gdLst/>
              <a:ahLst/>
              <a:cxnLst/>
              <a:rect l="0" t="0" r="0" b="0"/>
              <a:pathLst>
                <a:path w="44962" h="29975">
                  <a:moveTo>
                    <a:pt x="5013" y="28342"/>
                  </a:moveTo>
                  <a:lnTo>
                    <a:pt x="2810" y="6797"/>
                  </a:lnTo>
                  <a:lnTo>
                    <a:pt x="4927" y="6580"/>
                  </a:lnTo>
                  <a:cubicBezTo>
                    <a:pt x="5013" y="7044"/>
                    <a:pt x="5152" y="7760"/>
                    <a:pt x="5317" y="8730"/>
                  </a:cubicBezTo>
                  <a:cubicBezTo>
                    <a:pt x="5504" y="9686"/>
                    <a:pt x="5665" y="10334"/>
                    <a:pt x="5868" y="10660"/>
                  </a:cubicBezTo>
                  <a:cubicBezTo>
                    <a:pt x="6194" y="11334"/>
                    <a:pt x="6598" y="11777"/>
                    <a:pt x="7093" y="11949"/>
                  </a:cubicBezTo>
                  <a:cubicBezTo>
                    <a:pt x="7543" y="12151"/>
                    <a:pt x="8131" y="12207"/>
                    <a:pt x="8816" y="12151"/>
                  </a:cubicBezTo>
                  <a:lnTo>
                    <a:pt x="36330" y="9311"/>
                  </a:lnTo>
                  <a:cubicBezTo>
                    <a:pt x="36959" y="9244"/>
                    <a:pt x="37503" y="9071"/>
                    <a:pt x="37967" y="8790"/>
                  </a:cubicBezTo>
                  <a:cubicBezTo>
                    <a:pt x="38394" y="8498"/>
                    <a:pt x="38743" y="7992"/>
                    <a:pt x="38945" y="7277"/>
                  </a:cubicBezTo>
                  <a:cubicBezTo>
                    <a:pt x="39099" y="6834"/>
                    <a:pt x="39215" y="6137"/>
                    <a:pt x="39309" y="5253"/>
                  </a:cubicBezTo>
                  <a:cubicBezTo>
                    <a:pt x="39417" y="4376"/>
                    <a:pt x="39474" y="3623"/>
                    <a:pt x="39474" y="3005"/>
                  </a:cubicBezTo>
                  <a:lnTo>
                    <a:pt x="41636" y="2810"/>
                  </a:lnTo>
                  <a:lnTo>
                    <a:pt x="43846" y="24340"/>
                  </a:lnTo>
                  <a:lnTo>
                    <a:pt x="41722" y="24572"/>
                  </a:lnTo>
                  <a:cubicBezTo>
                    <a:pt x="41598" y="24029"/>
                    <a:pt x="41456" y="23339"/>
                    <a:pt x="41272" y="22556"/>
                  </a:cubicBezTo>
                  <a:cubicBezTo>
                    <a:pt x="41092" y="21751"/>
                    <a:pt x="40867" y="21050"/>
                    <a:pt x="40613" y="20514"/>
                  </a:cubicBezTo>
                  <a:cubicBezTo>
                    <a:pt x="40309" y="19840"/>
                    <a:pt x="39889" y="19390"/>
                    <a:pt x="39372" y="19218"/>
                  </a:cubicBezTo>
                  <a:cubicBezTo>
                    <a:pt x="38859" y="19031"/>
                    <a:pt x="38248" y="18933"/>
                    <a:pt x="37626" y="19031"/>
                  </a:cubicBezTo>
                  <a:lnTo>
                    <a:pt x="10150" y="21863"/>
                  </a:lnTo>
                  <a:cubicBezTo>
                    <a:pt x="9468" y="21942"/>
                    <a:pt x="8933" y="22095"/>
                    <a:pt x="8468" y="22406"/>
                  </a:cubicBezTo>
                  <a:cubicBezTo>
                    <a:pt x="8048" y="22699"/>
                    <a:pt x="7722" y="23205"/>
                    <a:pt x="7498" y="23920"/>
                  </a:cubicBezTo>
                  <a:cubicBezTo>
                    <a:pt x="7374" y="24325"/>
                    <a:pt x="7295" y="24981"/>
                    <a:pt x="7209" y="25872"/>
                  </a:cubicBezTo>
                  <a:cubicBezTo>
                    <a:pt x="7149" y="26779"/>
                    <a:pt x="7134" y="27532"/>
                    <a:pt x="7172" y="28124"/>
                  </a:cubicBezTo>
                  <a:lnTo>
                    <a:pt x="5013" y="283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9" name="任意多边形: 形状 28">
              <a:extLst>
                <a:ext uri="{FF2B5EF4-FFF2-40B4-BE49-F238E27FC236}">
                  <a16:creationId xmlns:a16="http://schemas.microsoft.com/office/drawing/2014/main" id="{2AF6F0A5-F69D-4495-9B42-FB4D9DE66C79}"/>
                </a:ext>
              </a:extLst>
            </p:cNvPr>
            <p:cNvSpPr/>
            <p:nvPr/>
          </p:nvSpPr>
          <p:spPr>
            <a:xfrm>
              <a:off x="5323257" y="1882644"/>
              <a:ext cx="98962" cy="90715"/>
            </a:xfrm>
            <a:custGeom>
              <a:avLst/>
              <a:gdLst/>
              <a:ahLst/>
              <a:cxnLst/>
              <a:rect l="0" t="0" r="0" b="0"/>
              <a:pathLst>
                <a:path w="44962" h="41215">
                  <a:moveTo>
                    <a:pt x="29518" y="40369"/>
                  </a:moveTo>
                  <a:lnTo>
                    <a:pt x="29773" y="38241"/>
                  </a:lnTo>
                  <a:cubicBezTo>
                    <a:pt x="31504" y="37892"/>
                    <a:pt x="33359" y="37199"/>
                    <a:pt x="35393" y="36176"/>
                  </a:cubicBezTo>
                  <a:cubicBezTo>
                    <a:pt x="37443" y="35153"/>
                    <a:pt x="38597" y="34138"/>
                    <a:pt x="38867" y="33096"/>
                  </a:cubicBezTo>
                  <a:cubicBezTo>
                    <a:pt x="38990" y="32546"/>
                    <a:pt x="39148" y="31789"/>
                    <a:pt x="39316" y="30961"/>
                  </a:cubicBezTo>
                  <a:cubicBezTo>
                    <a:pt x="39462" y="30103"/>
                    <a:pt x="39586" y="29387"/>
                    <a:pt x="39642" y="28810"/>
                  </a:cubicBezTo>
                  <a:lnTo>
                    <a:pt x="39788" y="27484"/>
                  </a:lnTo>
                  <a:lnTo>
                    <a:pt x="9438" y="23883"/>
                  </a:lnTo>
                  <a:cubicBezTo>
                    <a:pt x="8779" y="23823"/>
                    <a:pt x="8183" y="23845"/>
                    <a:pt x="7662" y="24040"/>
                  </a:cubicBezTo>
                  <a:cubicBezTo>
                    <a:pt x="7127" y="24231"/>
                    <a:pt x="6677" y="24636"/>
                    <a:pt x="6295" y="25303"/>
                  </a:cubicBezTo>
                  <a:cubicBezTo>
                    <a:pt x="6115" y="25700"/>
                    <a:pt x="5868" y="26322"/>
                    <a:pt x="5583" y="27188"/>
                  </a:cubicBezTo>
                  <a:cubicBezTo>
                    <a:pt x="5294" y="28083"/>
                    <a:pt x="5092" y="28814"/>
                    <a:pt x="4953" y="29413"/>
                  </a:cubicBezTo>
                  <a:lnTo>
                    <a:pt x="2810" y="29170"/>
                  </a:lnTo>
                  <a:lnTo>
                    <a:pt x="5384" y="7486"/>
                  </a:lnTo>
                  <a:lnTo>
                    <a:pt x="7498" y="7734"/>
                  </a:lnTo>
                  <a:cubicBezTo>
                    <a:pt x="7498" y="8277"/>
                    <a:pt x="7498" y="9045"/>
                    <a:pt x="7475" y="9993"/>
                  </a:cubicBezTo>
                  <a:cubicBezTo>
                    <a:pt x="7453" y="10982"/>
                    <a:pt x="7498" y="11619"/>
                    <a:pt x="7621" y="11986"/>
                  </a:cubicBezTo>
                  <a:cubicBezTo>
                    <a:pt x="7824" y="12725"/>
                    <a:pt x="8150" y="13279"/>
                    <a:pt x="8622" y="13553"/>
                  </a:cubicBezTo>
                  <a:cubicBezTo>
                    <a:pt x="9071" y="13879"/>
                    <a:pt x="9656" y="14028"/>
                    <a:pt x="10338" y="14130"/>
                  </a:cubicBezTo>
                  <a:lnTo>
                    <a:pt x="40954" y="17760"/>
                  </a:lnTo>
                  <a:lnTo>
                    <a:pt x="41107" y="16471"/>
                  </a:lnTo>
                  <a:cubicBezTo>
                    <a:pt x="41186" y="15872"/>
                    <a:pt x="41231" y="15119"/>
                    <a:pt x="41272" y="14246"/>
                  </a:cubicBezTo>
                  <a:cubicBezTo>
                    <a:pt x="41336" y="13395"/>
                    <a:pt x="41358" y="12694"/>
                    <a:pt x="41358" y="12088"/>
                  </a:cubicBezTo>
                  <a:cubicBezTo>
                    <a:pt x="41336" y="11038"/>
                    <a:pt x="40459" y="9746"/>
                    <a:pt x="38702" y="8296"/>
                  </a:cubicBezTo>
                  <a:cubicBezTo>
                    <a:pt x="36963" y="6823"/>
                    <a:pt x="35318" y="5710"/>
                    <a:pt x="33730" y="4953"/>
                  </a:cubicBezTo>
                  <a:lnTo>
                    <a:pt x="33969" y="2810"/>
                  </a:lnTo>
                  <a:lnTo>
                    <a:pt x="45086" y="4137"/>
                  </a:lnTo>
                  <a:lnTo>
                    <a:pt x="40624" y="41703"/>
                  </a:lnTo>
                  <a:lnTo>
                    <a:pt x="29518" y="40369"/>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0" name="任意多边形: 形状 29">
              <a:extLst>
                <a:ext uri="{FF2B5EF4-FFF2-40B4-BE49-F238E27FC236}">
                  <a16:creationId xmlns:a16="http://schemas.microsoft.com/office/drawing/2014/main" id="{932F9E52-7064-4972-84C4-6941EF1CF71E}"/>
                </a:ext>
              </a:extLst>
            </p:cNvPr>
            <p:cNvSpPr/>
            <p:nvPr/>
          </p:nvSpPr>
          <p:spPr>
            <a:xfrm>
              <a:off x="5287233" y="2016589"/>
              <a:ext cx="115457" cy="107209"/>
            </a:xfrm>
            <a:custGeom>
              <a:avLst/>
              <a:gdLst/>
              <a:ahLst/>
              <a:cxnLst/>
              <a:rect l="0" t="0" r="0" b="0"/>
              <a:pathLst>
                <a:path w="52456" h="48709">
                  <a:moveTo>
                    <a:pt x="33190" y="47091"/>
                  </a:moveTo>
                  <a:cubicBezTo>
                    <a:pt x="33347" y="46443"/>
                    <a:pt x="33449" y="45828"/>
                    <a:pt x="33493" y="45289"/>
                  </a:cubicBezTo>
                  <a:cubicBezTo>
                    <a:pt x="33531" y="44708"/>
                    <a:pt x="33516" y="44135"/>
                    <a:pt x="33407" y="43569"/>
                  </a:cubicBezTo>
                  <a:cubicBezTo>
                    <a:pt x="33291" y="42688"/>
                    <a:pt x="33003" y="41808"/>
                    <a:pt x="32594" y="41017"/>
                  </a:cubicBezTo>
                  <a:cubicBezTo>
                    <a:pt x="32160" y="40189"/>
                    <a:pt x="31657" y="39346"/>
                    <a:pt x="31088" y="38488"/>
                  </a:cubicBezTo>
                  <a:cubicBezTo>
                    <a:pt x="29885" y="36772"/>
                    <a:pt x="28559" y="34940"/>
                    <a:pt x="27124" y="32980"/>
                  </a:cubicBezTo>
                  <a:cubicBezTo>
                    <a:pt x="25659" y="31024"/>
                    <a:pt x="24085" y="28885"/>
                    <a:pt x="22354" y="26581"/>
                  </a:cubicBezTo>
                  <a:cubicBezTo>
                    <a:pt x="21230" y="25082"/>
                    <a:pt x="20361" y="24089"/>
                    <a:pt x="19667" y="23549"/>
                  </a:cubicBezTo>
                  <a:cubicBezTo>
                    <a:pt x="18952" y="23066"/>
                    <a:pt x="17637" y="22440"/>
                    <a:pt x="15726" y="21717"/>
                  </a:cubicBezTo>
                  <a:lnTo>
                    <a:pt x="10566" y="19727"/>
                  </a:lnTo>
                  <a:cubicBezTo>
                    <a:pt x="9955" y="19491"/>
                    <a:pt x="9341" y="19379"/>
                    <a:pt x="8813" y="19450"/>
                  </a:cubicBezTo>
                  <a:cubicBezTo>
                    <a:pt x="8262" y="19518"/>
                    <a:pt x="7719" y="19799"/>
                    <a:pt x="7179" y="20357"/>
                  </a:cubicBezTo>
                  <a:cubicBezTo>
                    <a:pt x="6935" y="20615"/>
                    <a:pt x="6565" y="21140"/>
                    <a:pt x="5976" y="22021"/>
                  </a:cubicBezTo>
                  <a:cubicBezTo>
                    <a:pt x="5425" y="22879"/>
                    <a:pt x="5036" y="23549"/>
                    <a:pt x="4852" y="23976"/>
                  </a:cubicBezTo>
                  <a:lnTo>
                    <a:pt x="2810" y="23201"/>
                  </a:lnTo>
                  <a:lnTo>
                    <a:pt x="10652" y="2810"/>
                  </a:lnTo>
                  <a:lnTo>
                    <a:pt x="12668" y="3563"/>
                  </a:lnTo>
                  <a:cubicBezTo>
                    <a:pt x="12503" y="4073"/>
                    <a:pt x="12327" y="4789"/>
                    <a:pt x="12072" y="5718"/>
                  </a:cubicBezTo>
                  <a:cubicBezTo>
                    <a:pt x="11825" y="6681"/>
                    <a:pt x="11702" y="7355"/>
                    <a:pt x="11687" y="7760"/>
                  </a:cubicBezTo>
                  <a:cubicBezTo>
                    <a:pt x="11724" y="8513"/>
                    <a:pt x="11934" y="9071"/>
                    <a:pt x="12282" y="9498"/>
                  </a:cubicBezTo>
                  <a:cubicBezTo>
                    <a:pt x="12668" y="9869"/>
                    <a:pt x="13174" y="10236"/>
                    <a:pt x="13811" y="10488"/>
                  </a:cubicBezTo>
                  <a:lnTo>
                    <a:pt x="20241" y="12934"/>
                  </a:lnTo>
                  <a:cubicBezTo>
                    <a:pt x="20806" y="13152"/>
                    <a:pt x="21290" y="13324"/>
                    <a:pt x="21747" y="13481"/>
                  </a:cubicBezTo>
                  <a:cubicBezTo>
                    <a:pt x="22167" y="13601"/>
                    <a:pt x="22556" y="13699"/>
                    <a:pt x="22882" y="13699"/>
                  </a:cubicBezTo>
                  <a:cubicBezTo>
                    <a:pt x="23253" y="13699"/>
                    <a:pt x="23740" y="13691"/>
                    <a:pt x="24366" y="13582"/>
                  </a:cubicBezTo>
                  <a:cubicBezTo>
                    <a:pt x="24984" y="13485"/>
                    <a:pt x="25779" y="13350"/>
                    <a:pt x="26760" y="13193"/>
                  </a:cubicBezTo>
                  <a:cubicBezTo>
                    <a:pt x="29578" y="12769"/>
                    <a:pt x="32268" y="12368"/>
                    <a:pt x="34797" y="11896"/>
                  </a:cubicBezTo>
                  <a:cubicBezTo>
                    <a:pt x="37349" y="11477"/>
                    <a:pt x="39732" y="11035"/>
                    <a:pt x="41973" y="10626"/>
                  </a:cubicBezTo>
                  <a:cubicBezTo>
                    <a:pt x="43119" y="10431"/>
                    <a:pt x="44112" y="10120"/>
                    <a:pt x="44914" y="9738"/>
                  </a:cubicBezTo>
                  <a:cubicBezTo>
                    <a:pt x="45727" y="9390"/>
                    <a:pt x="46420" y="8948"/>
                    <a:pt x="47016" y="8483"/>
                  </a:cubicBezTo>
                  <a:cubicBezTo>
                    <a:pt x="47443" y="8097"/>
                    <a:pt x="47859" y="7647"/>
                    <a:pt x="48249" y="6999"/>
                  </a:cubicBezTo>
                  <a:cubicBezTo>
                    <a:pt x="48627" y="6415"/>
                    <a:pt x="48946" y="5853"/>
                    <a:pt x="49189" y="5351"/>
                  </a:cubicBezTo>
                  <a:lnTo>
                    <a:pt x="51198" y="6145"/>
                  </a:lnTo>
                  <a:lnTo>
                    <a:pt x="43198" y="27000"/>
                  </a:lnTo>
                  <a:lnTo>
                    <a:pt x="41175" y="26225"/>
                  </a:lnTo>
                  <a:cubicBezTo>
                    <a:pt x="41872" y="24272"/>
                    <a:pt x="42216" y="22912"/>
                    <a:pt x="42284" y="22182"/>
                  </a:cubicBezTo>
                  <a:cubicBezTo>
                    <a:pt x="42340" y="21429"/>
                    <a:pt x="42160" y="20941"/>
                    <a:pt x="41767" y="20829"/>
                  </a:cubicBezTo>
                  <a:cubicBezTo>
                    <a:pt x="41587" y="20743"/>
                    <a:pt x="41152" y="20743"/>
                    <a:pt x="40508" y="20743"/>
                  </a:cubicBezTo>
                  <a:cubicBezTo>
                    <a:pt x="39856" y="20795"/>
                    <a:pt x="38799" y="20912"/>
                    <a:pt x="37372" y="21069"/>
                  </a:cubicBezTo>
                  <a:cubicBezTo>
                    <a:pt x="36038" y="21222"/>
                    <a:pt x="34190" y="21511"/>
                    <a:pt x="31800" y="21844"/>
                  </a:cubicBezTo>
                  <a:cubicBezTo>
                    <a:pt x="29417" y="22249"/>
                    <a:pt x="26595" y="22714"/>
                    <a:pt x="23381" y="23294"/>
                  </a:cubicBezTo>
                  <a:cubicBezTo>
                    <a:pt x="27292" y="28525"/>
                    <a:pt x="30046" y="32107"/>
                    <a:pt x="31620" y="34108"/>
                  </a:cubicBezTo>
                  <a:cubicBezTo>
                    <a:pt x="33231" y="36105"/>
                    <a:pt x="34250" y="37210"/>
                    <a:pt x="34700" y="37398"/>
                  </a:cubicBezTo>
                  <a:cubicBezTo>
                    <a:pt x="35292" y="37593"/>
                    <a:pt x="35858" y="37435"/>
                    <a:pt x="36454" y="36832"/>
                  </a:cubicBezTo>
                  <a:cubicBezTo>
                    <a:pt x="37027" y="36255"/>
                    <a:pt x="37656" y="35176"/>
                    <a:pt x="38346" y="33617"/>
                  </a:cubicBezTo>
                  <a:lnTo>
                    <a:pt x="40347" y="34370"/>
                  </a:lnTo>
                  <a:lnTo>
                    <a:pt x="35210" y="47859"/>
                  </a:lnTo>
                  <a:lnTo>
                    <a:pt x="33190" y="4709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1" name="任意多边形: 形状 30">
              <a:extLst>
                <a:ext uri="{FF2B5EF4-FFF2-40B4-BE49-F238E27FC236}">
                  <a16:creationId xmlns:a16="http://schemas.microsoft.com/office/drawing/2014/main" id="{C3EF73B7-C160-4B4D-A887-9DCE6B9D644D}"/>
                </a:ext>
              </a:extLst>
            </p:cNvPr>
            <p:cNvSpPr/>
            <p:nvPr/>
          </p:nvSpPr>
          <p:spPr>
            <a:xfrm>
              <a:off x="4375274" y="1412783"/>
              <a:ext cx="890658" cy="890657"/>
            </a:xfrm>
            <a:custGeom>
              <a:avLst/>
              <a:gdLst/>
              <a:ahLst/>
              <a:cxnLst/>
              <a:rect l="0" t="0" r="0" b="0"/>
              <a:pathLst>
                <a:path w="404664" h="404664">
                  <a:moveTo>
                    <a:pt x="405497" y="204168"/>
                  </a:moveTo>
                  <a:cubicBezTo>
                    <a:pt x="405497" y="315350"/>
                    <a:pt x="315372" y="405500"/>
                    <a:pt x="204176" y="405500"/>
                  </a:cubicBezTo>
                  <a:cubicBezTo>
                    <a:pt x="92957" y="405500"/>
                    <a:pt x="2810" y="315350"/>
                    <a:pt x="2810" y="204168"/>
                  </a:cubicBezTo>
                  <a:cubicBezTo>
                    <a:pt x="2810" y="92934"/>
                    <a:pt x="92957" y="2810"/>
                    <a:pt x="204176" y="2810"/>
                  </a:cubicBezTo>
                  <a:cubicBezTo>
                    <a:pt x="315369" y="2810"/>
                    <a:pt x="405497" y="92934"/>
                    <a:pt x="405497" y="204168"/>
                  </a:cubicBezTo>
                  <a:close/>
                  <a:moveTo>
                    <a:pt x="174613" y="35382"/>
                  </a:moveTo>
                  <a:cubicBezTo>
                    <a:pt x="165823" y="35382"/>
                    <a:pt x="158700" y="42520"/>
                    <a:pt x="158700" y="51288"/>
                  </a:cubicBezTo>
                  <a:lnTo>
                    <a:pt x="158700" y="71892"/>
                  </a:lnTo>
                  <a:cubicBezTo>
                    <a:pt x="142105" y="75702"/>
                    <a:pt x="125236" y="81885"/>
                    <a:pt x="108386" y="90405"/>
                  </a:cubicBezTo>
                  <a:cubicBezTo>
                    <a:pt x="89277" y="100020"/>
                    <a:pt x="70449" y="112602"/>
                    <a:pt x="53914" y="126769"/>
                  </a:cubicBezTo>
                  <a:cubicBezTo>
                    <a:pt x="47466" y="132284"/>
                    <a:pt x="46713" y="142000"/>
                    <a:pt x="52239" y="148437"/>
                  </a:cubicBezTo>
                  <a:cubicBezTo>
                    <a:pt x="57770" y="154885"/>
                    <a:pt x="67452" y="155624"/>
                    <a:pt x="73923" y="150134"/>
                  </a:cubicBezTo>
                  <a:cubicBezTo>
                    <a:pt x="99802" y="127968"/>
                    <a:pt x="129845" y="111560"/>
                    <a:pt x="158700" y="103639"/>
                  </a:cubicBezTo>
                  <a:lnTo>
                    <a:pt x="158700" y="138965"/>
                  </a:lnTo>
                  <a:cubicBezTo>
                    <a:pt x="138676" y="145481"/>
                    <a:pt x="119099" y="156553"/>
                    <a:pt x="100338" y="172031"/>
                  </a:cubicBezTo>
                  <a:cubicBezTo>
                    <a:pt x="79251" y="189473"/>
                    <a:pt x="59606" y="212044"/>
                    <a:pt x="41965" y="239183"/>
                  </a:cubicBezTo>
                  <a:cubicBezTo>
                    <a:pt x="40290" y="241783"/>
                    <a:pt x="39470" y="244691"/>
                    <a:pt x="39470" y="247565"/>
                  </a:cubicBezTo>
                  <a:cubicBezTo>
                    <a:pt x="39470" y="252612"/>
                    <a:pt x="41965" y="257528"/>
                    <a:pt x="46495" y="260484"/>
                  </a:cubicBezTo>
                  <a:cubicBezTo>
                    <a:pt x="53611" y="265093"/>
                    <a:pt x="63131" y="263077"/>
                    <a:pt x="67740" y="255965"/>
                  </a:cubicBezTo>
                  <a:cubicBezTo>
                    <a:pt x="83691" y="231390"/>
                    <a:pt x="101234" y="211160"/>
                    <a:pt x="119916" y="195753"/>
                  </a:cubicBezTo>
                  <a:cubicBezTo>
                    <a:pt x="138961" y="180027"/>
                    <a:pt x="160052" y="169247"/>
                    <a:pt x="178502" y="165339"/>
                  </a:cubicBezTo>
                  <a:cubicBezTo>
                    <a:pt x="186727" y="163578"/>
                    <a:pt x="190496" y="155991"/>
                    <a:pt x="190496" y="150753"/>
                  </a:cubicBezTo>
                  <a:cubicBezTo>
                    <a:pt x="190496" y="149940"/>
                    <a:pt x="190496" y="147043"/>
                    <a:pt x="190496" y="142708"/>
                  </a:cubicBezTo>
                  <a:cubicBezTo>
                    <a:pt x="190496" y="118859"/>
                    <a:pt x="190496" y="51808"/>
                    <a:pt x="190496" y="51808"/>
                  </a:cubicBezTo>
                  <a:lnTo>
                    <a:pt x="190496" y="51288"/>
                  </a:lnTo>
                  <a:cubicBezTo>
                    <a:pt x="190496" y="42520"/>
                    <a:pt x="183381" y="35382"/>
                    <a:pt x="174613" y="35382"/>
                  </a:cubicBezTo>
                  <a:close/>
                  <a:moveTo>
                    <a:pt x="217788" y="51288"/>
                  </a:moveTo>
                  <a:lnTo>
                    <a:pt x="217788" y="51808"/>
                  </a:lnTo>
                  <a:cubicBezTo>
                    <a:pt x="217788" y="51808"/>
                    <a:pt x="217788" y="118863"/>
                    <a:pt x="217788" y="142708"/>
                  </a:cubicBezTo>
                  <a:cubicBezTo>
                    <a:pt x="217788" y="147043"/>
                    <a:pt x="217788" y="149940"/>
                    <a:pt x="217788" y="150753"/>
                  </a:cubicBezTo>
                  <a:cubicBezTo>
                    <a:pt x="217788" y="155991"/>
                    <a:pt x="221591" y="163578"/>
                    <a:pt x="229805" y="165339"/>
                  </a:cubicBezTo>
                  <a:cubicBezTo>
                    <a:pt x="248269" y="169244"/>
                    <a:pt x="269342" y="180027"/>
                    <a:pt x="288387" y="195753"/>
                  </a:cubicBezTo>
                  <a:cubicBezTo>
                    <a:pt x="307069" y="211160"/>
                    <a:pt x="324620" y="231393"/>
                    <a:pt x="340555" y="255965"/>
                  </a:cubicBezTo>
                  <a:cubicBezTo>
                    <a:pt x="345164" y="263077"/>
                    <a:pt x="354707" y="265097"/>
                    <a:pt x="361830" y="260484"/>
                  </a:cubicBezTo>
                  <a:cubicBezTo>
                    <a:pt x="366371" y="257528"/>
                    <a:pt x="368822" y="252608"/>
                    <a:pt x="368822" y="247565"/>
                  </a:cubicBezTo>
                  <a:cubicBezTo>
                    <a:pt x="368822" y="244687"/>
                    <a:pt x="368031" y="241783"/>
                    <a:pt x="366334" y="239183"/>
                  </a:cubicBezTo>
                  <a:cubicBezTo>
                    <a:pt x="348697" y="212044"/>
                    <a:pt x="329052" y="189469"/>
                    <a:pt x="307957" y="172031"/>
                  </a:cubicBezTo>
                  <a:cubicBezTo>
                    <a:pt x="289223" y="156553"/>
                    <a:pt x="269638" y="145481"/>
                    <a:pt x="249607" y="138965"/>
                  </a:cubicBezTo>
                  <a:lnTo>
                    <a:pt x="249607" y="103639"/>
                  </a:lnTo>
                  <a:cubicBezTo>
                    <a:pt x="278447" y="111560"/>
                    <a:pt x="308516" y="127968"/>
                    <a:pt x="334392" y="150134"/>
                  </a:cubicBezTo>
                  <a:cubicBezTo>
                    <a:pt x="340840" y="155627"/>
                    <a:pt x="350545" y="154889"/>
                    <a:pt x="356075" y="148437"/>
                  </a:cubicBezTo>
                  <a:cubicBezTo>
                    <a:pt x="361605" y="142004"/>
                    <a:pt x="360822" y="132284"/>
                    <a:pt x="354378" y="126769"/>
                  </a:cubicBezTo>
                  <a:cubicBezTo>
                    <a:pt x="337861" y="112602"/>
                    <a:pt x="319014" y="100023"/>
                    <a:pt x="299920" y="90405"/>
                  </a:cubicBezTo>
                  <a:cubicBezTo>
                    <a:pt x="283078" y="81885"/>
                    <a:pt x="266209" y="75702"/>
                    <a:pt x="249607" y="71892"/>
                  </a:cubicBezTo>
                  <a:lnTo>
                    <a:pt x="249607" y="51288"/>
                  </a:lnTo>
                  <a:cubicBezTo>
                    <a:pt x="249607" y="42520"/>
                    <a:pt x="242492" y="35382"/>
                    <a:pt x="233716" y="35382"/>
                  </a:cubicBezTo>
                  <a:cubicBezTo>
                    <a:pt x="224904" y="35382"/>
                    <a:pt x="217788" y="42520"/>
                    <a:pt x="217788" y="51288"/>
                  </a:cubicBezTo>
                  <a:close/>
                  <a:moveTo>
                    <a:pt x="329300" y="306489"/>
                  </a:moveTo>
                  <a:cubicBezTo>
                    <a:pt x="322611" y="290932"/>
                    <a:pt x="315024" y="276555"/>
                    <a:pt x="306721" y="263834"/>
                  </a:cubicBezTo>
                  <a:cubicBezTo>
                    <a:pt x="298009" y="250424"/>
                    <a:pt x="288489" y="238734"/>
                    <a:pt x="278428" y="229130"/>
                  </a:cubicBezTo>
                  <a:cubicBezTo>
                    <a:pt x="267626" y="218811"/>
                    <a:pt x="256074" y="210789"/>
                    <a:pt x="244155" y="205296"/>
                  </a:cubicBezTo>
                  <a:cubicBezTo>
                    <a:pt x="236272" y="201665"/>
                    <a:pt x="228220" y="199151"/>
                    <a:pt x="220066" y="197731"/>
                  </a:cubicBezTo>
                  <a:lnTo>
                    <a:pt x="220066" y="188375"/>
                  </a:lnTo>
                  <a:cubicBezTo>
                    <a:pt x="220066" y="179600"/>
                    <a:pt x="212944" y="172455"/>
                    <a:pt x="204146" y="172455"/>
                  </a:cubicBezTo>
                  <a:cubicBezTo>
                    <a:pt x="195378" y="172455"/>
                    <a:pt x="188248" y="179600"/>
                    <a:pt x="188248" y="188375"/>
                  </a:cubicBezTo>
                  <a:lnTo>
                    <a:pt x="188248" y="197731"/>
                  </a:lnTo>
                  <a:cubicBezTo>
                    <a:pt x="180087" y="199151"/>
                    <a:pt x="172027" y="201665"/>
                    <a:pt x="164181" y="205296"/>
                  </a:cubicBezTo>
                  <a:cubicBezTo>
                    <a:pt x="152244" y="210789"/>
                    <a:pt x="140722" y="218811"/>
                    <a:pt x="129867" y="229130"/>
                  </a:cubicBezTo>
                  <a:cubicBezTo>
                    <a:pt x="119814" y="238734"/>
                    <a:pt x="110286" y="250424"/>
                    <a:pt x="101601" y="263834"/>
                  </a:cubicBezTo>
                  <a:cubicBezTo>
                    <a:pt x="93305" y="276555"/>
                    <a:pt x="85695" y="290928"/>
                    <a:pt x="79030" y="306489"/>
                  </a:cubicBezTo>
                  <a:cubicBezTo>
                    <a:pt x="75680" y="314308"/>
                    <a:pt x="79288" y="323353"/>
                    <a:pt x="87078" y="326733"/>
                  </a:cubicBezTo>
                  <a:cubicBezTo>
                    <a:pt x="94890" y="330053"/>
                    <a:pt x="103928" y="326430"/>
                    <a:pt x="107289" y="318632"/>
                  </a:cubicBezTo>
                  <a:cubicBezTo>
                    <a:pt x="119339" y="290463"/>
                    <a:pt x="134499" y="267232"/>
                    <a:pt x="151124" y="251394"/>
                  </a:cubicBezTo>
                  <a:cubicBezTo>
                    <a:pt x="163072" y="239966"/>
                    <a:pt x="175516" y="232547"/>
                    <a:pt x="188248" y="229183"/>
                  </a:cubicBezTo>
                  <a:lnTo>
                    <a:pt x="188248" y="254197"/>
                  </a:lnTo>
                  <a:cubicBezTo>
                    <a:pt x="188248" y="262807"/>
                    <a:pt x="181923" y="266176"/>
                    <a:pt x="179000" y="267952"/>
                  </a:cubicBezTo>
                  <a:cubicBezTo>
                    <a:pt x="178064" y="268518"/>
                    <a:pt x="176052" y="269728"/>
                    <a:pt x="175107" y="270316"/>
                  </a:cubicBezTo>
                  <a:cubicBezTo>
                    <a:pt x="169195" y="274142"/>
                    <a:pt x="162409" y="280058"/>
                    <a:pt x="156077" y="288200"/>
                  </a:cubicBezTo>
                  <a:cubicBezTo>
                    <a:pt x="144641" y="302865"/>
                    <a:pt x="135720" y="322851"/>
                    <a:pt x="131018" y="344493"/>
                  </a:cubicBezTo>
                  <a:cubicBezTo>
                    <a:pt x="129193" y="352823"/>
                    <a:pt x="134454" y="360980"/>
                    <a:pt x="142757" y="362793"/>
                  </a:cubicBezTo>
                  <a:cubicBezTo>
                    <a:pt x="151075" y="364588"/>
                    <a:pt x="159236" y="359357"/>
                    <a:pt x="161057" y="351039"/>
                  </a:cubicBezTo>
                  <a:cubicBezTo>
                    <a:pt x="164822" y="333818"/>
                    <a:pt x="171642" y="318194"/>
                    <a:pt x="180323" y="307099"/>
                  </a:cubicBezTo>
                  <a:cubicBezTo>
                    <a:pt x="184729" y="301434"/>
                    <a:pt x="193722" y="291902"/>
                    <a:pt x="204142" y="291902"/>
                  </a:cubicBezTo>
                  <a:cubicBezTo>
                    <a:pt x="214585" y="291902"/>
                    <a:pt x="223562" y="301434"/>
                    <a:pt x="227991" y="307099"/>
                  </a:cubicBezTo>
                  <a:cubicBezTo>
                    <a:pt x="236665" y="318194"/>
                    <a:pt x="243515" y="333818"/>
                    <a:pt x="247261" y="351039"/>
                  </a:cubicBezTo>
                  <a:cubicBezTo>
                    <a:pt x="249064" y="359357"/>
                    <a:pt x="257254" y="364588"/>
                    <a:pt x="265535" y="362793"/>
                  </a:cubicBezTo>
                  <a:cubicBezTo>
                    <a:pt x="273831" y="360983"/>
                    <a:pt x="279121" y="352823"/>
                    <a:pt x="277304" y="344493"/>
                  </a:cubicBezTo>
                  <a:cubicBezTo>
                    <a:pt x="272594" y="322851"/>
                    <a:pt x="263680" y="302865"/>
                    <a:pt x="252237" y="288200"/>
                  </a:cubicBezTo>
                  <a:cubicBezTo>
                    <a:pt x="245898" y="280054"/>
                    <a:pt x="239101" y="274138"/>
                    <a:pt x="233229" y="270316"/>
                  </a:cubicBezTo>
                  <a:cubicBezTo>
                    <a:pt x="232259" y="269728"/>
                    <a:pt x="230251" y="268521"/>
                    <a:pt x="229295" y="267952"/>
                  </a:cubicBezTo>
                  <a:cubicBezTo>
                    <a:pt x="226399" y="266176"/>
                    <a:pt x="220063" y="262807"/>
                    <a:pt x="220063" y="254197"/>
                  </a:cubicBezTo>
                  <a:lnTo>
                    <a:pt x="220063" y="229183"/>
                  </a:lnTo>
                  <a:cubicBezTo>
                    <a:pt x="232802" y="232544"/>
                    <a:pt x="245223" y="239966"/>
                    <a:pt x="257194" y="251394"/>
                  </a:cubicBezTo>
                  <a:cubicBezTo>
                    <a:pt x="273797" y="267236"/>
                    <a:pt x="288957" y="290467"/>
                    <a:pt x="301029" y="318632"/>
                  </a:cubicBezTo>
                  <a:cubicBezTo>
                    <a:pt x="304372" y="326430"/>
                    <a:pt x="313405" y="330053"/>
                    <a:pt x="321218" y="326733"/>
                  </a:cubicBezTo>
                  <a:cubicBezTo>
                    <a:pt x="329007" y="323353"/>
                    <a:pt x="332646" y="314308"/>
                    <a:pt x="329300" y="30648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grpSp>
      <p:cxnSp>
        <p:nvCxnSpPr>
          <p:cNvPr id="32" name="直接连接符 31">
            <a:extLst>
              <a:ext uri="{FF2B5EF4-FFF2-40B4-BE49-F238E27FC236}">
                <a16:creationId xmlns:a16="http://schemas.microsoft.com/office/drawing/2014/main" id="{DDC88656-A81A-4C4B-A491-22E2A16466B0}"/>
              </a:ext>
            </a:extLst>
          </p:cNvPr>
          <p:cNvCxnSpPr>
            <a:cxnSpLocks/>
          </p:cNvCxnSpPr>
          <p:nvPr/>
        </p:nvCxnSpPr>
        <p:spPr>
          <a:xfrm>
            <a:off x="1193663" y="3772791"/>
            <a:ext cx="4349752" cy="0"/>
          </a:xfrm>
          <a:prstGeom prst="line">
            <a:avLst/>
          </a:prstGeom>
          <a:ln w="19050" cap="rnd">
            <a:gradFill>
              <a:gsLst>
                <a:gs pos="0">
                  <a:srgbClr val="9B0000"/>
                </a:gs>
                <a:gs pos="100000">
                  <a:srgbClr val="9B0000">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FC063D74-5B04-421E-841B-4BE44FEC9FF5}"/>
              </a:ext>
            </a:extLst>
          </p:cNvPr>
          <p:cNvSpPr/>
          <p:nvPr/>
        </p:nvSpPr>
        <p:spPr>
          <a:xfrm>
            <a:off x="1175729" y="4880844"/>
            <a:ext cx="1891012" cy="413496"/>
          </a:xfrm>
          <a:prstGeom prst="roundRect">
            <a:avLst/>
          </a:prstGeom>
          <a:no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74BAD937-72DC-4E7F-94C8-A4EABEBCDE2A}"/>
              </a:ext>
            </a:extLst>
          </p:cNvPr>
          <p:cNvSpPr txBox="1"/>
          <p:nvPr/>
        </p:nvSpPr>
        <p:spPr>
          <a:xfrm>
            <a:off x="1277800" y="4924303"/>
            <a:ext cx="168557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答辩人：陈西</a:t>
            </a:r>
            <a:r>
              <a:rPr lang="en-US" altLang="zh-CN" sz="1600" dirty="0">
                <a:solidFill>
                  <a:schemeClr val="tx1">
                    <a:lumMod val="75000"/>
                    <a:lumOff val="25000"/>
                  </a:schemeClr>
                </a:solidFill>
              </a:rPr>
              <a:t>X</a:t>
            </a:r>
            <a:endParaRPr lang="zh-CN" altLang="en-US" sz="1600" dirty="0">
              <a:solidFill>
                <a:schemeClr val="tx1">
                  <a:lumMod val="75000"/>
                  <a:lumOff val="25000"/>
                </a:schemeClr>
              </a:solidFill>
            </a:endParaRPr>
          </a:p>
        </p:txBody>
      </p:sp>
      <p:sp>
        <p:nvSpPr>
          <p:cNvPr id="35" name="文本框 34">
            <a:extLst>
              <a:ext uri="{FF2B5EF4-FFF2-40B4-BE49-F238E27FC236}">
                <a16:creationId xmlns:a16="http://schemas.microsoft.com/office/drawing/2014/main" id="{8EAB2864-B011-462F-A51F-7ED2A8F7C61E}"/>
              </a:ext>
            </a:extLst>
          </p:cNvPr>
          <p:cNvSpPr txBox="1"/>
          <p:nvPr/>
        </p:nvSpPr>
        <p:spPr>
          <a:xfrm>
            <a:off x="1054472" y="2822826"/>
            <a:ext cx="4488943" cy="769441"/>
          </a:xfrm>
          <a:prstGeom prst="rect">
            <a:avLst/>
          </a:prstGeom>
          <a:noFill/>
        </p:spPr>
        <p:txBody>
          <a:bodyPr wrap="square" rtlCol="0">
            <a:spAutoFit/>
          </a:bodyPr>
          <a:lstStyle/>
          <a:p>
            <a:pPr algn="dist"/>
            <a:r>
              <a:rPr lang="zh-CN" altLang="en-US" sz="4400" dirty="0">
                <a:solidFill>
                  <a:srgbClr val="9B0000"/>
                </a:solidFill>
                <a:latin typeface="思源黑体 Bold" panose="020B0800000000000000" pitchFamily="34" charset="-122"/>
                <a:ea typeface="思源黑体 Bold" panose="020B0800000000000000" pitchFamily="34" charset="-122"/>
              </a:rPr>
              <a:t>毕业论文答辩</a:t>
            </a:r>
          </a:p>
        </p:txBody>
      </p:sp>
      <p:cxnSp>
        <p:nvCxnSpPr>
          <p:cNvPr id="36" name="直接连接符 35">
            <a:extLst>
              <a:ext uri="{FF2B5EF4-FFF2-40B4-BE49-F238E27FC236}">
                <a16:creationId xmlns:a16="http://schemas.microsoft.com/office/drawing/2014/main" id="{75842CA0-1DEA-4C32-930B-D69FFB1C7727}"/>
              </a:ext>
            </a:extLst>
          </p:cNvPr>
          <p:cNvCxnSpPr/>
          <p:nvPr/>
        </p:nvCxnSpPr>
        <p:spPr>
          <a:xfrm>
            <a:off x="925793" y="6060498"/>
            <a:ext cx="320936"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E21DCC77-61A6-4BB4-B888-027112B49ADC}"/>
              </a:ext>
            </a:extLst>
          </p:cNvPr>
          <p:cNvCxnSpPr>
            <a:cxnSpLocks/>
          </p:cNvCxnSpPr>
          <p:nvPr/>
        </p:nvCxnSpPr>
        <p:spPr>
          <a:xfrm>
            <a:off x="925793" y="5939848"/>
            <a:ext cx="174801"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sp>
        <p:nvSpPr>
          <p:cNvPr id="43" name="任意多边形: 形状 42">
            <a:extLst>
              <a:ext uri="{FF2B5EF4-FFF2-40B4-BE49-F238E27FC236}">
                <a16:creationId xmlns:a16="http://schemas.microsoft.com/office/drawing/2014/main" id="{FD384D64-AD8B-40B9-A8AA-83D40BF4A086}"/>
              </a:ext>
            </a:extLst>
          </p:cNvPr>
          <p:cNvSpPr/>
          <p:nvPr/>
        </p:nvSpPr>
        <p:spPr>
          <a:xfrm>
            <a:off x="5970198" y="504497"/>
            <a:ext cx="1085539" cy="5845503"/>
          </a:xfrm>
          <a:custGeom>
            <a:avLst/>
            <a:gdLst>
              <a:gd name="connsiteX0" fmla="*/ 1085539 w 5496954"/>
              <a:gd name="connsiteY0" fmla="*/ 0 h 5849006"/>
              <a:gd name="connsiteX1" fmla="*/ 5496954 w 5496954"/>
              <a:gd name="connsiteY1" fmla="*/ 0 h 5849006"/>
              <a:gd name="connsiteX2" fmla="*/ 5496954 w 5496954"/>
              <a:gd name="connsiteY2" fmla="*/ 5849006 h 5849006"/>
              <a:gd name="connsiteX3" fmla="*/ 1085539 w 5496954"/>
              <a:gd name="connsiteY3" fmla="*/ 5849006 h 5849006"/>
              <a:gd name="connsiteX4" fmla="*/ 992509 w 5496954"/>
              <a:gd name="connsiteY4" fmla="*/ 5739563 h 5849006"/>
              <a:gd name="connsiteX5" fmla="*/ 0 w 5496954"/>
              <a:gd name="connsiteY5" fmla="*/ 2924503 h 5849006"/>
              <a:gd name="connsiteX6" fmla="*/ 992509 w 5496954"/>
              <a:gd name="connsiteY6" fmla="*/ 109444 h 5849006"/>
              <a:gd name="connsiteX0" fmla="*/ 5496954 w 5588394"/>
              <a:gd name="connsiteY0" fmla="*/ 0 h 5849006"/>
              <a:gd name="connsiteX1" fmla="*/ 5496954 w 5588394"/>
              <a:gd name="connsiteY1" fmla="*/ 5849006 h 5849006"/>
              <a:gd name="connsiteX2" fmla="*/ 1085539 w 5588394"/>
              <a:gd name="connsiteY2" fmla="*/ 5849006 h 5849006"/>
              <a:gd name="connsiteX3" fmla="*/ 992509 w 5588394"/>
              <a:gd name="connsiteY3" fmla="*/ 5739563 h 5849006"/>
              <a:gd name="connsiteX4" fmla="*/ 0 w 5588394"/>
              <a:gd name="connsiteY4" fmla="*/ 2924503 h 5849006"/>
              <a:gd name="connsiteX5" fmla="*/ 992509 w 5588394"/>
              <a:gd name="connsiteY5" fmla="*/ 109444 h 5849006"/>
              <a:gd name="connsiteX6" fmla="*/ 1085539 w 5588394"/>
              <a:gd name="connsiteY6" fmla="*/ 0 h 5849006"/>
              <a:gd name="connsiteX7" fmla="*/ 5588394 w 5588394"/>
              <a:gd name="connsiteY7" fmla="*/ 91440 h 5849006"/>
              <a:gd name="connsiteX0" fmla="*/ 5496954 w 5496954"/>
              <a:gd name="connsiteY0" fmla="*/ 0 h 5849006"/>
              <a:gd name="connsiteX1" fmla="*/ 5496954 w 5496954"/>
              <a:gd name="connsiteY1" fmla="*/ 5849006 h 5849006"/>
              <a:gd name="connsiteX2" fmla="*/ 1085539 w 5496954"/>
              <a:gd name="connsiteY2" fmla="*/ 5849006 h 5849006"/>
              <a:gd name="connsiteX3" fmla="*/ 992509 w 5496954"/>
              <a:gd name="connsiteY3" fmla="*/ 5739563 h 5849006"/>
              <a:gd name="connsiteX4" fmla="*/ 0 w 5496954"/>
              <a:gd name="connsiteY4" fmla="*/ 2924503 h 5849006"/>
              <a:gd name="connsiteX5" fmla="*/ 992509 w 5496954"/>
              <a:gd name="connsiteY5" fmla="*/ 109444 h 5849006"/>
              <a:gd name="connsiteX6" fmla="*/ 1085539 w 5496954"/>
              <a:gd name="connsiteY6" fmla="*/ 0 h 5849006"/>
              <a:gd name="connsiteX0" fmla="*/ 5496954 w 5496954"/>
              <a:gd name="connsiteY0" fmla="*/ 5849006 h 5849006"/>
              <a:gd name="connsiteX1" fmla="*/ 1085539 w 5496954"/>
              <a:gd name="connsiteY1" fmla="*/ 5849006 h 5849006"/>
              <a:gd name="connsiteX2" fmla="*/ 992509 w 5496954"/>
              <a:gd name="connsiteY2" fmla="*/ 5739563 h 5849006"/>
              <a:gd name="connsiteX3" fmla="*/ 0 w 5496954"/>
              <a:gd name="connsiteY3" fmla="*/ 2924503 h 5849006"/>
              <a:gd name="connsiteX4" fmla="*/ 992509 w 5496954"/>
              <a:gd name="connsiteY4" fmla="*/ 109444 h 5849006"/>
              <a:gd name="connsiteX5" fmla="*/ 1085539 w 5496954"/>
              <a:gd name="connsiteY5" fmla="*/ 0 h 5849006"/>
              <a:gd name="connsiteX0" fmla="*/ 1085539 w 1085539"/>
              <a:gd name="connsiteY0" fmla="*/ 5849006 h 5849006"/>
              <a:gd name="connsiteX1" fmla="*/ 992509 w 1085539"/>
              <a:gd name="connsiteY1" fmla="*/ 5739563 h 5849006"/>
              <a:gd name="connsiteX2" fmla="*/ 0 w 1085539"/>
              <a:gd name="connsiteY2" fmla="*/ 2924503 h 5849006"/>
              <a:gd name="connsiteX3" fmla="*/ 992509 w 1085539"/>
              <a:gd name="connsiteY3" fmla="*/ 109444 h 5849006"/>
              <a:gd name="connsiteX4" fmla="*/ 1085539 w 1085539"/>
              <a:gd name="connsiteY4" fmla="*/ 0 h 584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539" h="5849006">
                <a:moveTo>
                  <a:pt x="1085539" y="5849006"/>
                </a:moveTo>
                <a:lnTo>
                  <a:pt x="992509" y="5739563"/>
                </a:lnTo>
                <a:cubicBezTo>
                  <a:pt x="371841" y="4970708"/>
                  <a:pt x="0" y="3991194"/>
                  <a:pt x="0" y="2924503"/>
                </a:cubicBezTo>
                <a:cubicBezTo>
                  <a:pt x="0" y="1857813"/>
                  <a:pt x="371841" y="878300"/>
                  <a:pt x="992509" y="109444"/>
                </a:cubicBezTo>
                <a:lnTo>
                  <a:pt x="1085539"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4" name="椭圆 43">
            <a:extLst>
              <a:ext uri="{FF2B5EF4-FFF2-40B4-BE49-F238E27FC236}">
                <a16:creationId xmlns:a16="http://schemas.microsoft.com/office/drawing/2014/main" id="{F727646D-35DB-43A8-9649-10BE97141CF5}"/>
              </a:ext>
            </a:extLst>
          </p:cNvPr>
          <p:cNvSpPr/>
          <p:nvPr/>
        </p:nvSpPr>
        <p:spPr>
          <a:xfrm>
            <a:off x="6637476" y="5816023"/>
            <a:ext cx="114300" cy="1143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1EEFB579-F254-4095-90F2-380588865AF8}"/>
              </a:ext>
            </a:extLst>
          </p:cNvPr>
          <p:cNvSpPr/>
          <p:nvPr/>
        </p:nvSpPr>
        <p:spPr>
          <a:xfrm>
            <a:off x="6767459" y="5994340"/>
            <a:ext cx="61396" cy="6139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Group 46">
            <a:extLst>
              <a:ext uri="{FF2B5EF4-FFF2-40B4-BE49-F238E27FC236}">
                <a16:creationId xmlns:a16="http://schemas.microsoft.com/office/drawing/2014/main" id="{34100F59-6D25-C944-AF9A-4109E0FF02BB}"/>
              </a:ext>
            </a:extLst>
          </p:cNvPr>
          <p:cNvGrpSpPr/>
          <p:nvPr/>
        </p:nvGrpSpPr>
        <p:grpSpPr>
          <a:xfrm>
            <a:off x="635876" y="515769"/>
            <a:ext cx="11076699" cy="5849006"/>
            <a:chOff x="557650" y="500994"/>
            <a:chExt cx="11076699" cy="5849006"/>
          </a:xfrm>
        </p:grpSpPr>
        <p:sp>
          <p:nvSpPr>
            <p:cNvPr id="2" name="矩形 1">
              <a:extLst>
                <a:ext uri="{FF2B5EF4-FFF2-40B4-BE49-F238E27FC236}">
                  <a16:creationId xmlns:a16="http://schemas.microsoft.com/office/drawing/2014/main" id="{FCC615C3-692E-4F69-8BA1-03E8AC70AF15}"/>
                </a:ext>
              </a:extLst>
            </p:cNvPr>
            <p:cNvSpPr/>
            <p:nvPr/>
          </p:nvSpPr>
          <p:spPr>
            <a:xfrm>
              <a:off x="557650" y="500994"/>
              <a:ext cx="11076699" cy="5849006"/>
            </a:xfrm>
            <a:prstGeom prst="rect">
              <a:avLst/>
            </a:prstGeom>
            <a:solidFill>
              <a:srgbClr val="FBFBFB"/>
            </a:solidFill>
            <a:ln>
              <a:noFill/>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Picture 45">
              <a:extLst>
                <a:ext uri="{FF2B5EF4-FFF2-40B4-BE49-F238E27FC236}">
                  <a16:creationId xmlns:a16="http://schemas.microsoft.com/office/drawing/2014/main" id="{0A52649D-7F07-1047-972E-5A18B64A7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65" y="5262857"/>
              <a:ext cx="874866" cy="1017536"/>
            </a:xfrm>
            <a:prstGeom prst="rect">
              <a:avLst/>
            </a:prstGeom>
          </p:spPr>
        </p:pic>
      </p:grpSp>
      <p:sp>
        <p:nvSpPr>
          <p:cNvPr id="39" name="TextBox 38">
            <a:extLst>
              <a:ext uri="{FF2B5EF4-FFF2-40B4-BE49-F238E27FC236}">
                <a16:creationId xmlns:a16="http://schemas.microsoft.com/office/drawing/2014/main" id="{BED2C5EF-50DA-BC47-8487-F248E14370B1}"/>
              </a:ext>
            </a:extLst>
          </p:cNvPr>
          <p:cNvSpPr txBox="1"/>
          <p:nvPr/>
        </p:nvSpPr>
        <p:spPr>
          <a:xfrm>
            <a:off x="4474029" y="4247194"/>
            <a:ext cx="6781595" cy="369332"/>
          </a:xfrm>
          <a:prstGeom prst="rect">
            <a:avLst/>
          </a:prstGeom>
          <a:noFill/>
        </p:spPr>
        <p:txBody>
          <a:bodyPr wrap="square" rtlCol="0">
            <a:spAutoFit/>
          </a:bodyPr>
          <a:lstStyle/>
          <a:p>
            <a:endParaRPr lang="en-US" dirty="0"/>
          </a:p>
        </p:txBody>
      </p:sp>
      <p:sp>
        <p:nvSpPr>
          <p:cNvPr id="3" name="Rectangle 2">
            <a:extLst>
              <a:ext uri="{FF2B5EF4-FFF2-40B4-BE49-F238E27FC236}">
                <a16:creationId xmlns:a16="http://schemas.microsoft.com/office/drawing/2014/main" id="{F8FC0616-6980-CD46-B356-D440FB9F9063}"/>
              </a:ext>
            </a:extLst>
          </p:cNvPr>
          <p:cNvSpPr/>
          <p:nvPr/>
        </p:nvSpPr>
        <p:spPr>
          <a:xfrm>
            <a:off x="2973375" y="2185139"/>
            <a:ext cx="6496843" cy="2585323"/>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Appreciate Your Time </a:t>
            </a:r>
          </a:p>
          <a:p>
            <a:pPr algn="ctr"/>
            <a:r>
              <a:rPr lang="en-US" sz="5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and </a:t>
            </a:r>
          </a:p>
          <a:p>
            <a:pPr algn="ctr"/>
            <a:r>
              <a:rPr lang="en-US" sz="5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Patience</a:t>
            </a:r>
            <a:endParaRPr lang="en-US" sz="54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94644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2F1D6C9-4887-4F81-A366-DFC31ECD1716}"/>
              </a:ext>
            </a:extLst>
          </p:cNvPr>
          <p:cNvSpPr txBox="1"/>
          <p:nvPr/>
        </p:nvSpPr>
        <p:spPr>
          <a:xfrm>
            <a:off x="1054472" y="1984610"/>
            <a:ext cx="2271114" cy="707886"/>
          </a:xfrm>
          <a:prstGeom prst="rect">
            <a:avLst/>
          </a:prstGeom>
          <a:noFill/>
        </p:spPr>
        <p:txBody>
          <a:bodyPr wrap="square" rtlCol="0">
            <a:spAutoFit/>
          </a:bodyPr>
          <a:lstStyle/>
          <a:p>
            <a:pPr algn="dist"/>
            <a:r>
              <a:rPr lang="zh-CN" altLang="en-US" sz="4000" dirty="0">
                <a:solidFill>
                  <a:srgbClr val="9B0000"/>
                </a:solidFill>
                <a:latin typeface="思源黑体 CN Normal" panose="020B0400000000000000" pitchFamily="34" charset="-122"/>
                <a:ea typeface="思源黑体 CN Normal" panose="020B0400000000000000" pitchFamily="34" charset="-122"/>
              </a:rPr>
              <a:t>北京大学</a:t>
            </a:r>
          </a:p>
        </p:txBody>
      </p:sp>
      <p:sp>
        <p:nvSpPr>
          <p:cNvPr id="7" name="文本框 6">
            <a:extLst>
              <a:ext uri="{FF2B5EF4-FFF2-40B4-BE49-F238E27FC236}">
                <a16:creationId xmlns:a16="http://schemas.microsoft.com/office/drawing/2014/main" id="{0BF25D07-82E1-445B-8862-2DFD896E3F32}"/>
              </a:ext>
            </a:extLst>
          </p:cNvPr>
          <p:cNvSpPr txBox="1"/>
          <p:nvPr/>
        </p:nvSpPr>
        <p:spPr>
          <a:xfrm>
            <a:off x="1094450" y="3953316"/>
            <a:ext cx="4488943" cy="738664"/>
          </a:xfrm>
          <a:prstGeom prst="rect">
            <a:avLst/>
          </a:prstGeom>
          <a:noFill/>
        </p:spPr>
        <p:txBody>
          <a:bodyPr wrap="square" rtlCol="0">
            <a:spAutoFit/>
          </a:bodyPr>
          <a:lstStyle/>
          <a:p>
            <a:r>
              <a:rPr lang="en-US" altLang="zh-CN" sz="1400" dirty="0">
                <a:solidFill>
                  <a:schemeClr val="tx1">
                    <a:lumMod val="75000"/>
                    <a:lumOff val="25000"/>
                  </a:schemeClr>
                </a:solidFill>
              </a:rPr>
              <a:t>Lorem ipsum dolor sit amet, consectetuer adipiscing elit. Maecenas porttitor congue massa. Fusce posuere, magna sed pulvinar </a:t>
            </a:r>
            <a:r>
              <a:rPr lang="en-US" altLang="zh-CN" sz="1400" dirty="0" err="1">
                <a:solidFill>
                  <a:schemeClr val="tx1">
                    <a:lumMod val="75000"/>
                    <a:lumOff val="25000"/>
                  </a:schemeClr>
                </a:solidFill>
              </a:rPr>
              <a:t>ultricies</a:t>
            </a:r>
            <a:r>
              <a:rPr lang="en-US" altLang="zh-CN" sz="1400" dirty="0">
                <a:solidFill>
                  <a:schemeClr val="tx1">
                    <a:lumMod val="75000"/>
                    <a:lumOff val="25000"/>
                  </a:schemeClr>
                </a:solidFill>
              </a:rPr>
              <a:t>.</a:t>
            </a:r>
          </a:p>
        </p:txBody>
      </p:sp>
      <p:grpSp>
        <p:nvGrpSpPr>
          <p:cNvPr id="8" name="组合 7">
            <a:extLst>
              <a:ext uri="{FF2B5EF4-FFF2-40B4-BE49-F238E27FC236}">
                <a16:creationId xmlns:a16="http://schemas.microsoft.com/office/drawing/2014/main" id="{3555CEE0-2096-471D-91E7-950E9DBA6C6B}"/>
              </a:ext>
            </a:extLst>
          </p:cNvPr>
          <p:cNvGrpSpPr/>
          <p:nvPr/>
        </p:nvGrpSpPr>
        <p:grpSpPr>
          <a:xfrm>
            <a:off x="914461" y="752094"/>
            <a:ext cx="488951" cy="488950"/>
            <a:chOff x="4166910" y="1204452"/>
            <a:chExt cx="1311245" cy="1311243"/>
          </a:xfrm>
        </p:grpSpPr>
        <p:sp>
          <p:nvSpPr>
            <p:cNvPr id="9" name="任意多边形: 形状 8">
              <a:extLst>
                <a:ext uri="{FF2B5EF4-FFF2-40B4-BE49-F238E27FC236}">
                  <a16:creationId xmlns:a16="http://schemas.microsoft.com/office/drawing/2014/main" id="{890BCE48-F0D1-4AD3-BD33-23E1F0F944E4}"/>
                </a:ext>
              </a:extLst>
            </p:cNvPr>
            <p:cNvSpPr/>
            <p:nvPr/>
          </p:nvSpPr>
          <p:spPr>
            <a:xfrm>
              <a:off x="4550602" y="2320790"/>
              <a:ext cx="74221" cy="98962"/>
            </a:xfrm>
            <a:custGeom>
              <a:avLst/>
              <a:gdLst/>
              <a:ahLst/>
              <a:cxnLst/>
              <a:rect l="0" t="0" r="0" b="0"/>
              <a:pathLst>
                <a:path w="33722" h="44962">
                  <a:moveTo>
                    <a:pt x="23534" y="44640"/>
                  </a:moveTo>
                  <a:lnTo>
                    <a:pt x="23122" y="44817"/>
                  </a:lnTo>
                  <a:cubicBezTo>
                    <a:pt x="20702" y="43524"/>
                    <a:pt x="17697" y="42078"/>
                    <a:pt x="14115" y="40474"/>
                  </a:cubicBezTo>
                  <a:cubicBezTo>
                    <a:pt x="10615" y="38889"/>
                    <a:pt x="6891" y="37278"/>
                    <a:pt x="2975" y="35678"/>
                  </a:cubicBezTo>
                  <a:lnTo>
                    <a:pt x="2810" y="35251"/>
                  </a:lnTo>
                  <a:lnTo>
                    <a:pt x="3541" y="33636"/>
                  </a:lnTo>
                  <a:lnTo>
                    <a:pt x="3968" y="33497"/>
                  </a:lnTo>
                  <a:cubicBezTo>
                    <a:pt x="4931" y="33823"/>
                    <a:pt x="5853" y="34149"/>
                    <a:pt x="6729" y="34441"/>
                  </a:cubicBezTo>
                  <a:cubicBezTo>
                    <a:pt x="8314" y="35026"/>
                    <a:pt x="9337" y="35296"/>
                    <a:pt x="9866" y="35329"/>
                  </a:cubicBezTo>
                  <a:cubicBezTo>
                    <a:pt x="10237" y="35329"/>
                    <a:pt x="10641" y="35105"/>
                    <a:pt x="11091" y="34700"/>
                  </a:cubicBezTo>
                  <a:cubicBezTo>
                    <a:pt x="11810" y="33984"/>
                    <a:pt x="13504" y="30728"/>
                    <a:pt x="16172" y="24801"/>
                  </a:cubicBezTo>
                  <a:lnTo>
                    <a:pt x="19165" y="18176"/>
                  </a:lnTo>
                  <a:cubicBezTo>
                    <a:pt x="20087" y="16183"/>
                    <a:pt x="21189" y="13654"/>
                    <a:pt x="22493" y="10551"/>
                  </a:cubicBezTo>
                  <a:lnTo>
                    <a:pt x="23347" y="8532"/>
                  </a:lnTo>
                  <a:cubicBezTo>
                    <a:pt x="23759" y="7655"/>
                    <a:pt x="23759" y="7130"/>
                    <a:pt x="23392" y="6958"/>
                  </a:cubicBezTo>
                  <a:cubicBezTo>
                    <a:pt x="23246" y="6898"/>
                    <a:pt x="22609" y="6842"/>
                    <a:pt x="21537" y="6849"/>
                  </a:cubicBezTo>
                  <a:cubicBezTo>
                    <a:pt x="18603" y="6872"/>
                    <a:pt x="16067" y="6924"/>
                    <a:pt x="13950" y="6980"/>
                  </a:cubicBezTo>
                  <a:lnTo>
                    <a:pt x="13725" y="6654"/>
                  </a:lnTo>
                  <a:cubicBezTo>
                    <a:pt x="14073" y="5598"/>
                    <a:pt x="14399" y="4391"/>
                    <a:pt x="14680" y="2997"/>
                  </a:cubicBezTo>
                  <a:lnTo>
                    <a:pt x="14804" y="2810"/>
                  </a:lnTo>
                  <a:cubicBezTo>
                    <a:pt x="20334" y="3653"/>
                    <a:pt x="26659" y="4290"/>
                    <a:pt x="33763" y="4695"/>
                  </a:cubicBezTo>
                  <a:lnTo>
                    <a:pt x="34149" y="5339"/>
                  </a:lnTo>
                  <a:cubicBezTo>
                    <a:pt x="33598" y="6358"/>
                    <a:pt x="32800" y="7883"/>
                    <a:pt x="31744" y="9884"/>
                  </a:cubicBezTo>
                  <a:cubicBezTo>
                    <a:pt x="31332" y="10630"/>
                    <a:pt x="30331" y="12694"/>
                    <a:pt x="28720" y="16055"/>
                  </a:cubicBezTo>
                  <a:lnTo>
                    <a:pt x="23909" y="26513"/>
                  </a:lnTo>
                  <a:cubicBezTo>
                    <a:pt x="20525" y="33977"/>
                    <a:pt x="18832" y="38057"/>
                    <a:pt x="18832" y="38732"/>
                  </a:cubicBezTo>
                  <a:cubicBezTo>
                    <a:pt x="18809" y="39196"/>
                    <a:pt x="18971" y="39593"/>
                    <a:pt x="19300" y="39811"/>
                  </a:cubicBezTo>
                  <a:cubicBezTo>
                    <a:pt x="19829" y="40290"/>
                    <a:pt x="21410" y="41223"/>
                    <a:pt x="24066" y="42595"/>
                  </a:cubicBezTo>
                  <a:lnTo>
                    <a:pt x="24269" y="42996"/>
                  </a:lnTo>
                  <a:lnTo>
                    <a:pt x="23534" y="44640"/>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0" name="任意多边形: 形状 9">
              <a:extLst>
                <a:ext uri="{FF2B5EF4-FFF2-40B4-BE49-F238E27FC236}">
                  <a16:creationId xmlns:a16="http://schemas.microsoft.com/office/drawing/2014/main" id="{70E13AA3-BD18-4FDB-9788-43951973886C}"/>
                </a:ext>
              </a:extLst>
            </p:cNvPr>
            <p:cNvSpPr/>
            <p:nvPr/>
          </p:nvSpPr>
          <p:spPr>
            <a:xfrm>
              <a:off x="4709503" y="2361286"/>
              <a:ext cx="74221" cy="98962"/>
            </a:xfrm>
            <a:custGeom>
              <a:avLst/>
              <a:gdLst/>
              <a:ahLst/>
              <a:cxnLst/>
              <a:rect l="0" t="0" r="0" b="0"/>
              <a:pathLst>
                <a:path w="33722" h="44962">
                  <a:moveTo>
                    <a:pt x="31983" y="32428"/>
                  </a:moveTo>
                  <a:cubicBezTo>
                    <a:pt x="31672" y="34691"/>
                    <a:pt x="30963" y="36677"/>
                    <a:pt x="29794" y="38284"/>
                  </a:cubicBezTo>
                  <a:cubicBezTo>
                    <a:pt x="27614" y="41402"/>
                    <a:pt x="24519" y="43316"/>
                    <a:pt x="20461" y="44009"/>
                  </a:cubicBezTo>
                  <a:cubicBezTo>
                    <a:pt x="18786" y="44328"/>
                    <a:pt x="16808" y="44298"/>
                    <a:pt x="14526" y="44002"/>
                  </a:cubicBezTo>
                  <a:cubicBezTo>
                    <a:pt x="9625" y="43343"/>
                    <a:pt x="6095" y="41184"/>
                    <a:pt x="3915" y="37512"/>
                  </a:cubicBezTo>
                  <a:cubicBezTo>
                    <a:pt x="2929" y="35894"/>
                    <a:pt x="2611" y="33855"/>
                    <a:pt x="2929" y="31446"/>
                  </a:cubicBezTo>
                  <a:cubicBezTo>
                    <a:pt x="3319" y="28512"/>
                    <a:pt x="4690" y="26249"/>
                    <a:pt x="7054" y="24683"/>
                  </a:cubicBezTo>
                  <a:cubicBezTo>
                    <a:pt x="7830" y="24200"/>
                    <a:pt x="9460" y="23480"/>
                    <a:pt x="11948" y="22671"/>
                  </a:cubicBezTo>
                  <a:cubicBezTo>
                    <a:pt x="7913" y="19894"/>
                    <a:pt x="6159" y="16489"/>
                    <a:pt x="6687" y="12464"/>
                  </a:cubicBezTo>
                  <a:cubicBezTo>
                    <a:pt x="7306" y="7927"/>
                    <a:pt x="10037" y="4937"/>
                    <a:pt x="14889" y="3431"/>
                  </a:cubicBezTo>
                  <a:cubicBezTo>
                    <a:pt x="17010" y="2805"/>
                    <a:pt x="19333" y="2647"/>
                    <a:pt x="21866" y="2981"/>
                  </a:cubicBezTo>
                  <a:cubicBezTo>
                    <a:pt x="25568" y="3461"/>
                    <a:pt x="28412" y="4697"/>
                    <a:pt x="30323" y="6653"/>
                  </a:cubicBezTo>
                  <a:cubicBezTo>
                    <a:pt x="32151" y="8530"/>
                    <a:pt x="32874" y="10733"/>
                    <a:pt x="32556" y="13296"/>
                  </a:cubicBezTo>
                  <a:cubicBezTo>
                    <a:pt x="32080" y="16777"/>
                    <a:pt x="29630" y="19362"/>
                    <a:pt x="25216" y="21007"/>
                  </a:cubicBezTo>
                  <a:cubicBezTo>
                    <a:pt x="28093" y="22559"/>
                    <a:pt x="30042" y="24275"/>
                    <a:pt x="31065" y="26152"/>
                  </a:cubicBezTo>
                  <a:cubicBezTo>
                    <a:pt x="32020" y="27808"/>
                    <a:pt x="32301" y="29951"/>
                    <a:pt x="31983" y="32428"/>
                  </a:cubicBezTo>
                  <a:close/>
                  <a:moveTo>
                    <a:pt x="24286" y="34822"/>
                  </a:moveTo>
                  <a:cubicBezTo>
                    <a:pt x="24672" y="32023"/>
                    <a:pt x="23541" y="29708"/>
                    <a:pt x="20944" y="27943"/>
                  </a:cubicBezTo>
                  <a:cubicBezTo>
                    <a:pt x="19247" y="26770"/>
                    <a:pt x="17422" y="25665"/>
                    <a:pt x="15436" y="24601"/>
                  </a:cubicBezTo>
                  <a:lnTo>
                    <a:pt x="14593" y="24200"/>
                  </a:lnTo>
                  <a:cubicBezTo>
                    <a:pt x="11244" y="25878"/>
                    <a:pt x="9370" y="28336"/>
                    <a:pt x="8928" y="31562"/>
                  </a:cubicBezTo>
                  <a:cubicBezTo>
                    <a:pt x="8673" y="33417"/>
                    <a:pt x="8842" y="34938"/>
                    <a:pt x="9479" y="36182"/>
                  </a:cubicBezTo>
                  <a:cubicBezTo>
                    <a:pt x="10813" y="38959"/>
                    <a:pt x="13031" y="40581"/>
                    <a:pt x="16088" y="40993"/>
                  </a:cubicBezTo>
                  <a:cubicBezTo>
                    <a:pt x="18258" y="41274"/>
                    <a:pt x="20067" y="40836"/>
                    <a:pt x="21566" y="39719"/>
                  </a:cubicBezTo>
                  <a:cubicBezTo>
                    <a:pt x="23106" y="38532"/>
                    <a:pt x="24024" y="36917"/>
                    <a:pt x="24286" y="34822"/>
                  </a:cubicBezTo>
                  <a:close/>
                  <a:moveTo>
                    <a:pt x="26924" y="13379"/>
                  </a:moveTo>
                  <a:cubicBezTo>
                    <a:pt x="27164" y="11464"/>
                    <a:pt x="26759" y="9875"/>
                    <a:pt x="25635" y="8530"/>
                  </a:cubicBezTo>
                  <a:cubicBezTo>
                    <a:pt x="24519" y="7207"/>
                    <a:pt x="22881" y="6402"/>
                    <a:pt x="20719" y="6121"/>
                  </a:cubicBezTo>
                  <a:cubicBezTo>
                    <a:pt x="18756" y="5840"/>
                    <a:pt x="17156" y="6181"/>
                    <a:pt x="15860" y="7133"/>
                  </a:cubicBezTo>
                  <a:cubicBezTo>
                    <a:pt x="14642" y="7998"/>
                    <a:pt x="13967" y="9182"/>
                    <a:pt x="13743" y="10688"/>
                  </a:cubicBezTo>
                  <a:cubicBezTo>
                    <a:pt x="13563" y="12153"/>
                    <a:pt x="14076" y="13607"/>
                    <a:pt x="15286" y="14979"/>
                  </a:cubicBezTo>
                  <a:cubicBezTo>
                    <a:pt x="15953" y="15747"/>
                    <a:pt x="16969" y="16507"/>
                    <a:pt x="18291" y="17320"/>
                  </a:cubicBezTo>
                  <a:cubicBezTo>
                    <a:pt x="18756" y="17646"/>
                    <a:pt x="19479" y="18051"/>
                    <a:pt x="20431" y="18613"/>
                  </a:cubicBezTo>
                  <a:lnTo>
                    <a:pt x="22106" y="19539"/>
                  </a:lnTo>
                  <a:cubicBezTo>
                    <a:pt x="24927" y="18362"/>
                    <a:pt x="26535" y="16301"/>
                    <a:pt x="26924" y="1337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1" name="任意多边形: 形状 10">
              <a:extLst>
                <a:ext uri="{FF2B5EF4-FFF2-40B4-BE49-F238E27FC236}">
                  <a16:creationId xmlns:a16="http://schemas.microsoft.com/office/drawing/2014/main" id="{18DEA7C9-62C7-4FC6-A6AB-355A11816DAC}"/>
                </a:ext>
              </a:extLst>
            </p:cNvPr>
            <p:cNvSpPr/>
            <p:nvPr/>
          </p:nvSpPr>
          <p:spPr>
            <a:xfrm>
              <a:off x="4861065" y="2361004"/>
              <a:ext cx="74221" cy="98962"/>
            </a:xfrm>
            <a:custGeom>
              <a:avLst/>
              <a:gdLst/>
              <a:ahLst/>
              <a:cxnLst/>
              <a:rect l="0" t="0" r="0" b="0"/>
              <a:pathLst>
                <a:path w="33722" h="44962">
                  <a:moveTo>
                    <a:pt x="31870" y="17677"/>
                  </a:moveTo>
                  <a:cubicBezTo>
                    <a:pt x="32578" y="22859"/>
                    <a:pt x="32132" y="27265"/>
                    <a:pt x="30544" y="30922"/>
                  </a:cubicBezTo>
                  <a:cubicBezTo>
                    <a:pt x="28891" y="34781"/>
                    <a:pt x="26426" y="38026"/>
                    <a:pt x="23144" y="40619"/>
                  </a:cubicBezTo>
                  <a:cubicBezTo>
                    <a:pt x="19775" y="43283"/>
                    <a:pt x="15875" y="44920"/>
                    <a:pt x="11491" y="45531"/>
                  </a:cubicBezTo>
                  <a:lnTo>
                    <a:pt x="8666" y="43980"/>
                  </a:lnTo>
                  <a:lnTo>
                    <a:pt x="9291" y="42744"/>
                  </a:lnTo>
                  <a:cubicBezTo>
                    <a:pt x="9966" y="42845"/>
                    <a:pt x="10771" y="42845"/>
                    <a:pt x="11749" y="42721"/>
                  </a:cubicBezTo>
                  <a:cubicBezTo>
                    <a:pt x="15107" y="42256"/>
                    <a:pt x="17902" y="40713"/>
                    <a:pt x="20127" y="38112"/>
                  </a:cubicBezTo>
                  <a:cubicBezTo>
                    <a:pt x="21004" y="37071"/>
                    <a:pt x="21780" y="35729"/>
                    <a:pt x="22432" y="34107"/>
                  </a:cubicBezTo>
                  <a:cubicBezTo>
                    <a:pt x="23488" y="31533"/>
                    <a:pt x="23960" y="27891"/>
                    <a:pt x="23844" y="23218"/>
                  </a:cubicBezTo>
                  <a:cubicBezTo>
                    <a:pt x="21004" y="26325"/>
                    <a:pt x="19374" y="27943"/>
                    <a:pt x="19026" y="28044"/>
                  </a:cubicBezTo>
                  <a:cubicBezTo>
                    <a:pt x="17666" y="28696"/>
                    <a:pt x="16148" y="29131"/>
                    <a:pt x="14511" y="29363"/>
                  </a:cubicBezTo>
                  <a:cubicBezTo>
                    <a:pt x="11614" y="29768"/>
                    <a:pt x="9156" y="29131"/>
                    <a:pt x="7092" y="27486"/>
                  </a:cubicBezTo>
                  <a:cubicBezTo>
                    <a:pt x="4851" y="25691"/>
                    <a:pt x="3484" y="23042"/>
                    <a:pt x="3012" y="19509"/>
                  </a:cubicBezTo>
                  <a:cubicBezTo>
                    <a:pt x="2198" y="13817"/>
                    <a:pt x="3851" y="9317"/>
                    <a:pt x="7912" y="5979"/>
                  </a:cubicBezTo>
                  <a:cubicBezTo>
                    <a:pt x="9831" y="4405"/>
                    <a:pt x="12311" y="3405"/>
                    <a:pt x="15399" y="3000"/>
                  </a:cubicBezTo>
                  <a:cubicBezTo>
                    <a:pt x="21176" y="2172"/>
                    <a:pt x="25639" y="4057"/>
                    <a:pt x="28753" y="8542"/>
                  </a:cubicBezTo>
                  <a:cubicBezTo>
                    <a:pt x="30308" y="10760"/>
                    <a:pt x="31319" y="13799"/>
                    <a:pt x="31870" y="17677"/>
                  </a:cubicBezTo>
                  <a:close/>
                  <a:moveTo>
                    <a:pt x="23001" y="15837"/>
                  </a:moveTo>
                  <a:cubicBezTo>
                    <a:pt x="22488" y="12244"/>
                    <a:pt x="21536" y="9670"/>
                    <a:pt x="20124" y="8077"/>
                  </a:cubicBezTo>
                  <a:cubicBezTo>
                    <a:pt x="18711" y="6515"/>
                    <a:pt x="16999" y="5874"/>
                    <a:pt x="15005" y="6125"/>
                  </a:cubicBezTo>
                  <a:cubicBezTo>
                    <a:pt x="12514" y="6496"/>
                    <a:pt x="10985" y="7920"/>
                    <a:pt x="10457" y="10494"/>
                  </a:cubicBezTo>
                  <a:cubicBezTo>
                    <a:pt x="10149" y="11862"/>
                    <a:pt x="10108" y="13428"/>
                    <a:pt x="10370" y="15226"/>
                  </a:cubicBezTo>
                  <a:cubicBezTo>
                    <a:pt x="10805" y="18220"/>
                    <a:pt x="11749" y="20464"/>
                    <a:pt x="13188" y="21892"/>
                  </a:cubicBezTo>
                  <a:cubicBezTo>
                    <a:pt x="14559" y="23260"/>
                    <a:pt x="16246" y="23784"/>
                    <a:pt x="18224" y="23503"/>
                  </a:cubicBezTo>
                  <a:cubicBezTo>
                    <a:pt x="20798" y="23185"/>
                    <a:pt x="22346" y="21914"/>
                    <a:pt x="22934" y="19764"/>
                  </a:cubicBezTo>
                  <a:cubicBezTo>
                    <a:pt x="23204" y="18778"/>
                    <a:pt x="23204" y="17463"/>
                    <a:pt x="23001" y="1583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2" name="任意多边形: 形状 11">
              <a:extLst>
                <a:ext uri="{FF2B5EF4-FFF2-40B4-BE49-F238E27FC236}">
                  <a16:creationId xmlns:a16="http://schemas.microsoft.com/office/drawing/2014/main" id="{0DB8BCA1-F5E2-4F9B-8F74-50FC048DE809}"/>
                </a:ext>
              </a:extLst>
            </p:cNvPr>
            <p:cNvSpPr/>
            <p:nvPr/>
          </p:nvSpPr>
          <p:spPr>
            <a:xfrm>
              <a:off x="5003787" y="2319593"/>
              <a:ext cx="82468" cy="98962"/>
            </a:xfrm>
            <a:custGeom>
              <a:avLst/>
              <a:gdLst/>
              <a:ahLst/>
              <a:cxnLst/>
              <a:rect l="0" t="0" r="0" b="0"/>
              <a:pathLst>
                <a:path w="37468" h="44962">
                  <a:moveTo>
                    <a:pt x="35743" y="24337"/>
                  </a:moveTo>
                  <a:cubicBezTo>
                    <a:pt x="36680" y="26435"/>
                    <a:pt x="37084" y="28488"/>
                    <a:pt x="36938" y="30448"/>
                  </a:cubicBezTo>
                  <a:cubicBezTo>
                    <a:pt x="36680" y="34240"/>
                    <a:pt x="35005" y="37499"/>
                    <a:pt x="31902" y="40201"/>
                  </a:cubicBezTo>
                  <a:cubicBezTo>
                    <a:pt x="30617" y="41347"/>
                    <a:pt x="28923" y="42370"/>
                    <a:pt x="26799" y="43258"/>
                  </a:cubicBezTo>
                  <a:cubicBezTo>
                    <a:pt x="22273" y="45214"/>
                    <a:pt x="18155" y="45214"/>
                    <a:pt x="14408" y="43221"/>
                  </a:cubicBezTo>
                  <a:cubicBezTo>
                    <a:pt x="12711" y="42318"/>
                    <a:pt x="11377" y="40744"/>
                    <a:pt x="10410" y="38579"/>
                  </a:cubicBezTo>
                  <a:cubicBezTo>
                    <a:pt x="9230" y="35840"/>
                    <a:pt x="9230" y="33157"/>
                    <a:pt x="10410" y="30605"/>
                  </a:cubicBezTo>
                  <a:cubicBezTo>
                    <a:pt x="10815" y="29788"/>
                    <a:pt x="11860" y="28357"/>
                    <a:pt x="13576" y="26352"/>
                  </a:cubicBezTo>
                  <a:cubicBezTo>
                    <a:pt x="8649" y="26079"/>
                    <a:pt x="5385" y="24071"/>
                    <a:pt x="3778" y="20372"/>
                  </a:cubicBezTo>
                  <a:cubicBezTo>
                    <a:pt x="1938" y="16168"/>
                    <a:pt x="2721" y="12170"/>
                    <a:pt x="6127" y="8378"/>
                  </a:cubicBezTo>
                  <a:cubicBezTo>
                    <a:pt x="7592" y="6722"/>
                    <a:pt x="9488" y="5400"/>
                    <a:pt x="11838" y="4343"/>
                  </a:cubicBezTo>
                  <a:cubicBezTo>
                    <a:pt x="15258" y="2871"/>
                    <a:pt x="18323" y="2432"/>
                    <a:pt x="20969" y="3144"/>
                  </a:cubicBezTo>
                  <a:cubicBezTo>
                    <a:pt x="23498" y="3796"/>
                    <a:pt x="25293" y="5325"/>
                    <a:pt x="26316" y="7678"/>
                  </a:cubicBezTo>
                  <a:cubicBezTo>
                    <a:pt x="27743" y="10911"/>
                    <a:pt x="26968" y="14389"/>
                    <a:pt x="24034" y="18075"/>
                  </a:cubicBezTo>
                  <a:cubicBezTo>
                    <a:pt x="27294" y="17911"/>
                    <a:pt x="29868" y="18349"/>
                    <a:pt x="31700" y="19409"/>
                  </a:cubicBezTo>
                  <a:cubicBezTo>
                    <a:pt x="33375" y="20372"/>
                    <a:pt x="34720" y="22002"/>
                    <a:pt x="35743" y="24337"/>
                  </a:cubicBezTo>
                  <a:close/>
                  <a:moveTo>
                    <a:pt x="21546" y="10660"/>
                  </a:moveTo>
                  <a:cubicBezTo>
                    <a:pt x="20766" y="8914"/>
                    <a:pt x="19560" y="7742"/>
                    <a:pt x="17930" y="7198"/>
                  </a:cubicBezTo>
                  <a:cubicBezTo>
                    <a:pt x="16278" y="6633"/>
                    <a:pt x="14483" y="6794"/>
                    <a:pt x="12486" y="7674"/>
                  </a:cubicBezTo>
                  <a:cubicBezTo>
                    <a:pt x="10695" y="8450"/>
                    <a:pt x="9466" y="9574"/>
                    <a:pt x="8855" y="11043"/>
                  </a:cubicBezTo>
                  <a:cubicBezTo>
                    <a:pt x="8282" y="12425"/>
                    <a:pt x="8282" y="13770"/>
                    <a:pt x="8900" y="15160"/>
                  </a:cubicBezTo>
                  <a:cubicBezTo>
                    <a:pt x="9511" y="16543"/>
                    <a:pt x="10695" y="17480"/>
                    <a:pt x="12445" y="18072"/>
                  </a:cubicBezTo>
                  <a:cubicBezTo>
                    <a:pt x="13385" y="18342"/>
                    <a:pt x="14648" y="18499"/>
                    <a:pt x="16210" y="18499"/>
                  </a:cubicBezTo>
                  <a:cubicBezTo>
                    <a:pt x="16768" y="18521"/>
                    <a:pt x="17604" y="18521"/>
                    <a:pt x="18706" y="18499"/>
                  </a:cubicBezTo>
                  <a:lnTo>
                    <a:pt x="20605" y="18398"/>
                  </a:lnTo>
                  <a:cubicBezTo>
                    <a:pt x="22419" y="15951"/>
                    <a:pt x="22730" y="13358"/>
                    <a:pt x="21546" y="10660"/>
                  </a:cubicBezTo>
                  <a:close/>
                  <a:moveTo>
                    <a:pt x="30418" y="30365"/>
                  </a:moveTo>
                  <a:cubicBezTo>
                    <a:pt x="29294" y="27780"/>
                    <a:pt x="27136" y="26386"/>
                    <a:pt x="23989" y="26191"/>
                  </a:cubicBezTo>
                  <a:cubicBezTo>
                    <a:pt x="21924" y="26079"/>
                    <a:pt x="19785" y="26086"/>
                    <a:pt x="17548" y="26229"/>
                  </a:cubicBezTo>
                  <a:lnTo>
                    <a:pt x="16611" y="26274"/>
                  </a:lnTo>
                  <a:cubicBezTo>
                    <a:pt x="14625" y="29451"/>
                    <a:pt x="14277" y="32557"/>
                    <a:pt x="15584" y="35514"/>
                  </a:cubicBezTo>
                  <a:cubicBezTo>
                    <a:pt x="16323" y="37218"/>
                    <a:pt x="17289" y="38447"/>
                    <a:pt x="18447" y="39223"/>
                  </a:cubicBezTo>
                  <a:cubicBezTo>
                    <a:pt x="21055" y="40920"/>
                    <a:pt x="23764" y="41115"/>
                    <a:pt x="26608" y="39882"/>
                  </a:cubicBezTo>
                  <a:cubicBezTo>
                    <a:pt x="28579" y="39028"/>
                    <a:pt x="29950" y="37672"/>
                    <a:pt x="30643" y="35918"/>
                  </a:cubicBezTo>
                  <a:cubicBezTo>
                    <a:pt x="31340" y="34142"/>
                    <a:pt x="31250" y="32287"/>
                    <a:pt x="30418" y="3036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3" name="任意多边形: 形状 12">
              <a:extLst>
                <a:ext uri="{FF2B5EF4-FFF2-40B4-BE49-F238E27FC236}">
                  <a16:creationId xmlns:a16="http://schemas.microsoft.com/office/drawing/2014/main" id="{475D5159-42FC-42E7-9BC7-1CCCC6465812}"/>
                </a:ext>
              </a:extLst>
            </p:cNvPr>
            <p:cNvSpPr/>
            <p:nvPr/>
          </p:nvSpPr>
          <p:spPr>
            <a:xfrm>
              <a:off x="4166910" y="1204452"/>
              <a:ext cx="1311245" cy="1311243"/>
            </a:xfrm>
            <a:custGeom>
              <a:avLst/>
              <a:gdLst/>
              <a:ahLst/>
              <a:cxnLst/>
              <a:rect l="0" t="0" r="0" b="0"/>
              <a:pathLst>
                <a:path w="595756" h="595756">
                  <a:moveTo>
                    <a:pt x="183620" y="26078"/>
                  </a:moveTo>
                  <a:cubicBezTo>
                    <a:pt x="148336" y="40976"/>
                    <a:pt x="116701" y="62333"/>
                    <a:pt x="89517" y="89513"/>
                  </a:cubicBezTo>
                  <a:cubicBezTo>
                    <a:pt x="62326" y="116686"/>
                    <a:pt x="40995" y="148362"/>
                    <a:pt x="26086" y="183609"/>
                  </a:cubicBezTo>
                  <a:cubicBezTo>
                    <a:pt x="10645" y="220108"/>
                    <a:pt x="2810" y="258858"/>
                    <a:pt x="2810" y="298834"/>
                  </a:cubicBezTo>
                  <a:cubicBezTo>
                    <a:pt x="2810" y="338802"/>
                    <a:pt x="10645" y="377575"/>
                    <a:pt x="26086" y="414058"/>
                  </a:cubicBezTo>
                  <a:cubicBezTo>
                    <a:pt x="40995" y="449305"/>
                    <a:pt x="62326" y="480948"/>
                    <a:pt x="89517" y="508132"/>
                  </a:cubicBezTo>
                  <a:cubicBezTo>
                    <a:pt x="116697" y="535315"/>
                    <a:pt x="148336" y="556646"/>
                    <a:pt x="183620" y="571555"/>
                  </a:cubicBezTo>
                  <a:cubicBezTo>
                    <a:pt x="220093" y="586996"/>
                    <a:pt x="258847" y="594823"/>
                    <a:pt x="298811" y="594823"/>
                  </a:cubicBezTo>
                  <a:cubicBezTo>
                    <a:pt x="338768" y="594823"/>
                    <a:pt x="377545" y="586996"/>
                    <a:pt x="414043" y="571555"/>
                  </a:cubicBezTo>
                  <a:cubicBezTo>
                    <a:pt x="449290" y="556646"/>
                    <a:pt x="480944" y="535315"/>
                    <a:pt x="508124" y="508132"/>
                  </a:cubicBezTo>
                  <a:cubicBezTo>
                    <a:pt x="535319" y="480944"/>
                    <a:pt x="556654" y="449305"/>
                    <a:pt x="571544" y="414058"/>
                  </a:cubicBezTo>
                  <a:cubicBezTo>
                    <a:pt x="587000" y="377575"/>
                    <a:pt x="594827" y="338798"/>
                    <a:pt x="594827" y="298834"/>
                  </a:cubicBezTo>
                  <a:cubicBezTo>
                    <a:pt x="594827" y="258854"/>
                    <a:pt x="587004" y="220108"/>
                    <a:pt x="571544" y="183609"/>
                  </a:cubicBezTo>
                  <a:cubicBezTo>
                    <a:pt x="556654" y="148362"/>
                    <a:pt x="535319" y="116686"/>
                    <a:pt x="508124" y="89513"/>
                  </a:cubicBezTo>
                  <a:cubicBezTo>
                    <a:pt x="480944" y="62333"/>
                    <a:pt x="449290" y="40976"/>
                    <a:pt x="414043" y="26078"/>
                  </a:cubicBezTo>
                  <a:cubicBezTo>
                    <a:pt x="377541" y="10671"/>
                    <a:pt x="338768" y="2810"/>
                    <a:pt x="298811" y="2810"/>
                  </a:cubicBezTo>
                  <a:cubicBezTo>
                    <a:pt x="258847" y="2810"/>
                    <a:pt x="220093" y="10671"/>
                    <a:pt x="183620" y="26078"/>
                  </a:cubicBezTo>
                  <a:close/>
                  <a:moveTo>
                    <a:pt x="187420" y="562540"/>
                  </a:moveTo>
                  <a:cubicBezTo>
                    <a:pt x="153338" y="548141"/>
                    <a:pt x="122730" y="527503"/>
                    <a:pt x="96453" y="501207"/>
                  </a:cubicBezTo>
                  <a:cubicBezTo>
                    <a:pt x="70142" y="474945"/>
                    <a:pt x="49496" y="444307"/>
                    <a:pt x="35105" y="410251"/>
                  </a:cubicBezTo>
                  <a:cubicBezTo>
                    <a:pt x="20177" y="374974"/>
                    <a:pt x="12623" y="337487"/>
                    <a:pt x="12623" y="298841"/>
                  </a:cubicBezTo>
                  <a:cubicBezTo>
                    <a:pt x="12623" y="260196"/>
                    <a:pt x="20173" y="222708"/>
                    <a:pt x="35105" y="187405"/>
                  </a:cubicBezTo>
                  <a:cubicBezTo>
                    <a:pt x="49496" y="153331"/>
                    <a:pt x="70142" y="122722"/>
                    <a:pt x="96453" y="96445"/>
                  </a:cubicBezTo>
                  <a:cubicBezTo>
                    <a:pt x="122730" y="70153"/>
                    <a:pt x="153338" y="49489"/>
                    <a:pt x="187420" y="35067"/>
                  </a:cubicBezTo>
                  <a:cubicBezTo>
                    <a:pt x="222682" y="20147"/>
                    <a:pt x="260169" y="12575"/>
                    <a:pt x="298811" y="12575"/>
                  </a:cubicBezTo>
                  <a:cubicBezTo>
                    <a:pt x="337453" y="12575"/>
                    <a:pt x="374933" y="20147"/>
                    <a:pt x="410218" y="35067"/>
                  </a:cubicBezTo>
                  <a:cubicBezTo>
                    <a:pt x="444322" y="49489"/>
                    <a:pt x="474908" y="70153"/>
                    <a:pt x="501196" y="96445"/>
                  </a:cubicBezTo>
                  <a:cubicBezTo>
                    <a:pt x="527507" y="122722"/>
                    <a:pt x="548126" y="153331"/>
                    <a:pt x="562548" y="187405"/>
                  </a:cubicBezTo>
                  <a:cubicBezTo>
                    <a:pt x="577483" y="222708"/>
                    <a:pt x="585040" y="260196"/>
                    <a:pt x="585040" y="298841"/>
                  </a:cubicBezTo>
                  <a:cubicBezTo>
                    <a:pt x="585040" y="337487"/>
                    <a:pt x="577483" y="374974"/>
                    <a:pt x="562548" y="410251"/>
                  </a:cubicBezTo>
                  <a:cubicBezTo>
                    <a:pt x="548126" y="444311"/>
                    <a:pt x="527511" y="474949"/>
                    <a:pt x="501196" y="501207"/>
                  </a:cubicBezTo>
                  <a:cubicBezTo>
                    <a:pt x="474904" y="527507"/>
                    <a:pt x="444318" y="548141"/>
                    <a:pt x="410218" y="562540"/>
                  </a:cubicBezTo>
                  <a:cubicBezTo>
                    <a:pt x="374933" y="577475"/>
                    <a:pt x="337457" y="585003"/>
                    <a:pt x="298811" y="585003"/>
                  </a:cubicBezTo>
                  <a:cubicBezTo>
                    <a:pt x="260166" y="585003"/>
                    <a:pt x="222682" y="577475"/>
                    <a:pt x="187420" y="562540"/>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4" name="任意多边形: 形状 13">
              <a:extLst>
                <a:ext uri="{FF2B5EF4-FFF2-40B4-BE49-F238E27FC236}">
                  <a16:creationId xmlns:a16="http://schemas.microsoft.com/office/drawing/2014/main" id="{F34F5299-BAFD-4AF4-ACD0-8E88453F8F88}"/>
                </a:ext>
              </a:extLst>
            </p:cNvPr>
            <p:cNvSpPr/>
            <p:nvPr/>
          </p:nvSpPr>
          <p:spPr>
            <a:xfrm>
              <a:off x="4336662" y="1374171"/>
              <a:ext cx="973126" cy="973125"/>
            </a:xfrm>
            <a:custGeom>
              <a:avLst/>
              <a:gdLst/>
              <a:ahLst/>
              <a:cxnLst/>
              <a:rect l="0" t="0" r="0" b="0"/>
              <a:pathLst>
                <a:path w="442133" h="442133">
                  <a:moveTo>
                    <a:pt x="136473" y="20005"/>
                  </a:moveTo>
                  <a:cubicBezTo>
                    <a:pt x="110414" y="31017"/>
                    <a:pt x="86992" y="46802"/>
                    <a:pt x="66935" y="66920"/>
                  </a:cubicBezTo>
                  <a:cubicBezTo>
                    <a:pt x="46817" y="87044"/>
                    <a:pt x="31028" y="110421"/>
                    <a:pt x="19997" y="136488"/>
                  </a:cubicBezTo>
                  <a:cubicBezTo>
                    <a:pt x="8592" y="163488"/>
                    <a:pt x="2810" y="192148"/>
                    <a:pt x="2810" y="221693"/>
                  </a:cubicBezTo>
                  <a:cubicBezTo>
                    <a:pt x="2810" y="251252"/>
                    <a:pt x="8592" y="279912"/>
                    <a:pt x="19997" y="306912"/>
                  </a:cubicBezTo>
                  <a:cubicBezTo>
                    <a:pt x="31028" y="332964"/>
                    <a:pt x="46817" y="356356"/>
                    <a:pt x="66935" y="376469"/>
                  </a:cubicBezTo>
                  <a:cubicBezTo>
                    <a:pt x="86992" y="396571"/>
                    <a:pt x="110414" y="412361"/>
                    <a:pt x="136473" y="423380"/>
                  </a:cubicBezTo>
                  <a:cubicBezTo>
                    <a:pt x="163481" y="434839"/>
                    <a:pt x="192115" y="440597"/>
                    <a:pt x="221670" y="440597"/>
                  </a:cubicBezTo>
                  <a:cubicBezTo>
                    <a:pt x="251226" y="440597"/>
                    <a:pt x="279897" y="434839"/>
                    <a:pt x="306897" y="423380"/>
                  </a:cubicBezTo>
                  <a:cubicBezTo>
                    <a:pt x="332972" y="412365"/>
                    <a:pt x="356386" y="396575"/>
                    <a:pt x="376484" y="376469"/>
                  </a:cubicBezTo>
                  <a:cubicBezTo>
                    <a:pt x="396586" y="356356"/>
                    <a:pt x="412342" y="332979"/>
                    <a:pt x="423377" y="306912"/>
                  </a:cubicBezTo>
                  <a:cubicBezTo>
                    <a:pt x="434782" y="279912"/>
                    <a:pt x="440594" y="251256"/>
                    <a:pt x="440594" y="221693"/>
                  </a:cubicBezTo>
                  <a:cubicBezTo>
                    <a:pt x="440594" y="192148"/>
                    <a:pt x="434782" y="163488"/>
                    <a:pt x="423377" y="136488"/>
                  </a:cubicBezTo>
                  <a:cubicBezTo>
                    <a:pt x="412342" y="110421"/>
                    <a:pt x="396586" y="87044"/>
                    <a:pt x="376484" y="66920"/>
                  </a:cubicBezTo>
                  <a:cubicBezTo>
                    <a:pt x="356382" y="46802"/>
                    <a:pt x="332972" y="31021"/>
                    <a:pt x="306897" y="20005"/>
                  </a:cubicBezTo>
                  <a:cubicBezTo>
                    <a:pt x="279897" y="8577"/>
                    <a:pt x="251229" y="2810"/>
                    <a:pt x="221670" y="2810"/>
                  </a:cubicBezTo>
                  <a:cubicBezTo>
                    <a:pt x="192111" y="2810"/>
                    <a:pt x="163481" y="8577"/>
                    <a:pt x="136473" y="20005"/>
                  </a:cubicBezTo>
                  <a:close/>
                  <a:moveTo>
                    <a:pt x="139077" y="417288"/>
                  </a:moveTo>
                  <a:cubicBezTo>
                    <a:pt x="113801" y="406613"/>
                    <a:pt x="91083" y="391307"/>
                    <a:pt x="71577" y="371801"/>
                  </a:cubicBezTo>
                  <a:cubicBezTo>
                    <a:pt x="52082" y="352294"/>
                    <a:pt x="36795" y="329611"/>
                    <a:pt x="26097" y="304334"/>
                  </a:cubicBezTo>
                  <a:cubicBezTo>
                    <a:pt x="15044" y="278170"/>
                    <a:pt x="9416" y="250379"/>
                    <a:pt x="9416" y="221689"/>
                  </a:cubicBezTo>
                  <a:cubicBezTo>
                    <a:pt x="9416" y="193044"/>
                    <a:pt x="15044" y="165246"/>
                    <a:pt x="26097" y="139059"/>
                  </a:cubicBezTo>
                  <a:cubicBezTo>
                    <a:pt x="36791" y="113759"/>
                    <a:pt x="52082" y="91057"/>
                    <a:pt x="71577" y="71592"/>
                  </a:cubicBezTo>
                  <a:cubicBezTo>
                    <a:pt x="91083" y="52086"/>
                    <a:pt x="113804" y="36772"/>
                    <a:pt x="139077" y="26105"/>
                  </a:cubicBezTo>
                  <a:cubicBezTo>
                    <a:pt x="165238" y="15010"/>
                    <a:pt x="193014" y="9416"/>
                    <a:pt x="221674" y="9416"/>
                  </a:cubicBezTo>
                  <a:cubicBezTo>
                    <a:pt x="250334" y="9416"/>
                    <a:pt x="278147" y="15010"/>
                    <a:pt x="304334" y="26105"/>
                  </a:cubicBezTo>
                  <a:cubicBezTo>
                    <a:pt x="329611" y="36772"/>
                    <a:pt x="352306" y="52086"/>
                    <a:pt x="371801" y="71592"/>
                  </a:cubicBezTo>
                  <a:cubicBezTo>
                    <a:pt x="391307" y="91057"/>
                    <a:pt x="406598" y="113759"/>
                    <a:pt x="417303" y="139059"/>
                  </a:cubicBezTo>
                  <a:cubicBezTo>
                    <a:pt x="428383" y="165246"/>
                    <a:pt x="433969" y="193044"/>
                    <a:pt x="433969" y="221689"/>
                  </a:cubicBezTo>
                  <a:cubicBezTo>
                    <a:pt x="433969" y="250379"/>
                    <a:pt x="428383" y="278170"/>
                    <a:pt x="417303" y="304334"/>
                  </a:cubicBezTo>
                  <a:cubicBezTo>
                    <a:pt x="406602" y="329611"/>
                    <a:pt x="391307" y="352294"/>
                    <a:pt x="371801" y="371801"/>
                  </a:cubicBezTo>
                  <a:cubicBezTo>
                    <a:pt x="352306" y="391307"/>
                    <a:pt x="329611" y="406613"/>
                    <a:pt x="304334" y="417288"/>
                  </a:cubicBezTo>
                  <a:cubicBezTo>
                    <a:pt x="278147" y="428383"/>
                    <a:pt x="250334" y="433977"/>
                    <a:pt x="221674" y="433977"/>
                  </a:cubicBezTo>
                  <a:cubicBezTo>
                    <a:pt x="193014" y="433977"/>
                    <a:pt x="165234" y="428383"/>
                    <a:pt x="139077" y="417288"/>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5" name="任意多边形: 形状 14">
              <a:extLst>
                <a:ext uri="{FF2B5EF4-FFF2-40B4-BE49-F238E27FC236}">
                  <a16:creationId xmlns:a16="http://schemas.microsoft.com/office/drawing/2014/main" id="{33EB111A-AF25-4C15-BBB3-3FA866940D2A}"/>
                </a:ext>
              </a:extLst>
            </p:cNvPr>
            <p:cNvSpPr/>
            <p:nvPr/>
          </p:nvSpPr>
          <p:spPr>
            <a:xfrm>
              <a:off x="4253100" y="2020890"/>
              <a:ext cx="107210" cy="90715"/>
            </a:xfrm>
            <a:custGeom>
              <a:avLst/>
              <a:gdLst/>
              <a:ahLst/>
              <a:cxnLst/>
              <a:rect l="0" t="0" r="0" b="0"/>
              <a:pathLst>
                <a:path w="48709" h="41215">
                  <a:moveTo>
                    <a:pt x="8591" y="3678"/>
                  </a:moveTo>
                  <a:cubicBezTo>
                    <a:pt x="10670" y="2895"/>
                    <a:pt x="12585" y="2636"/>
                    <a:pt x="14395" y="2925"/>
                  </a:cubicBezTo>
                  <a:cubicBezTo>
                    <a:pt x="16197" y="3161"/>
                    <a:pt x="17850" y="3895"/>
                    <a:pt x="19360" y="4997"/>
                  </a:cubicBezTo>
                  <a:cubicBezTo>
                    <a:pt x="20911" y="6177"/>
                    <a:pt x="22256" y="7687"/>
                    <a:pt x="23440" y="9482"/>
                  </a:cubicBezTo>
                  <a:cubicBezTo>
                    <a:pt x="24624" y="11277"/>
                    <a:pt x="25688" y="13401"/>
                    <a:pt x="26621" y="15852"/>
                  </a:cubicBezTo>
                  <a:lnTo>
                    <a:pt x="27760" y="18778"/>
                  </a:lnTo>
                  <a:lnTo>
                    <a:pt x="37978" y="14907"/>
                  </a:lnTo>
                  <a:cubicBezTo>
                    <a:pt x="38596" y="14690"/>
                    <a:pt x="39079" y="14371"/>
                    <a:pt x="39428" y="13944"/>
                  </a:cubicBezTo>
                  <a:cubicBezTo>
                    <a:pt x="39799" y="13540"/>
                    <a:pt x="40001" y="12951"/>
                    <a:pt x="40001" y="12198"/>
                  </a:cubicBezTo>
                  <a:cubicBezTo>
                    <a:pt x="40020" y="11794"/>
                    <a:pt x="39964" y="11157"/>
                    <a:pt x="39799" y="10329"/>
                  </a:cubicBezTo>
                  <a:cubicBezTo>
                    <a:pt x="39660" y="9478"/>
                    <a:pt x="39514" y="8747"/>
                    <a:pt x="39349" y="8219"/>
                  </a:cubicBezTo>
                  <a:lnTo>
                    <a:pt x="41373" y="7447"/>
                  </a:lnTo>
                  <a:lnTo>
                    <a:pt x="48982" y="27373"/>
                  </a:lnTo>
                  <a:lnTo>
                    <a:pt x="46959" y="28126"/>
                  </a:lnTo>
                  <a:cubicBezTo>
                    <a:pt x="46719" y="27662"/>
                    <a:pt x="46408" y="27025"/>
                    <a:pt x="45981" y="26249"/>
                  </a:cubicBezTo>
                  <a:cubicBezTo>
                    <a:pt x="45577" y="25436"/>
                    <a:pt x="45251" y="24923"/>
                    <a:pt x="44981" y="24623"/>
                  </a:cubicBezTo>
                  <a:cubicBezTo>
                    <a:pt x="44452" y="24068"/>
                    <a:pt x="43943" y="23742"/>
                    <a:pt x="43460" y="23683"/>
                  </a:cubicBezTo>
                  <a:cubicBezTo>
                    <a:pt x="42972" y="23638"/>
                    <a:pt x="42418" y="23735"/>
                    <a:pt x="41691" y="23986"/>
                  </a:cubicBezTo>
                  <a:lnTo>
                    <a:pt x="15980" y="33788"/>
                  </a:lnTo>
                  <a:cubicBezTo>
                    <a:pt x="15373" y="34035"/>
                    <a:pt x="14901" y="34327"/>
                    <a:pt x="14552" y="34732"/>
                  </a:cubicBezTo>
                  <a:cubicBezTo>
                    <a:pt x="14181" y="35081"/>
                    <a:pt x="13979" y="35673"/>
                    <a:pt x="13957" y="36486"/>
                  </a:cubicBezTo>
                  <a:cubicBezTo>
                    <a:pt x="13934" y="37036"/>
                    <a:pt x="14001" y="37733"/>
                    <a:pt x="14144" y="38599"/>
                  </a:cubicBezTo>
                  <a:cubicBezTo>
                    <a:pt x="14282" y="39461"/>
                    <a:pt x="14399" y="40105"/>
                    <a:pt x="14515" y="40514"/>
                  </a:cubicBezTo>
                  <a:lnTo>
                    <a:pt x="12491" y="41282"/>
                  </a:lnTo>
                  <a:lnTo>
                    <a:pt x="4844" y="21180"/>
                  </a:lnTo>
                  <a:cubicBezTo>
                    <a:pt x="3027" y="16507"/>
                    <a:pt x="2431" y="12678"/>
                    <a:pt x="3042" y="9789"/>
                  </a:cubicBezTo>
                  <a:cubicBezTo>
                    <a:pt x="3675" y="6923"/>
                    <a:pt x="5511" y="4862"/>
                    <a:pt x="8591" y="3678"/>
                  </a:cubicBezTo>
                  <a:close/>
                  <a:moveTo>
                    <a:pt x="13668" y="13135"/>
                  </a:moveTo>
                  <a:cubicBezTo>
                    <a:pt x="10955" y="14177"/>
                    <a:pt x="9116" y="15507"/>
                    <a:pt x="8224" y="17114"/>
                  </a:cubicBezTo>
                  <a:cubicBezTo>
                    <a:pt x="7302" y="18755"/>
                    <a:pt x="7407" y="20929"/>
                    <a:pt x="8464" y="23750"/>
                  </a:cubicBezTo>
                  <a:lnTo>
                    <a:pt x="9277" y="25893"/>
                  </a:lnTo>
                  <a:lnTo>
                    <a:pt x="25268" y="19767"/>
                  </a:lnTo>
                  <a:lnTo>
                    <a:pt x="24841" y="18680"/>
                  </a:lnTo>
                  <a:cubicBezTo>
                    <a:pt x="23785" y="15923"/>
                    <a:pt x="22335" y="14046"/>
                    <a:pt x="20480" y="13056"/>
                  </a:cubicBezTo>
                  <a:cubicBezTo>
                    <a:pt x="18625" y="12067"/>
                    <a:pt x="16358" y="12112"/>
                    <a:pt x="13668" y="1313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6" name="任意多边形: 形状 15">
              <a:extLst>
                <a:ext uri="{FF2B5EF4-FFF2-40B4-BE49-F238E27FC236}">
                  <a16:creationId xmlns:a16="http://schemas.microsoft.com/office/drawing/2014/main" id="{6548DEB1-F90E-4E16-993C-873436B69183}"/>
                </a:ext>
              </a:extLst>
            </p:cNvPr>
            <p:cNvSpPr/>
            <p:nvPr/>
          </p:nvSpPr>
          <p:spPr>
            <a:xfrm>
              <a:off x="4221199" y="1876147"/>
              <a:ext cx="98962" cy="98962"/>
            </a:xfrm>
            <a:custGeom>
              <a:avLst/>
              <a:gdLst/>
              <a:ahLst/>
              <a:cxnLst/>
              <a:rect l="0" t="0" r="0" b="0"/>
              <a:pathLst>
                <a:path w="44962" h="44962">
                  <a:moveTo>
                    <a:pt x="12728" y="8172"/>
                  </a:moveTo>
                  <a:lnTo>
                    <a:pt x="12961" y="10315"/>
                  </a:lnTo>
                  <a:cubicBezTo>
                    <a:pt x="11582" y="10978"/>
                    <a:pt x="10192" y="12073"/>
                    <a:pt x="8809" y="13526"/>
                  </a:cubicBezTo>
                  <a:cubicBezTo>
                    <a:pt x="7441" y="15006"/>
                    <a:pt x="6707" y="16366"/>
                    <a:pt x="6583" y="17678"/>
                  </a:cubicBezTo>
                  <a:cubicBezTo>
                    <a:pt x="6527" y="18199"/>
                    <a:pt x="6527" y="18952"/>
                    <a:pt x="6606" y="19937"/>
                  </a:cubicBezTo>
                  <a:cubicBezTo>
                    <a:pt x="6684" y="20904"/>
                    <a:pt x="6763" y="21736"/>
                    <a:pt x="6846" y="22316"/>
                  </a:cubicBezTo>
                  <a:lnTo>
                    <a:pt x="7505" y="27918"/>
                  </a:lnTo>
                  <a:lnTo>
                    <a:pt x="22440" y="26180"/>
                  </a:lnTo>
                  <a:lnTo>
                    <a:pt x="21976" y="22219"/>
                  </a:lnTo>
                  <a:cubicBezTo>
                    <a:pt x="21859" y="21234"/>
                    <a:pt x="21657" y="20364"/>
                    <a:pt x="21309" y="19566"/>
                  </a:cubicBezTo>
                  <a:cubicBezTo>
                    <a:pt x="20983" y="18795"/>
                    <a:pt x="20447" y="18101"/>
                    <a:pt x="19694" y="17517"/>
                  </a:cubicBezTo>
                  <a:cubicBezTo>
                    <a:pt x="19252" y="17153"/>
                    <a:pt x="18453" y="16820"/>
                    <a:pt x="17337" y="16498"/>
                  </a:cubicBezTo>
                  <a:cubicBezTo>
                    <a:pt x="16250" y="16224"/>
                    <a:pt x="15295" y="16055"/>
                    <a:pt x="14519" y="16018"/>
                  </a:cubicBezTo>
                  <a:lnTo>
                    <a:pt x="14272" y="13875"/>
                  </a:lnTo>
                  <a:lnTo>
                    <a:pt x="30380" y="11998"/>
                  </a:lnTo>
                  <a:lnTo>
                    <a:pt x="30646" y="14156"/>
                  </a:lnTo>
                  <a:cubicBezTo>
                    <a:pt x="29885" y="14309"/>
                    <a:pt x="28956" y="14688"/>
                    <a:pt x="27854" y="15295"/>
                  </a:cubicBezTo>
                  <a:cubicBezTo>
                    <a:pt x="26753" y="15879"/>
                    <a:pt x="26000" y="16366"/>
                    <a:pt x="25603" y="16824"/>
                  </a:cubicBezTo>
                  <a:cubicBezTo>
                    <a:pt x="25014" y="17498"/>
                    <a:pt x="24647" y="18236"/>
                    <a:pt x="24508" y="19072"/>
                  </a:cubicBezTo>
                  <a:cubicBezTo>
                    <a:pt x="24340" y="19937"/>
                    <a:pt x="24340" y="20866"/>
                    <a:pt x="24463" y="21934"/>
                  </a:cubicBezTo>
                  <a:lnTo>
                    <a:pt x="24921" y="25906"/>
                  </a:lnTo>
                  <a:lnTo>
                    <a:pt x="36116" y="24546"/>
                  </a:lnTo>
                  <a:cubicBezTo>
                    <a:pt x="37278" y="24430"/>
                    <a:pt x="38196" y="24250"/>
                    <a:pt x="38870" y="24003"/>
                  </a:cubicBezTo>
                  <a:cubicBezTo>
                    <a:pt x="39522" y="23733"/>
                    <a:pt x="40009" y="23362"/>
                    <a:pt x="40335" y="22834"/>
                  </a:cubicBezTo>
                  <a:cubicBezTo>
                    <a:pt x="40616" y="22369"/>
                    <a:pt x="40755" y="21695"/>
                    <a:pt x="40785" y="20870"/>
                  </a:cubicBezTo>
                  <a:cubicBezTo>
                    <a:pt x="40804" y="20080"/>
                    <a:pt x="40740" y="19008"/>
                    <a:pt x="40575" y="17663"/>
                  </a:cubicBezTo>
                  <a:cubicBezTo>
                    <a:pt x="40500" y="17022"/>
                    <a:pt x="40422" y="16269"/>
                    <a:pt x="40268" y="15366"/>
                  </a:cubicBezTo>
                  <a:cubicBezTo>
                    <a:pt x="40174" y="14474"/>
                    <a:pt x="40009" y="13699"/>
                    <a:pt x="39848" y="13069"/>
                  </a:cubicBezTo>
                  <a:cubicBezTo>
                    <a:pt x="39683" y="12316"/>
                    <a:pt x="39459" y="11619"/>
                    <a:pt x="39189" y="10975"/>
                  </a:cubicBezTo>
                  <a:cubicBezTo>
                    <a:pt x="38930" y="10334"/>
                    <a:pt x="38623" y="9873"/>
                    <a:pt x="38211" y="9581"/>
                  </a:cubicBezTo>
                  <a:cubicBezTo>
                    <a:pt x="37233" y="8809"/>
                    <a:pt x="35772" y="7996"/>
                    <a:pt x="33804" y="7112"/>
                  </a:cubicBezTo>
                  <a:cubicBezTo>
                    <a:pt x="31856" y="6246"/>
                    <a:pt x="30421" y="5684"/>
                    <a:pt x="29443" y="5448"/>
                  </a:cubicBezTo>
                  <a:lnTo>
                    <a:pt x="29218" y="3462"/>
                  </a:lnTo>
                  <a:lnTo>
                    <a:pt x="41354" y="2810"/>
                  </a:lnTo>
                  <a:lnTo>
                    <a:pt x="45596" y="39159"/>
                  </a:lnTo>
                  <a:lnTo>
                    <a:pt x="43475" y="39399"/>
                  </a:lnTo>
                  <a:cubicBezTo>
                    <a:pt x="43382" y="38889"/>
                    <a:pt x="43213" y="38196"/>
                    <a:pt x="43011" y="37334"/>
                  </a:cubicBezTo>
                  <a:cubicBezTo>
                    <a:pt x="42786" y="36457"/>
                    <a:pt x="42583" y="35850"/>
                    <a:pt x="42415" y="35498"/>
                  </a:cubicBezTo>
                  <a:cubicBezTo>
                    <a:pt x="42029" y="34816"/>
                    <a:pt x="41594" y="34427"/>
                    <a:pt x="41133" y="34224"/>
                  </a:cubicBezTo>
                  <a:cubicBezTo>
                    <a:pt x="40669" y="34026"/>
                    <a:pt x="40066" y="33973"/>
                    <a:pt x="39372" y="34078"/>
                  </a:cubicBezTo>
                  <a:lnTo>
                    <a:pt x="12031" y="37255"/>
                  </a:lnTo>
                  <a:cubicBezTo>
                    <a:pt x="11379" y="37334"/>
                    <a:pt x="10844" y="37473"/>
                    <a:pt x="10439" y="37739"/>
                  </a:cubicBezTo>
                  <a:cubicBezTo>
                    <a:pt x="10034" y="38009"/>
                    <a:pt x="9708" y="38544"/>
                    <a:pt x="9461" y="39320"/>
                  </a:cubicBezTo>
                  <a:cubicBezTo>
                    <a:pt x="9296" y="39830"/>
                    <a:pt x="9169" y="40523"/>
                    <a:pt x="9090" y="41414"/>
                  </a:cubicBezTo>
                  <a:cubicBezTo>
                    <a:pt x="9015" y="42314"/>
                    <a:pt x="8966" y="42951"/>
                    <a:pt x="8966" y="43415"/>
                  </a:cubicBezTo>
                  <a:lnTo>
                    <a:pt x="6831" y="43674"/>
                  </a:lnTo>
                  <a:lnTo>
                    <a:pt x="2810" y="9334"/>
                  </a:lnTo>
                  <a:lnTo>
                    <a:pt x="12728" y="817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7" name="任意多边形: 形状 16">
              <a:extLst>
                <a:ext uri="{FF2B5EF4-FFF2-40B4-BE49-F238E27FC236}">
                  <a16:creationId xmlns:a16="http://schemas.microsoft.com/office/drawing/2014/main" id="{D00AB5E0-3458-46E9-BCA4-FFACF32F022E}"/>
                </a:ext>
              </a:extLst>
            </p:cNvPr>
            <p:cNvSpPr/>
            <p:nvPr/>
          </p:nvSpPr>
          <p:spPr>
            <a:xfrm>
              <a:off x="4220730" y="1722517"/>
              <a:ext cx="107210" cy="115456"/>
            </a:xfrm>
            <a:custGeom>
              <a:avLst/>
              <a:gdLst/>
              <a:ahLst/>
              <a:cxnLst/>
              <a:rect l="0" t="0" r="0" b="0"/>
              <a:pathLst>
                <a:path w="48709" h="52456">
                  <a:moveTo>
                    <a:pt x="47957" y="5811"/>
                  </a:moveTo>
                  <a:lnTo>
                    <a:pt x="45776" y="21065"/>
                  </a:lnTo>
                  <a:cubicBezTo>
                    <a:pt x="41875" y="22856"/>
                    <a:pt x="38638" y="24486"/>
                    <a:pt x="35985" y="26007"/>
                  </a:cubicBezTo>
                  <a:cubicBezTo>
                    <a:pt x="33332" y="27514"/>
                    <a:pt x="30005" y="29451"/>
                    <a:pt x="25985" y="31804"/>
                  </a:cubicBezTo>
                  <a:lnTo>
                    <a:pt x="25782" y="33194"/>
                  </a:lnTo>
                  <a:lnTo>
                    <a:pt x="37956" y="34955"/>
                  </a:lnTo>
                  <a:cubicBezTo>
                    <a:pt x="38638" y="35034"/>
                    <a:pt x="39181" y="35015"/>
                    <a:pt x="39672" y="34854"/>
                  </a:cubicBezTo>
                  <a:cubicBezTo>
                    <a:pt x="40155" y="34663"/>
                    <a:pt x="40586" y="34258"/>
                    <a:pt x="41017" y="33583"/>
                  </a:cubicBezTo>
                  <a:cubicBezTo>
                    <a:pt x="41197" y="33287"/>
                    <a:pt x="41422" y="32823"/>
                    <a:pt x="41647" y="32223"/>
                  </a:cubicBezTo>
                  <a:cubicBezTo>
                    <a:pt x="41894" y="31594"/>
                    <a:pt x="42096" y="30968"/>
                    <a:pt x="42257" y="30339"/>
                  </a:cubicBezTo>
                  <a:lnTo>
                    <a:pt x="44386" y="30642"/>
                  </a:lnTo>
                  <a:lnTo>
                    <a:pt x="41459" y="51164"/>
                  </a:lnTo>
                  <a:lnTo>
                    <a:pt x="39324" y="50860"/>
                  </a:lnTo>
                  <a:cubicBezTo>
                    <a:pt x="39372" y="50377"/>
                    <a:pt x="39402" y="49680"/>
                    <a:pt x="39462" y="48766"/>
                  </a:cubicBezTo>
                  <a:cubicBezTo>
                    <a:pt x="39530" y="47859"/>
                    <a:pt x="39492" y="47237"/>
                    <a:pt x="39402" y="46832"/>
                  </a:cubicBezTo>
                  <a:cubicBezTo>
                    <a:pt x="39245" y="46166"/>
                    <a:pt x="38953" y="45645"/>
                    <a:pt x="38548" y="45311"/>
                  </a:cubicBezTo>
                  <a:cubicBezTo>
                    <a:pt x="38143" y="45008"/>
                    <a:pt x="37578" y="44813"/>
                    <a:pt x="36873" y="44659"/>
                  </a:cubicBezTo>
                  <a:lnTo>
                    <a:pt x="9487" y="40789"/>
                  </a:lnTo>
                  <a:cubicBezTo>
                    <a:pt x="8850" y="40710"/>
                    <a:pt x="8284" y="40710"/>
                    <a:pt x="7835" y="40867"/>
                  </a:cubicBezTo>
                  <a:cubicBezTo>
                    <a:pt x="7363" y="41006"/>
                    <a:pt x="6913" y="41441"/>
                    <a:pt x="6463" y="42108"/>
                  </a:cubicBezTo>
                  <a:cubicBezTo>
                    <a:pt x="6115" y="42625"/>
                    <a:pt x="5811" y="43318"/>
                    <a:pt x="5542" y="44071"/>
                  </a:cubicBezTo>
                  <a:cubicBezTo>
                    <a:pt x="5253" y="44824"/>
                    <a:pt x="5051" y="45461"/>
                    <a:pt x="4931" y="45948"/>
                  </a:cubicBezTo>
                  <a:lnTo>
                    <a:pt x="2810" y="45641"/>
                  </a:lnTo>
                  <a:lnTo>
                    <a:pt x="5834" y="24422"/>
                  </a:lnTo>
                  <a:lnTo>
                    <a:pt x="7970" y="24748"/>
                  </a:lnTo>
                  <a:cubicBezTo>
                    <a:pt x="7947" y="25307"/>
                    <a:pt x="7925" y="26000"/>
                    <a:pt x="7910" y="26790"/>
                  </a:cubicBezTo>
                  <a:cubicBezTo>
                    <a:pt x="7910" y="27603"/>
                    <a:pt x="7947" y="28297"/>
                    <a:pt x="8056" y="28855"/>
                  </a:cubicBezTo>
                  <a:cubicBezTo>
                    <a:pt x="8179" y="29608"/>
                    <a:pt x="8475" y="30129"/>
                    <a:pt x="8970" y="30417"/>
                  </a:cubicBezTo>
                  <a:cubicBezTo>
                    <a:pt x="9453" y="30736"/>
                    <a:pt x="9985" y="30927"/>
                    <a:pt x="10600" y="31028"/>
                  </a:cubicBezTo>
                  <a:lnTo>
                    <a:pt x="23658" y="32883"/>
                  </a:lnTo>
                  <a:lnTo>
                    <a:pt x="23815" y="31751"/>
                  </a:lnTo>
                  <a:cubicBezTo>
                    <a:pt x="22714" y="30174"/>
                    <a:pt x="21410" y="28297"/>
                    <a:pt x="19859" y="26157"/>
                  </a:cubicBezTo>
                  <a:cubicBezTo>
                    <a:pt x="18307" y="24014"/>
                    <a:pt x="17003" y="22331"/>
                    <a:pt x="16003" y="21129"/>
                  </a:cubicBezTo>
                  <a:cubicBezTo>
                    <a:pt x="14575" y="19484"/>
                    <a:pt x="13451" y="18214"/>
                    <a:pt x="12620" y="17404"/>
                  </a:cubicBezTo>
                  <a:cubicBezTo>
                    <a:pt x="11762" y="16591"/>
                    <a:pt x="10990" y="16123"/>
                    <a:pt x="10315" y="16026"/>
                  </a:cubicBezTo>
                  <a:cubicBezTo>
                    <a:pt x="9982" y="15981"/>
                    <a:pt x="9708" y="16295"/>
                    <a:pt x="9453" y="16895"/>
                  </a:cubicBezTo>
                  <a:cubicBezTo>
                    <a:pt x="9169" y="17532"/>
                    <a:pt x="8933" y="18540"/>
                    <a:pt x="8663" y="19896"/>
                  </a:cubicBezTo>
                  <a:lnTo>
                    <a:pt x="6520" y="19600"/>
                  </a:lnTo>
                  <a:lnTo>
                    <a:pt x="8933" y="2810"/>
                  </a:lnTo>
                  <a:lnTo>
                    <a:pt x="11046" y="3121"/>
                  </a:lnTo>
                  <a:cubicBezTo>
                    <a:pt x="10990" y="5163"/>
                    <a:pt x="11132" y="6924"/>
                    <a:pt x="11436" y="8352"/>
                  </a:cubicBezTo>
                  <a:cubicBezTo>
                    <a:pt x="11762" y="9802"/>
                    <a:pt x="12436" y="11256"/>
                    <a:pt x="13451" y="12803"/>
                  </a:cubicBezTo>
                  <a:cubicBezTo>
                    <a:pt x="14924" y="14961"/>
                    <a:pt x="16205" y="16760"/>
                    <a:pt x="17307" y="18191"/>
                  </a:cubicBezTo>
                  <a:cubicBezTo>
                    <a:pt x="18386" y="19634"/>
                    <a:pt x="19799" y="21462"/>
                    <a:pt x="21511" y="23714"/>
                  </a:cubicBezTo>
                  <a:cubicBezTo>
                    <a:pt x="23894" y="22302"/>
                    <a:pt x="26794" y="20571"/>
                    <a:pt x="30230" y="18588"/>
                  </a:cubicBezTo>
                  <a:cubicBezTo>
                    <a:pt x="33651" y="16588"/>
                    <a:pt x="36997" y="14590"/>
                    <a:pt x="40260" y="12590"/>
                  </a:cubicBezTo>
                  <a:cubicBezTo>
                    <a:pt x="41092" y="12061"/>
                    <a:pt x="41913" y="11465"/>
                    <a:pt x="42700" y="10791"/>
                  </a:cubicBezTo>
                  <a:cubicBezTo>
                    <a:pt x="43498" y="10094"/>
                    <a:pt x="44180" y="9277"/>
                    <a:pt x="44723" y="8416"/>
                  </a:cubicBezTo>
                  <a:cubicBezTo>
                    <a:pt x="44993" y="7981"/>
                    <a:pt x="45218" y="7486"/>
                    <a:pt x="45397" y="6943"/>
                  </a:cubicBezTo>
                  <a:cubicBezTo>
                    <a:pt x="45600" y="6385"/>
                    <a:pt x="45716" y="5901"/>
                    <a:pt x="45802" y="5493"/>
                  </a:cubicBezTo>
                  <a:lnTo>
                    <a:pt x="47957" y="581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8" name="任意多边形: 形状 17">
              <a:extLst>
                <a:ext uri="{FF2B5EF4-FFF2-40B4-BE49-F238E27FC236}">
                  <a16:creationId xmlns:a16="http://schemas.microsoft.com/office/drawing/2014/main" id="{AE7C845A-116E-455B-9562-079A22F84397}"/>
                </a:ext>
              </a:extLst>
            </p:cNvPr>
            <p:cNvSpPr/>
            <p:nvPr/>
          </p:nvSpPr>
          <p:spPr>
            <a:xfrm>
              <a:off x="4255044" y="1611903"/>
              <a:ext cx="107210" cy="82468"/>
            </a:xfrm>
            <a:custGeom>
              <a:avLst/>
              <a:gdLst/>
              <a:ahLst/>
              <a:cxnLst/>
              <a:rect l="0" t="0" r="0" b="0"/>
              <a:pathLst>
                <a:path w="48709" h="37468">
                  <a:moveTo>
                    <a:pt x="47113" y="17344"/>
                  </a:moveTo>
                  <a:lnTo>
                    <a:pt x="39035" y="37446"/>
                  </a:lnTo>
                  <a:lnTo>
                    <a:pt x="37034" y="36656"/>
                  </a:lnTo>
                  <a:cubicBezTo>
                    <a:pt x="37207" y="36173"/>
                    <a:pt x="37405" y="35491"/>
                    <a:pt x="37709" y="34546"/>
                  </a:cubicBezTo>
                  <a:cubicBezTo>
                    <a:pt x="37979" y="33655"/>
                    <a:pt x="38136" y="32995"/>
                    <a:pt x="38136" y="32590"/>
                  </a:cubicBezTo>
                  <a:cubicBezTo>
                    <a:pt x="38136" y="31860"/>
                    <a:pt x="37979" y="31294"/>
                    <a:pt x="37649" y="30916"/>
                  </a:cubicBezTo>
                  <a:cubicBezTo>
                    <a:pt x="37323" y="30511"/>
                    <a:pt x="36832" y="30162"/>
                    <a:pt x="36176" y="29900"/>
                  </a:cubicBezTo>
                  <a:lnTo>
                    <a:pt x="10495" y="19622"/>
                  </a:lnTo>
                  <a:cubicBezTo>
                    <a:pt x="9907" y="19405"/>
                    <a:pt x="9378" y="19289"/>
                    <a:pt x="8828" y="19357"/>
                  </a:cubicBezTo>
                  <a:cubicBezTo>
                    <a:pt x="8314" y="19405"/>
                    <a:pt x="7786" y="19660"/>
                    <a:pt x="7265" y="20218"/>
                  </a:cubicBezTo>
                  <a:cubicBezTo>
                    <a:pt x="6909" y="20552"/>
                    <a:pt x="6505" y="21087"/>
                    <a:pt x="5991" y="21826"/>
                  </a:cubicBezTo>
                  <a:cubicBezTo>
                    <a:pt x="5504" y="22556"/>
                    <a:pt x="5092" y="23205"/>
                    <a:pt x="4819" y="23718"/>
                  </a:cubicBezTo>
                  <a:lnTo>
                    <a:pt x="2810" y="22942"/>
                  </a:lnTo>
                  <a:lnTo>
                    <a:pt x="10847" y="2810"/>
                  </a:lnTo>
                  <a:lnTo>
                    <a:pt x="12848" y="3608"/>
                  </a:lnTo>
                  <a:cubicBezTo>
                    <a:pt x="12702" y="4144"/>
                    <a:pt x="12515" y="4819"/>
                    <a:pt x="12312" y="5632"/>
                  </a:cubicBezTo>
                  <a:cubicBezTo>
                    <a:pt x="12095" y="6422"/>
                    <a:pt x="11971" y="7115"/>
                    <a:pt x="11934" y="7719"/>
                  </a:cubicBezTo>
                  <a:cubicBezTo>
                    <a:pt x="11893" y="8494"/>
                    <a:pt x="12050" y="9030"/>
                    <a:pt x="12428" y="9457"/>
                  </a:cubicBezTo>
                  <a:cubicBezTo>
                    <a:pt x="12807" y="9869"/>
                    <a:pt x="13298" y="10195"/>
                    <a:pt x="13908" y="10394"/>
                  </a:cubicBezTo>
                  <a:lnTo>
                    <a:pt x="39567" y="20687"/>
                  </a:lnTo>
                  <a:cubicBezTo>
                    <a:pt x="40163" y="20960"/>
                    <a:pt x="40748" y="21058"/>
                    <a:pt x="41242" y="20983"/>
                  </a:cubicBezTo>
                  <a:cubicBezTo>
                    <a:pt x="41793" y="20923"/>
                    <a:pt x="42321" y="20649"/>
                    <a:pt x="42831" y="20091"/>
                  </a:cubicBezTo>
                  <a:cubicBezTo>
                    <a:pt x="43142" y="19784"/>
                    <a:pt x="43535" y="19278"/>
                    <a:pt x="43996" y="18510"/>
                  </a:cubicBezTo>
                  <a:cubicBezTo>
                    <a:pt x="44461" y="17749"/>
                    <a:pt x="44854" y="17060"/>
                    <a:pt x="45098" y="16516"/>
                  </a:cubicBezTo>
                  <a:lnTo>
                    <a:pt x="47113" y="1734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9" name="任意多边形: 形状 18">
              <a:extLst>
                <a:ext uri="{FF2B5EF4-FFF2-40B4-BE49-F238E27FC236}">
                  <a16:creationId xmlns:a16="http://schemas.microsoft.com/office/drawing/2014/main" id="{732EF0F1-AB57-4E6B-BB22-0CAA82B3EF20}"/>
                </a:ext>
              </a:extLst>
            </p:cNvPr>
            <p:cNvSpPr/>
            <p:nvPr/>
          </p:nvSpPr>
          <p:spPr>
            <a:xfrm>
              <a:off x="4303809" y="1466874"/>
              <a:ext cx="131949" cy="140195"/>
            </a:xfrm>
            <a:custGeom>
              <a:avLst/>
              <a:gdLst/>
              <a:ahLst/>
              <a:cxnLst/>
              <a:rect l="0" t="0" r="0" b="0"/>
              <a:pathLst>
                <a:path w="59950" h="63697">
                  <a:moveTo>
                    <a:pt x="31230" y="4054"/>
                  </a:moveTo>
                  <a:cubicBezTo>
                    <a:pt x="30972" y="4489"/>
                    <a:pt x="30623" y="5115"/>
                    <a:pt x="30196" y="6018"/>
                  </a:cubicBezTo>
                  <a:cubicBezTo>
                    <a:pt x="29769" y="6849"/>
                    <a:pt x="29567" y="7741"/>
                    <a:pt x="29578" y="8682"/>
                  </a:cubicBezTo>
                  <a:cubicBezTo>
                    <a:pt x="29578" y="9540"/>
                    <a:pt x="30005" y="10428"/>
                    <a:pt x="30811" y="11349"/>
                  </a:cubicBezTo>
                  <a:cubicBezTo>
                    <a:pt x="31620" y="12297"/>
                    <a:pt x="32984" y="13436"/>
                    <a:pt x="34861" y="14778"/>
                  </a:cubicBezTo>
                  <a:lnTo>
                    <a:pt x="57586" y="31103"/>
                  </a:lnTo>
                  <a:lnTo>
                    <a:pt x="54731" y="35067"/>
                  </a:lnTo>
                  <a:lnTo>
                    <a:pt x="16059" y="37184"/>
                  </a:lnTo>
                  <a:lnTo>
                    <a:pt x="30931" y="47822"/>
                  </a:lnTo>
                  <a:cubicBezTo>
                    <a:pt x="32793" y="49170"/>
                    <a:pt x="34280" y="50055"/>
                    <a:pt x="35401" y="50516"/>
                  </a:cubicBezTo>
                  <a:cubicBezTo>
                    <a:pt x="36540" y="50943"/>
                    <a:pt x="37544" y="51025"/>
                    <a:pt x="38357" y="50793"/>
                  </a:cubicBezTo>
                  <a:cubicBezTo>
                    <a:pt x="38986" y="50639"/>
                    <a:pt x="39740" y="50227"/>
                    <a:pt x="40620" y="49534"/>
                  </a:cubicBezTo>
                  <a:cubicBezTo>
                    <a:pt x="41519" y="48803"/>
                    <a:pt x="42183" y="48245"/>
                    <a:pt x="42643" y="47780"/>
                  </a:cubicBezTo>
                  <a:lnTo>
                    <a:pt x="44397" y="49021"/>
                  </a:lnTo>
                  <a:lnTo>
                    <a:pt x="34629" y="62659"/>
                  </a:lnTo>
                  <a:lnTo>
                    <a:pt x="32868" y="61408"/>
                  </a:lnTo>
                  <a:cubicBezTo>
                    <a:pt x="33239" y="60790"/>
                    <a:pt x="33606" y="60052"/>
                    <a:pt x="33977" y="59190"/>
                  </a:cubicBezTo>
                  <a:cubicBezTo>
                    <a:pt x="34340" y="58332"/>
                    <a:pt x="34535" y="57485"/>
                    <a:pt x="34543" y="56747"/>
                  </a:cubicBezTo>
                  <a:cubicBezTo>
                    <a:pt x="34505" y="55840"/>
                    <a:pt x="34138" y="54956"/>
                    <a:pt x="33426" y="54146"/>
                  </a:cubicBezTo>
                  <a:cubicBezTo>
                    <a:pt x="32707" y="53288"/>
                    <a:pt x="31317" y="52131"/>
                    <a:pt x="29260" y="50662"/>
                  </a:cubicBezTo>
                  <a:lnTo>
                    <a:pt x="14223" y="39863"/>
                  </a:lnTo>
                  <a:cubicBezTo>
                    <a:pt x="13478" y="39342"/>
                    <a:pt x="12680" y="38934"/>
                    <a:pt x="11863" y="38694"/>
                  </a:cubicBezTo>
                  <a:cubicBezTo>
                    <a:pt x="11031" y="38436"/>
                    <a:pt x="10188" y="38406"/>
                    <a:pt x="9378" y="38529"/>
                  </a:cubicBezTo>
                  <a:cubicBezTo>
                    <a:pt x="8487" y="38694"/>
                    <a:pt x="7666" y="39016"/>
                    <a:pt x="6891" y="39492"/>
                  </a:cubicBezTo>
                  <a:cubicBezTo>
                    <a:pt x="6107" y="39942"/>
                    <a:pt x="5347" y="40549"/>
                    <a:pt x="4564" y="41302"/>
                  </a:cubicBezTo>
                  <a:lnTo>
                    <a:pt x="2810" y="40036"/>
                  </a:lnTo>
                  <a:lnTo>
                    <a:pt x="11376" y="28117"/>
                  </a:lnTo>
                  <a:lnTo>
                    <a:pt x="45296" y="26288"/>
                  </a:lnTo>
                  <a:lnTo>
                    <a:pt x="33216" y="17622"/>
                  </a:lnTo>
                  <a:cubicBezTo>
                    <a:pt x="31317" y="16262"/>
                    <a:pt x="29773" y="15359"/>
                    <a:pt x="28671" y="14950"/>
                  </a:cubicBezTo>
                  <a:cubicBezTo>
                    <a:pt x="27547" y="14493"/>
                    <a:pt x="26592" y="14414"/>
                    <a:pt x="25737" y="14624"/>
                  </a:cubicBezTo>
                  <a:cubicBezTo>
                    <a:pt x="25078" y="14811"/>
                    <a:pt x="24332" y="15227"/>
                    <a:pt x="23489" y="15913"/>
                  </a:cubicBezTo>
                  <a:cubicBezTo>
                    <a:pt x="22635" y="16580"/>
                    <a:pt x="21961" y="17101"/>
                    <a:pt x="21503" y="17580"/>
                  </a:cubicBezTo>
                  <a:lnTo>
                    <a:pt x="19814" y="16363"/>
                  </a:lnTo>
                  <a:lnTo>
                    <a:pt x="29518" y="2810"/>
                  </a:lnTo>
                  <a:lnTo>
                    <a:pt x="31230" y="405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0" name="任意多边形: 形状 19">
              <a:extLst>
                <a:ext uri="{FF2B5EF4-FFF2-40B4-BE49-F238E27FC236}">
                  <a16:creationId xmlns:a16="http://schemas.microsoft.com/office/drawing/2014/main" id="{AA4A620F-F428-47DA-A16D-CFFF16300126}"/>
                </a:ext>
              </a:extLst>
            </p:cNvPr>
            <p:cNvSpPr/>
            <p:nvPr/>
          </p:nvSpPr>
          <p:spPr>
            <a:xfrm>
              <a:off x="4425305" y="1368497"/>
              <a:ext cx="107210" cy="107209"/>
            </a:xfrm>
            <a:custGeom>
              <a:avLst/>
              <a:gdLst/>
              <a:ahLst/>
              <a:cxnLst/>
              <a:rect l="0" t="0" r="0" b="0"/>
              <a:pathLst>
                <a:path w="48709" h="48709">
                  <a:moveTo>
                    <a:pt x="43649" y="16602"/>
                  </a:moveTo>
                  <a:cubicBezTo>
                    <a:pt x="43237" y="16992"/>
                    <a:pt x="42896" y="17386"/>
                    <a:pt x="42585" y="17689"/>
                  </a:cubicBezTo>
                  <a:cubicBezTo>
                    <a:pt x="42278" y="18015"/>
                    <a:pt x="41967" y="18480"/>
                    <a:pt x="41585" y="19060"/>
                  </a:cubicBezTo>
                  <a:cubicBezTo>
                    <a:pt x="41135" y="19735"/>
                    <a:pt x="41012" y="20319"/>
                    <a:pt x="41180" y="20923"/>
                  </a:cubicBezTo>
                  <a:cubicBezTo>
                    <a:pt x="41341" y="21481"/>
                    <a:pt x="41585" y="21994"/>
                    <a:pt x="41971" y="22481"/>
                  </a:cubicBezTo>
                  <a:lnTo>
                    <a:pt x="44811" y="26026"/>
                  </a:lnTo>
                  <a:cubicBezTo>
                    <a:pt x="45399" y="26723"/>
                    <a:pt x="45875" y="27315"/>
                    <a:pt x="46239" y="27708"/>
                  </a:cubicBezTo>
                  <a:cubicBezTo>
                    <a:pt x="46609" y="28150"/>
                    <a:pt x="47052" y="28686"/>
                    <a:pt x="47587" y="29308"/>
                  </a:cubicBezTo>
                  <a:cubicBezTo>
                    <a:pt x="46857" y="31302"/>
                    <a:pt x="45399" y="33831"/>
                    <a:pt x="43215" y="36802"/>
                  </a:cubicBezTo>
                  <a:cubicBezTo>
                    <a:pt x="41042" y="39803"/>
                    <a:pt x="38771" y="42261"/>
                    <a:pt x="36425" y="44112"/>
                  </a:cubicBezTo>
                  <a:cubicBezTo>
                    <a:pt x="34222" y="45911"/>
                    <a:pt x="31884" y="47222"/>
                    <a:pt x="29434" y="48091"/>
                  </a:cubicBezTo>
                  <a:cubicBezTo>
                    <a:pt x="26961" y="48998"/>
                    <a:pt x="24462" y="49343"/>
                    <a:pt x="21925" y="49156"/>
                  </a:cubicBezTo>
                  <a:cubicBezTo>
                    <a:pt x="19418" y="48998"/>
                    <a:pt x="16945" y="48256"/>
                    <a:pt x="14517" y="46952"/>
                  </a:cubicBezTo>
                  <a:cubicBezTo>
                    <a:pt x="12097" y="45671"/>
                    <a:pt x="9875" y="43756"/>
                    <a:pt x="7829" y="41227"/>
                  </a:cubicBezTo>
                  <a:cubicBezTo>
                    <a:pt x="5937" y="38837"/>
                    <a:pt x="4547" y="36322"/>
                    <a:pt x="3734" y="33707"/>
                  </a:cubicBezTo>
                  <a:cubicBezTo>
                    <a:pt x="2872" y="31069"/>
                    <a:pt x="2632" y="28416"/>
                    <a:pt x="2936" y="25749"/>
                  </a:cubicBezTo>
                  <a:cubicBezTo>
                    <a:pt x="3239" y="23141"/>
                    <a:pt x="4116" y="20604"/>
                    <a:pt x="5566" y="18139"/>
                  </a:cubicBezTo>
                  <a:cubicBezTo>
                    <a:pt x="7039" y="15673"/>
                    <a:pt x="9036" y="13421"/>
                    <a:pt x="11557" y="11383"/>
                  </a:cubicBezTo>
                  <a:cubicBezTo>
                    <a:pt x="13296" y="10000"/>
                    <a:pt x="15068" y="8914"/>
                    <a:pt x="16863" y="8161"/>
                  </a:cubicBezTo>
                  <a:cubicBezTo>
                    <a:pt x="18680" y="7385"/>
                    <a:pt x="20254" y="6872"/>
                    <a:pt x="21595" y="6595"/>
                  </a:cubicBezTo>
                  <a:lnTo>
                    <a:pt x="21981" y="4339"/>
                  </a:lnTo>
                  <a:lnTo>
                    <a:pt x="23858" y="2810"/>
                  </a:lnTo>
                  <a:lnTo>
                    <a:pt x="33012" y="13789"/>
                  </a:lnTo>
                  <a:lnTo>
                    <a:pt x="31120" y="15295"/>
                  </a:lnTo>
                  <a:cubicBezTo>
                    <a:pt x="27350" y="12803"/>
                    <a:pt x="24068" y="11402"/>
                    <a:pt x="21250" y="10978"/>
                  </a:cubicBezTo>
                  <a:cubicBezTo>
                    <a:pt x="18459" y="10600"/>
                    <a:pt x="15889" y="11327"/>
                    <a:pt x="13562" y="13189"/>
                  </a:cubicBezTo>
                  <a:cubicBezTo>
                    <a:pt x="10830" y="15392"/>
                    <a:pt x="9669" y="18281"/>
                    <a:pt x="10103" y="21886"/>
                  </a:cubicBezTo>
                  <a:cubicBezTo>
                    <a:pt x="10546" y="25479"/>
                    <a:pt x="12438" y="29379"/>
                    <a:pt x="15806" y="33572"/>
                  </a:cubicBezTo>
                  <a:cubicBezTo>
                    <a:pt x="19392" y="38035"/>
                    <a:pt x="22944" y="40957"/>
                    <a:pt x="26429" y="42291"/>
                  </a:cubicBezTo>
                  <a:cubicBezTo>
                    <a:pt x="29906" y="43625"/>
                    <a:pt x="32993" y="43239"/>
                    <a:pt x="35676" y="41096"/>
                  </a:cubicBezTo>
                  <a:cubicBezTo>
                    <a:pt x="36916" y="40081"/>
                    <a:pt x="37872" y="39001"/>
                    <a:pt x="38569" y="37847"/>
                  </a:cubicBezTo>
                  <a:cubicBezTo>
                    <a:pt x="39221" y="36690"/>
                    <a:pt x="39625" y="35637"/>
                    <a:pt x="39771" y="34730"/>
                  </a:cubicBezTo>
                  <a:lnTo>
                    <a:pt x="34837" y="28551"/>
                  </a:lnTo>
                  <a:cubicBezTo>
                    <a:pt x="34425" y="28049"/>
                    <a:pt x="33994" y="27660"/>
                    <a:pt x="33533" y="27521"/>
                  </a:cubicBezTo>
                  <a:cubicBezTo>
                    <a:pt x="33061" y="27289"/>
                    <a:pt x="32454" y="27289"/>
                    <a:pt x="31678" y="27498"/>
                  </a:cubicBezTo>
                  <a:cubicBezTo>
                    <a:pt x="31082" y="27656"/>
                    <a:pt x="30412" y="27903"/>
                    <a:pt x="29677" y="28312"/>
                  </a:cubicBezTo>
                  <a:cubicBezTo>
                    <a:pt x="28924" y="28682"/>
                    <a:pt x="28283" y="29027"/>
                    <a:pt x="27841" y="29304"/>
                  </a:cubicBezTo>
                  <a:lnTo>
                    <a:pt x="26489" y="27660"/>
                  </a:lnTo>
                  <a:lnTo>
                    <a:pt x="42301" y="14905"/>
                  </a:lnTo>
                  <a:lnTo>
                    <a:pt x="43649" y="1660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1" name="任意多边形: 形状 20">
              <a:extLst>
                <a:ext uri="{FF2B5EF4-FFF2-40B4-BE49-F238E27FC236}">
                  <a16:creationId xmlns:a16="http://schemas.microsoft.com/office/drawing/2014/main" id="{9B3E8790-393B-42EB-8744-BE17448199F1}"/>
                </a:ext>
              </a:extLst>
            </p:cNvPr>
            <p:cNvSpPr/>
            <p:nvPr/>
          </p:nvSpPr>
          <p:spPr>
            <a:xfrm>
              <a:off x="4617485" y="1265619"/>
              <a:ext cx="107210" cy="107209"/>
            </a:xfrm>
            <a:custGeom>
              <a:avLst/>
              <a:gdLst/>
              <a:ahLst/>
              <a:cxnLst/>
              <a:rect l="0" t="0" r="0" b="0"/>
              <a:pathLst>
                <a:path w="48709" h="48709">
                  <a:moveTo>
                    <a:pt x="47233" y="4942"/>
                  </a:moveTo>
                  <a:cubicBezTo>
                    <a:pt x="46728" y="5144"/>
                    <a:pt x="46016" y="5463"/>
                    <a:pt x="45075" y="5920"/>
                  </a:cubicBezTo>
                  <a:cubicBezTo>
                    <a:pt x="44153" y="6347"/>
                    <a:pt x="43423" y="6906"/>
                    <a:pt x="42887" y="7554"/>
                  </a:cubicBezTo>
                  <a:cubicBezTo>
                    <a:pt x="42317" y="8161"/>
                    <a:pt x="42048" y="9090"/>
                    <a:pt x="42078" y="10315"/>
                  </a:cubicBezTo>
                  <a:cubicBezTo>
                    <a:pt x="42100" y="11510"/>
                    <a:pt x="42449" y="13264"/>
                    <a:pt x="43033" y="15583"/>
                  </a:cubicBezTo>
                  <a:lnTo>
                    <a:pt x="46784" y="29586"/>
                  </a:lnTo>
                  <a:cubicBezTo>
                    <a:pt x="47885" y="33700"/>
                    <a:pt x="47357" y="37383"/>
                    <a:pt x="45233" y="40628"/>
                  </a:cubicBezTo>
                  <a:cubicBezTo>
                    <a:pt x="43086" y="43895"/>
                    <a:pt x="39725" y="46143"/>
                    <a:pt x="35116" y="47394"/>
                  </a:cubicBezTo>
                  <a:cubicBezTo>
                    <a:pt x="29732" y="48788"/>
                    <a:pt x="25239" y="48713"/>
                    <a:pt x="21638" y="47084"/>
                  </a:cubicBezTo>
                  <a:cubicBezTo>
                    <a:pt x="18045" y="45446"/>
                    <a:pt x="15681" y="42467"/>
                    <a:pt x="14538" y="38140"/>
                  </a:cubicBezTo>
                  <a:lnTo>
                    <a:pt x="9378" y="18892"/>
                  </a:lnTo>
                  <a:cubicBezTo>
                    <a:pt x="9232" y="18255"/>
                    <a:pt x="8974" y="17768"/>
                    <a:pt x="8603" y="17401"/>
                  </a:cubicBezTo>
                  <a:cubicBezTo>
                    <a:pt x="8262" y="17015"/>
                    <a:pt x="7704" y="16741"/>
                    <a:pt x="6935" y="16539"/>
                  </a:cubicBezTo>
                  <a:cubicBezTo>
                    <a:pt x="6407" y="16438"/>
                    <a:pt x="5781" y="16423"/>
                    <a:pt x="5073" y="16438"/>
                  </a:cubicBezTo>
                  <a:cubicBezTo>
                    <a:pt x="4365" y="16509"/>
                    <a:pt x="3784" y="16539"/>
                    <a:pt x="3368" y="16610"/>
                  </a:cubicBezTo>
                  <a:lnTo>
                    <a:pt x="2810" y="14523"/>
                  </a:lnTo>
                  <a:lnTo>
                    <a:pt x="22564" y="9247"/>
                  </a:lnTo>
                  <a:lnTo>
                    <a:pt x="23122" y="11319"/>
                  </a:lnTo>
                  <a:cubicBezTo>
                    <a:pt x="22564" y="11507"/>
                    <a:pt x="21998" y="11724"/>
                    <a:pt x="21455" y="11994"/>
                  </a:cubicBezTo>
                  <a:cubicBezTo>
                    <a:pt x="20881" y="12237"/>
                    <a:pt x="20331" y="12530"/>
                    <a:pt x="19780" y="12886"/>
                  </a:cubicBezTo>
                  <a:cubicBezTo>
                    <a:pt x="19143" y="13264"/>
                    <a:pt x="18794" y="13770"/>
                    <a:pt x="18678" y="14328"/>
                  </a:cubicBezTo>
                  <a:cubicBezTo>
                    <a:pt x="18592" y="14894"/>
                    <a:pt x="18633" y="15467"/>
                    <a:pt x="18794" y="16123"/>
                  </a:cubicBezTo>
                  <a:lnTo>
                    <a:pt x="23860" y="35082"/>
                  </a:lnTo>
                  <a:cubicBezTo>
                    <a:pt x="24876" y="38814"/>
                    <a:pt x="26412" y="41328"/>
                    <a:pt x="28506" y="42569"/>
                  </a:cubicBezTo>
                  <a:cubicBezTo>
                    <a:pt x="30631" y="43846"/>
                    <a:pt x="33261" y="44019"/>
                    <a:pt x="36420" y="43205"/>
                  </a:cubicBezTo>
                  <a:cubicBezTo>
                    <a:pt x="39485" y="42362"/>
                    <a:pt x="41680" y="40800"/>
                    <a:pt x="42928" y="38443"/>
                  </a:cubicBezTo>
                  <a:cubicBezTo>
                    <a:pt x="44187" y="36101"/>
                    <a:pt x="44333" y="33108"/>
                    <a:pt x="43355" y="29477"/>
                  </a:cubicBezTo>
                  <a:lnTo>
                    <a:pt x="39972" y="16700"/>
                  </a:lnTo>
                  <a:cubicBezTo>
                    <a:pt x="39357" y="14426"/>
                    <a:pt x="38747" y="12796"/>
                    <a:pt x="38132" y="11720"/>
                  </a:cubicBezTo>
                  <a:cubicBezTo>
                    <a:pt x="37521" y="10705"/>
                    <a:pt x="36828" y="9997"/>
                    <a:pt x="36060" y="9671"/>
                  </a:cubicBezTo>
                  <a:cubicBezTo>
                    <a:pt x="35487" y="9416"/>
                    <a:pt x="34595" y="9281"/>
                    <a:pt x="33366" y="9281"/>
                  </a:cubicBezTo>
                  <a:cubicBezTo>
                    <a:pt x="32141" y="9259"/>
                    <a:pt x="31264" y="9281"/>
                    <a:pt x="30792" y="9341"/>
                  </a:cubicBezTo>
                  <a:lnTo>
                    <a:pt x="30219" y="7202"/>
                  </a:lnTo>
                  <a:lnTo>
                    <a:pt x="46683" y="2810"/>
                  </a:lnTo>
                  <a:lnTo>
                    <a:pt x="47233" y="49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2" name="任意多边形: 形状 21">
              <a:extLst>
                <a:ext uri="{FF2B5EF4-FFF2-40B4-BE49-F238E27FC236}">
                  <a16:creationId xmlns:a16="http://schemas.microsoft.com/office/drawing/2014/main" id="{CCF4C6EA-87B8-4852-9556-C04D9B408B30}"/>
                </a:ext>
              </a:extLst>
            </p:cNvPr>
            <p:cNvSpPr/>
            <p:nvPr/>
          </p:nvSpPr>
          <p:spPr>
            <a:xfrm>
              <a:off x="4775922" y="1258105"/>
              <a:ext cx="107210" cy="98962"/>
            </a:xfrm>
            <a:custGeom>
              <a:avLst/>
              <a:gdLst/>
              <a:ahLst/>
              <a:cxnLst/>
              <a:rect l="0" t="0" r="0" b="0"/>
              <a:pathLst>
                <a:path w="48709" h="44962">
                  <a:moveTo>
                    <a:pt x="48961" y="5587"/>
                  </a:moveTo>
                  <a:cubicBezTo>
                    <a:pt x="48444" y="5620"/>
                    <a:pt x="47713" y="5703"/>
                    <a:pt x="46758" y="5819"/>
                  </a:cubicBezTo>
                  <a:cubicBezTo>
                    <a:pt x="45821" y="5973"/>
                    <a:pt x="44937" y="6328"/>
                    <a:pt x="44183" y="6864"/>
                  </a:cubicBezTo>
                  <a:cubicBezTo>
                    <a:pt x="43486" y="7370"/>
                    <a:pt x="42996" y="8209"/>
                    <a:pt x="42700" y="9416"/>
                  </a:cubicBezTo>
                  <a:cubicBezTo>
                    <a:pt x="42389" y="10596"/>
                    <a:pt x="42228" y="12372"/>
                    <a:pt x="42205" y="14714"/>
                  </a:cubicBezTo>
                  <a:lnTo>
                    <a:pt x="41819" y="42670"/>
                  </a:lnTo>
                  <a:lnTo>
                    <a:pt x="36922" y="42621"/>
                  </a:lnTo>
                  <a:lnTo>
                    <a:pt x="13103" y="12069"/>
                  </a:lnTo>
                  <a:lnTo>
                    <a:pt x="12844" y="30380"/>
                  </a:lnTo>
                  <a:cubicBezTo>
                    <a:pt x="12814" y="32647"/>
                    <a:pt x="12938" y="34378"/>
                    <a:pt x="13223" y="35562"/>
                  </a:cubicBezTo>
                  <a:cubicBezTo>
                    <a:pt x="13511" y="36765"/>
                    <a:pt x="13998" y="37611"/>
                    <a:pt x="14658" y="38170"/>
                  </a:cubicBezTo>
                  <a:cubicBezTo>
                    <a:pt x="15141" y="38612"/>
                    <a:pt x="15924" y="38945"/>
                    <a:pt x="17018" y="39271"/>
                  </a:cubicBezTo>
                  <a:cubicBezTo>
                    <a:pt x="18086" y="39620"/>
                    <a:pt x="18933" y="39852"/>
                    <a:pt x="19593" y="39953"/>
                  </a:cubicBezTo>
                  <a:lnTo>
                    <a:pt x="19574" y="42111"/>
                  </a:lnTo>
                  <a:lnTo>
                    <a:pt x="2810" y="41860"/>
                  </a:lnTo>
                  <a:lnTo>
                    <a:pt x="2825" y="39751"/>
                  </a:lnTo>
                  <a:cubicBezTo>
                    <a:pt x="3541" y="39676"/>
                    <a:pt x="4339" y="39541"/>
                    <a:pt x="5276" y="39354"/>
                  </a:cubicBezTo>
                  <a:cubicBezTo>
                    <a:pt x="6216" y="39159"/>
                    <a:pt x="6988" y="38825"/>
                    <a:pt x="7602" y="38424"/>
                  </a:cubicBezTo>
                  <a:cubicBezTo>
                    <a:pt x="8333" y="37881"/>
                    <a:pt x="8820" y="37113"/>
                    <a:pt x="9109" y="36026"/>
                  </a:cubicBezTo>
                  <a:cubicBezTo>
                    <a:pt x="9397" y="34970"/>
                    <a:pt x="9558" y="33164"/>
                    <a:pt x="9558" y="30635"/>
                  </a:cubicBezTo>
                  <a:lnTo>
                    <a:pt x="9824" y="12106"/>
                  </a:lnTo>
                  <a:cubicBezTo>
                    <a:pt x="9839" y="11173"/>
                    <a:pt x="9716" y="10323"/>
                    <a:pt x="9435" y="9498"/>
                  </a:cubicBezTo>
                  <a:cubicBezTo>
                    <a:pt x="9169" y="8663"/>
                    <a:pt x="8745" y="7970"/>
                    <a:pt x="8153" y="7374"/>
                  </a:cubicBezTo>
                  <a:cubicBezTo>
                    <a:pt x="7516" y="6729"/>
                    <a:pt x="6793" y="6227"/>
                    <a:pt x="5965" y="5868"/>
                  </a:cubicBezTo>
                  <a:cubicBezTo>
                    <a:pt x="5152" y="5519"/>
                    <a:pt x="4189" y="5201"/>
                    <a:pt x="3155" y="4991"/>
                  </a:cubicBezTo>
                  <a:lnTo>
                    <a:pt x="3155" y="2810"/>
                  </a:lnTo>
                  <a:lnTo>
                    <a:pt x="17835" y="3027"/>
                  </a:lnTo>
                  <a:lnTo>
                    <a:pt x="38728" y="29810"/>
                  </a:lnTo>
                  <a:lnTo>
                    <a:pt x="38945" y="14961"/>
                  </a:lnTo>
                  <a:cubicBezTo>
                    <a:pt x="38968" y="12620"/>
                    <a:pt x="38852" y="10866"/>
                    <a:pt x="38559" y="9686"/>
                  </a:cubicBezTo>
                  <a:cubicBezTo>
                    <a:pt x="38256" y="8532"/>
                    <a:pt x="37776" y="7677"/>
                    <a:pt x="37109" y="7112"/>
                  </a:cubicBezTo>
                  <a:cubicBezTo>
                    <a:pt x="36603" y="6707"/>
                    <a:pt x="35805" y="6325"/>
                    <a:pt x="34790" y="5995"/>
                  </a:cubicBezTo>
                  <a:cubicBezTo>
                    <a:pt x="33748" y="5662"/>
                    <a:pt x="32905" y="5474"/>
                    <a:pt x="32268" y="5313"/>
                  </a:cubicBezTo>
                  <a:lnTo>
                    <a:pt x="32328" y="3234"/>
                  </a:lnTo>
                  <a:lnTo>
                    <a:pt x="49002" y="3458"/>
                  </a:lnTo>
                  <a:lnTo>
                    <a:pt x="48961" y="5587"/>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3" name="任意多边形: 形状 22">
              <a:extLst>
                <a:ext uri="{FF2B5EF4-FFF2-40B4-BE49-F238E27FC236}">
                  <a16:creationId xmlns:a16="http://schemas.microsoft.com/office/drawing/2014/main" id="{BDE7E8C4-7ECD-486A-B0A9-6267C95998C0}"/>
                </a:ext>
              </a:extLst>
            </p:cNvPr>
            <p:cNvSpPr/>
            <p:nvPr/>
          </p:nvSpPr>
          <p:spPr>
            <a:xfrm>
              <a:off x="4923878" y="1271861"/>
              <a:ext cx="74221" cy="107209"/>
            </a:xfrm>
            <a:custGeom>
              <a:avLst/>
              <a:gdLst/>
              <a:ahLst/>
              <a:cxnLst/>
              <a:rect l="0" t="0" r="0" b="0"/>
              <a:pathLst>
                <a:path w="33722" h="48709">
                  <a:moveTo>
                    <a:pt x="23797" y="46016"/>
                  </a:moveTo>
                  <a:lnTo>
                    <a:pt x="2810" y="40613"/>
                  </a:lnTo>
                  <a:lnTo>
                    <a:pt x="3353" y="38503"/>
                  </a:lnTo>
                  <a:cubicBezTo>
                    <a:pt x="3822" y="38604"/>
                    <a:pt x="4541" y="38758"/>
                    <a:pt x="5497" y="38908"/>
                  </a:cubicBezTo>
                  <a:cubicBezTo>
                    <a:pt x="6433" y="39088"/>
                    <a:pt x="7100" y="39140"/>
                    <a:pt x="7513" y="39088"/>
                  </a:cubicBezTo>
                  <a:cubicBezTo>
                    <a:pt x="8232" y="39001"/>
                    <a:pt x="8753" y="38754"/>
                    <a:pt x="9124" y="38364"/>
                  </a:cubicBezTo>
                  <a:cubicBezTo>
                    <a:pt x="9472" y="38016"/>
                    <a:pt x="9738" y="37465"/>
                    <a:pt x="9918" y="36821"/>
                  </a:cubicBezTo>
                  <a:lnTo>
                    <a:pt x="16861" y="10015"/>
                  </a:lnTo>
                  <a:cubicBezTo>
                    <a:pt x="17000" y="9420"/>
                    <a:pt x="17018" y="8843"/>
                    <a:pt x="16921" y="8318"/>
                  </a:cubicBezTo>
                  <a:cubicBezTo>
                    <a:pt x="16797" y="7812"/>
                    <a:pt x="16449" y="7318"/>
                    <a:pt x="15838" y="6868"/>
                  </a:cubicBezTo>
                  <a:cubicBezTo>
                    <a:pt x="15467" y="6565"/>
                    <a:pt x="14898" y="6242"/>
                    <a:pt x="14100" y="5811"/>
                  </a:cubicBezTo>
                  <a:cubicBezTo>
                    <a:pt x="13324" y="5422"/>
                    <a:pt x="12635" y="5096"/>
                    <a:pt x="12035" y="4875"/>
                  </a:cubicBezTo>
                  <a:lnTo>
                    <a:pt x="12571" y="2810"/>
                  </a:lnTo>
                  <a:lnTo>
                    <a:pt x="33557" y="8239"/>
                  </a:lnTo>
                  <a:lnTo>
                    <a:pt x="33006" y="10311"/>
                  </a:lnTo>
                  <a:cubicBezTo>
                    <a:pt x="32478" y="10233"/>
                    <a:pt x="31796" y="10117"/>
                    <a:pt x="30972" y="10015"/>
                  </a:cubicBezTo>
                  <a:cubicBezTo>
                    <a:pt x="30151" y="9907"/>
                    <a:pt x="29443" y="9869"/>
                    <a:pt x="28847" y="9907"/>
                  </a:cubicBezTo>
                  <a:cubicBezTo>
                    <a:pt x="28094" y="9955"/>
                    <a:pt x="27543" y="10218"/>
                    <a:pt x="27172" y="10622"/>
                  </a:cubicBezTo>
                  <a:cubicBezTo>
                    <a:pt x="26832" y="11065"/>
                    <a:pt x="26566" y="11585"/>
                    <a:pt x="26404" y="12185"/>
                  </a:cubicBezTo>
                  <a:lnTo>
                    <a:pt x="19469" y="38968"/>
                  </a:lnTo>
                  <a:cubicBezTo>
                    <a:pt x="19304" y="39597"/>
                    <a:pt x="19304" y="40185"/>
                    <a:pt x="19401" y="40684"/>
                  </a:cubicBezTo>
                  <a:cubicBezTo>
                    <a:pt x="19525" y="41186"/>
                    <a:pt x="19896" y="41692"/>
                    <a:pt x="20488" y="42156"/>
                  </a:cubicBezTo>
                  <a:cubicBezTo>
                    <a:pt x="20807" y="42419"/>
                    <a:pt x="21402" y="42730"/>
                    <a:pt x="22212" y="43112"/>
                  </a:cubicBezTo>
                  <a:cubicBezTo>
                    <a:pt x="23032" y="43460"/>
                    <a:pt x="23740" y="43738"/>
                    <a:pt x="24314" y="43947"/>
                  </a:cubicBezTo>
                  <a:lnTo>
                    <a:pt x="23797" y="46016"/>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4" name="任意多边形: 形状 23">
              <a:extLst>
                <a:ext uri="{FF2B5EF4-FFF2-40B4-BE49-F238E27FC236}">
                  <a16:creationId xmlns:a16="http://schemas.microsoft.com/office/drawing/2014/main" id="{C3B6DB5E-CE50-43D1-A19B-CEDA065E6210}"/>
                </a:ext>
              </a:extLst>
            </p:cNvPr>
            <p:cNvSpPr/>
            <p:nvPr/>
          </p:nvSpPr>
          <p:spPr>
            <a:xfrm>
              <a:off x="5050236" y="1304000"/>
              <a:ext cx="98962" cy="115456"/>
            </a:xfrm>
            <a:custGeom>
              <a:avLst/>
              <a:gdLst/>
              <a:ahLst/>
              <a:cxnLst/>
              <a:rect l="0" t="0" r="0" b="0"/>
              <a:pathLst>
                <a:path w="44962" h="52456">
                  <a:moveTo>
                    <a:pt x="43228" y="26183"/>
                  </a:moveTo>
                  <a:cubicBezTo>
                    <a:pt x="42662" y="25966"/>
                    <a:pt x="42096" y="25779"/>
                    <a:pt x="41538" y="25681"/>
                  </a:cubicBezTo>
                  <a:cubicBezTo>
                    <a:pt x="40961" y="25558"/>
                    <a:pt x="40328" y="25524"/>
                    <a:pt x="39665" y="25558"/>
                  </a:cubicBezTo>
                  <a:cubicBezTo>
                    <a:pt x="38765" y="25588"/>
                    <a:pt x="37990" y="25737"/>
                    <a:pt x="37375" y="26007"/>
                  </a:cubicBezTo>
                  <a:cubicBezTo>
                    <a:pt x="36746" y="26281"/>
                    <a:pt x="36026" y="26667"/>
                    <a:pt x="35232" y="27304"/>
                  </a:cubicBezTo>
                  <a:cubicBezTo>
                    <a:pt x="34138" y="28165"/>
                    <a:pt x="32564" y="29413"/>
                    <a:pt x="30530" y="31107"/>
                  </a:cubicBezTo>
                  <a:cubicBezTo>
                    <a:pt x="28488" y="32774"/>
                    <a:pt x="26146" y="34606"/>
                    <a:pt x="23531" y="36765"/>
                  </a:cubicBezTo>
                  <a:cubicBezTo>
                    <a:pt x="21204" y="38664"/>
                    <a:pt x="18652" y="40789"/>
                    <a:pt x="15898" y="43089"/>
                  </a:cubicBezTo>
                  <a:cubicBezTo>
                    <a:pt x="13129" y="45352"/>
                    <a:pt x="10476" y="47582"/>
                    <a:pt x="7947" y="49654"/>
                  </a:cubicBezTo>
                  <a:lnTo>
                    <a:pt x="3091" y="47080"/>
                  </a:lnTo>
                  <a:cubicBezTo>
                    <a:pt x="3766" y="40302"/>
                    <a:pt x="4463" y="33464"/>
                    <a:pt x="5133" y="26483"/>
                  </a:cubicBezTo>
                  <a:cubicBezTo>
                    <a:pt x="5841" y="19506"/>
                    <a:pt x="6314" y="14650"/>
                    <a:pt x="6520" y="11896"/>
                  </a:cubicBezTo>
                  <a:cubicBezTo>
                    <a:pt x="6583" y="10903"/>
                    <a:pt x="6561" y="10102"/>
                    <a:pt x="6418" y="9513"/>
                  </a:cubicBezTo>
                  <a:cubicBezTo>
                    <a:pt x="6272" y="8895"/>
                    <a:pt x="5969" y="8187"/>
                    <a:pt x="5433" y="7333"/>
                  </a:cubicBezTo>
                  <a:cubicBezTo>
                    <a:pt x="5047" y="6767"/>
                    <a:pt x="4680" y="6272"/>
                    <a:pt x="4324" y="5920"/>
                  </a:cubicBezTo>
                  <a:cubicBezTo>
                    <a:pt x="3968" y="5594"/>
                    <a:pt x="3462" y="5189"/>
                    <a:pt x="2810" y="4725"/>
                  </a:cubicBezTo>
                  <a:lnTo>
                    <a:pt x="3837" y="2810"/>
                  </a:lnTo>
                  <a:lnTo>
                    <a:pt x="22504" y="12709"/>
                  </a:lnTo>
                  <a:lnTo>
                    <a:pt x="21526" y="14579"/>
                  </a:lnTo>
                  <a:cubicBezTo>
                    <a:pt x="19634" y="13849"/>
                    <a:pt x="18292" y="13384"/>
                    <a:pt x="17532" y="13305"/>
                  </a:cubicBezTo>
                  <a:cubicBezTo>
                    <a:pt x="16756" y="13204"/>
                    <a:pt x="16307" y="13328"/>
                    <a:pt x="16097" y="13676"/>
                  </a:cubicBezTo>
                  <a:cubicBezTo>
                    <a:pt x="16010" y="13864"/>
                    <a:pt x="15943" y="14073"/>
                    <a:pt x="15887" y="14294"/>
                  </a:cubicBezTo>
                  <a:cubicBezTo>
                    <a:pt x="15834" y="14512"/>
                    <a:pt x="15778" y="14838"/>
                    <a:pt x="15692" y="15280"/>
                  </a:cubicBezTo>
                  <a:cubicBezTo>
                    <a:pt x="15452" y="16981"/>
                    <a:pt x="15171" y="19802"/>
                    <a:pt x="14800" y="23800"/>
                  </a:cubicBezTo>
                  <a:cubicBezTo>
                    <a:pt x="14452" y="27783"/>
                    <a:pt x="13860" y="33872"/>
                    <a:pt x="13005" y="41943"/>
                  </a:cubicBezTo>
                  <a:cubicBezTo>
                    <a:pt x="16824" y="38743"/>
                    <a:pt x="20020" y="36030"/>
                    <a:pt x="22620" y="33793"/>
                  </a:cubicBezTo>
                  <a:cubicBezTo>
                    <a:pt x="25198" y="31568"/>
                    <a:pt x="27487" y="29582"/>
                    <a:pt x="29439" y="27873"/>
                  </a:cubicBezTo>
                  <a:cubicBezTo>
                    <a:pt x="30410" y="27030"/>
                    <a:pt x="31279" y="26247"/>
                    <a:pt x="32014" y="25468"/>
                  </a:cubicBezTo>
                  <a:cubicBezTo>
                    <a:pt x="32767" y="24730"/>
                    <a:pt x="33261" y="24149"/>
                    <a:pt x="33494" y="23669"/>
                  </a:cubicBezTo>
                  <a:cubicBezTo>
                    <a:pt x="33775" y="23163"/>
                    <a:pt x="33625" y="22523"/>
                    <a:pt x="33029" y="21758"/>
                  </a:cubicBezTo>
                  <a:cubicBezTo>
                    <a:pt x="32467" y="21039"/>
                    <a:pt x="31204" y="20012"/>
                    <a:pt x="29248" y="18779"/>
                  </a:cubicBezTo>
                  <a:lnTo>
                    <a:pt x="30264" y="16842"/>
                  </a:lnTo>
                  <a:lnTo>
                    <a:pt x="44258" y="24242"/>
                  </a:lnTo>
                  <a:lnTo>
                    <a:pt x="43228" y="26183"/>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5" name="任意多边形: 形状 24">
              <a:extLst>
                <a:ext uri="{FF2B5EF4-FFF2-40B4-BE49-F238E27FC236}">
                  <a16:creationId xmlns:a16="http://schemas.microsoft.com/office/drawing/2014/main" id="{8E0EED2C-2866-4510-89A1-958610CD5A78}"/>
                </a:ext>
              </a:extLst>
            </p:cNvPr>
            <p:cNvSpPr/>
            <p:nvPr/>
          </p:nvSpPr>
          <p:spPr>
            <a:xfrm>
              <a:off x="5133332" y="1387753"/>
              <a:ext cx="123701" cy="123701"/>
            </a:xfrm>
            <a:custGeom>
              <a:avLst/>
              <a:gdLst/>
              <a:ahLst/>
              <a:cxnLst/>
              <a:rect l="0" t="0" r="0" b="0"/>
              <a:pathLst>
                <a:path w="56203" h="56203">
                  <a:moveTo>
                    <a:pt x="47912" y="33501"/>
                  </a:moveTo>
                  <a:lnTo>
                    <a:pt x="46327" y="32028"/>
                  </a:lnTo>
                  <a:cubicBezTo>
                    <a:pt x="46964" y="30578"/>
                    <a:pt x="47312" y="28862"/>
                    <a:pt x="47376" y="26869"/>
                  </a:cubicBezTo>
                  <a:cubicBezTo>
                    <a:pt x="47451" y="24898"/>
                    <a:pt x="47121" y="23362"/>
                    <a:pt x="46375" y="22298"/>
                  </a:cubicBezTo>
                  <a:cubicBezTo>
                    <a:pt x="46064" y="21814"/>
                    <a:pt x="45536" y="21256"/>
                    <a:pt x="44839" y="20608"/>
                  </a:cubicBezTo>
                  <a:cubicBezTo>
                    <a:pt x="44150" y="19885"/>
                    <a:pt x="43558" y="19360"/>
                    <a:pt x="43093" y="18911"/>
                  </a:cubicBezTo>
                  <a:lnTo>
                    <a:pt x="38949" y="15122"/>
                  </a:lnTo>
                  <a:lnTo>
                    <a:pt x="28810" y="26217"/>
                  </a:lnTo>
                  <a:lnTo>
                    <a:pt x="31729" y="28956"/>
                  </a:lnTo>
                  <a:cubicBezTo>
                    <a:pt x="32463" y="29600"/>
                    <a:pt x="33212" y="30125"/>
                    <a:pt x="33969" y="30485"/>
                  </a:cubicBezTo>
                  <a:cubicBezTo>
                    <a:pt x="34722" y="30856"/>
                    <a:pt x="35603" y="31050"/>
                    <a:pt x="36562" y="30983"/>
                  </a:cubicBezTo>
                  <a:cubicBezTo>
                    <a:pt x="37128" y="30946"/>
                    <a:pt x="37941" y="30695"/>
                    <a:pt x="38960" y="30192"/>
                  </a:cubicBezTo>
                  <a:cubicBezTo>
                    <a:pt x="39983" y="29694"/>
                    <a:pt x="40822" y="29207"/>
                    <a:pt x="41456" y="28720"/>
                  </a:cubicBezTo>
                  <a:lnTo>
                    <a:pt x="43018" y="30155"/>
                  </a:lnTo>
                  <a:lnTo>
                    <a:pt x="32077" y="42156"/>
                  </a:lnTo>
                  <a:lnTo>
                    <a:pt x="30481" y="40706"/>
                  </a:lnTo>
                  <a:cubicBezTo>
                    <a:pt x="30931" y="40081"/>
                    <a:pt x="31380" y="39178"/>
                    <a:pt x="31822" y="38016"/>
                  </a:cubicBezTo>
                  <a:cubicBezTo>
                    <a:pt x="32280" y="36836"/>
                    <a:pt x="32519" y="35951"/>
                    <a:pt x="32519" y="35356"/>
                  </a:cubicBezTo>
                  <a:cubicBezTo>
                    <a:pt x="32519" y="34486"/>
                    <a:pt x="32317" y="33677"/>
                    <a:pt x="31890" y="32935"/>
                  </a:cubicBezTo>
                  <a:cubicBezTo>
                    <a:pt x="31448" y="32205"/>
                    <a:pt x="30829" y="31485"/>
                    <a:pt x="30035" y="30751"/>
                  </a:cubicBezTo>
                  <a:lnTo>
                    <a:pt x="27098" y="28087"/>
                  </a:lnTo>
                  <a:lnTo>
                    <a:pt x="19506" y="36397"/>
                  </a:lnTo>
                  <a:cubicBezTo>
                    <a:pt x="18716" y="37259"/>
                    <a:pt x="18165" y="38012"/>
                    <a:pt x="17794" y="38630"/>
                  </a:cubicBezTo>
                  <a:cubicBezTo>
                    <a:pt x="17476" y="39252"/>
                    <a:pt x="17352" y="39871"/>
                    <a:pt x="17476" y="40455"/>
                  </a:cubicBezTo>
                  <a:cubicBezTo>
                    <a:pt x="17550" y="41006"/>
                    <a:pt x="17880" y="41628"/>
                    <a:pt x="18375" y="42224"/>
                  </a:cubicBezTo>
                  <a:cubicBezTo>
                    <a:pt x="18903" y="42849"/>
                    <a:pt x="19649" y="43625"/>
                    <a:pt x="20672" y="44566"/>
                  </a:cubicBezTo>
                  <a:cubicBezTo>
                    <a:pt x="21144" y="44970"/>
                    <a:pt x="21710" y="45502"/>
                    <a:pt x="22384" y="46094"/>
                  </a:cubicBezTo>
                  <a:cubicBezTo>
                    <a:pt x="23058" y="46675"/>
                    <a:pt x="23673" y="47155"/>
                    <a:pt x="24239" y="47544"/>
                  </a:cubicBezTo>
                  <a:cubicBezTo>
                    <a:pt x="24849" y="48009"/>
                    <a:pt x="25490" y="48391"/>
                    <a:pt x="26086" y="48702"/>
                  </a:cubicBezTo>
                  <a:cubicBezTo>
                    <a:pt x="26730" y="49028"/>
                    <a:pt x="27259" y="49144"/>
                    <a:pt x="27753" y="49122"/>
                  </a:cubicBezTo>
                  <a:cubicBezTo>
                    <a:pt x="28978" y="49047"/>
                    <a:pt x="30642" y="48702"/>
                    <a:pt x="32680" y="48088"/>
                  </a:cubicBezTo>
                  <a:cubicBezTo>
                    <a:pt x="34722" y="47451"/>
                    <a:pt x="36203" y="46941"/>
                    <a:pt x="37072" y="46484"/>
                  </a:cubicBezTo>
                  <a:lnTo>
                    <a:pt x="38522" y="47818"/>
                  </a:lnTo>
                  <a:lnTo>
                    <a:pt x="29795" y="56260"/>
                  </a:lnTo>
                  <a:lnTo>
                    <a:pt x="2810" y="31613"/>
                  </a:lnTo>
                  <a:lnTo>
                    <a:pt x="4283" y="30031"/>
                  </a:lnTo>
                  <a:cubicBezTo>
                    <a:pt x="4669" y="30342"/>
                    <a:pt x="5238" y="30747"/>
                    <a:pt x="5973" y="31283"/>
                  </a:cubicBezTo>
                  <a:cubicBezTo>
                    <a:pt x="6703" y="31792"/>
                    <a:pt x="7231" y="32118"/>
                    <a:pt x="7625" y="32253"/>
                  </a:cubicBezTo>
                  <a:cubicBezTo>
                    <a:pt x="8333" y="32523"/>
                    <a:pt x="8929" y="32560"/>
                    <a:pt x="9393" y="32407"/>
                  </a:cubicBezTo>
                  <a:cubicBezTo>
                    <a:pt x="9888" y="32235"/>
                    <a:pt x="10379" y="31864"/>
                    <a:pt x="10829" y="31350"/>
                  </a:cubicBezTo>
                  <a:lnTo>
                    <a:pt x="29409" y="11053"/>
                  </a:lnTo>
                  <a:cubicBezTo>
                    <a:pt x="29859" y="10574"/>
                    <a:pt x="30140" y="10090"/>
                    <a:pt x="30279" y="9648"/>
                  </a:cubicBezTo>
                  <a:cubicBezTo>
                    <a:pt x="30432" y="9180"/>
                    <a:pt x="30324" y="8562"/>
                    <a:pt x="29998" y="7760"/>
                  </a:cubicBezTo>
                  <a:cubicBezTo>
                    <a:pt x="29803" y="7295"/>
                    <a:pt x="29424" y="6707"/>
                    <a:pt x="28904" y="5976"/>
                  </a:cubicBezTo>
                  <a:cubicBezTo>
                    <a:pt x="28390" y="5246"/>
                    <a:pt x="28004" y="4736"/>
                    <a:pt x="27716" y="4376"/>
                  </a:cubicBezTo>
                  <a:lnTo>
                    <a:pt x="29136" y="2810"/>
                  </a:lnTo>
                  <a:lnTo>
                    <a:pt x="54660" y="26108"/>
                  </a:lnTo>
                  <a:lnTo>
                    <a:pt x="47912" y="3350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6" name="任意多边形: 形状 25">
              <a:extLst>
                <a:ext uri="{FF2B5EF4-FFF2-40B4-BE49-F238E27FC236}">
                  <a16:creationId xmlns:a16="http://schemas.microsoft.com/office/drawing/2014/main" id="{521EBB00-C8F2-419C-9B80-A611F8BCA2FB}"/>
                </a:ext>
              </a:extLst>
            </p:cNvPr>
            <p:cNvSpPr/>
            <p:nvPr/>
          </p:nvSpPr>
          <p:spPr>
            <a:xfrm>
              <a:off x="5223717" y="1494476"/>
              <a:ext cx="115457" cy="140195"/>
            </a:xfrm>
            <a:custGeom>
              <a:avLst/>
              <a:gdLst/>
              <a:ahLst/>
              <a:cxnLst/>
              <a:rect l="0" t="0" r="0" b="0"/>
              <a:pathLst>
                <a:path w="52456" h="63697">
                  <a:moveTo>
                    <a:pt x="27105" y="61636"/>
                  </a:moveTo>
                  <a:lnTo>
                    <a:pt x="18986" y="49021"/>
                  </a:lnTo>
                  <a:cubicBezTo>
                    <a:pt x="20908" y="44723"/>
                    <a:pt x="22391" y="41223"/>
                    <a:pt x="23414" y="38526"/>
                  </a:cubicBezTo>
                  <a:cubicBezTo>
                    <a:pt x="24452" y="35817"/>
                    <a:pt x="25576" y="32549"/>
                    <a:pt x="26775" y="28757"/>
                  </a:cubicBezTo>
                  <a:lnTo>
                    <a:pt x="26000" y="27547"/>
                  </a:lnTo>
                  <a:lnTo>
                    <a:pt x="16093" y="33958"/>
                  </a:lnTo>
                  <a:cubicBezTo>
                    <a:pt x="15512" y="34292"/>
                    <a:pt x="15108" y="34689"/>
                    <a:pt x="14868" y="35153"/>
                  </a:cubicBezTo>
                  <a:cubicBezTo>
                    <a:pt x="14613" y="35603"/>
                    <a:pt x="14557" y="36217"/>
                    <a:pt x="14680" y="36986"/>
                  </a:cubicBezTo>
                  <a:cubicBezTo>
                    <a:pt x="14744" y="37319"/>
                    <a:pt x="14898" y="37885"/>
                    <a:pt x="15186" y="38593"/>
                  </a:cubicBezTo>
                  <a:cubicBezTo>
                    <a:pt x="15456" y="39290"/>
                    <a:pt x="15722" y="39889"/>
                    <a:pt x="15939" y="40354"/>
                  </a:cubicBezTo>
                  <a:lnTo>
                    <a:pt x="14130" y="41512"/>
                  </a:lnTo>
                  <a:lnTo>
                    <a:pt x="2810" y="23969"/>
                  </a:lnTo>
                  <a:lnTo>
                    <a:pt x="4620" y="22789"/>
                  </a:lnTo>
                  <a:cubicBezTo>
                    <a:pt x="4953" y="23216"/>
                    <a:pt x="5403" y="23774"/>
                    <a:pt x="5969" y="24471"/>
                  </a:cubicBezTo>
                  <a:cubicBezTo>
                    <a:pt x="6550" y="25145"/>
                    <a:pt x="6969" y="25610"/>
                    <a:pt x="7295" y="25820"/>
                  </a:cubicBezTo>
                  <a:cubicBezTo>
                    <a:pt x="7925" y="26262"/>
                    <a:pt x="8490" y="26446"/>
                    <a:pt x="8981" y="26423"/>
                  </a:cubicBezTo>
                  <a:cubicBezTo>
                    <a:pt x="9498" y="26386"/>
                    <a:pt x="10057" y="26168"/>
                    <a:pt x="10622" y="25771"/>
                  </a:cubicBezTo>
                  <a:lnTo>
                    <a:pt x="33797" y="10866"/>
                  </a:lnTo>
                  <a:cubicBezTo>
                    <a:pt x="34322" y="10495"/>
                    <a:pt x="34726" y="10113"/>
                    <a:pt x="34970" y="9704"/>
                  </a:cubicBezTo>
                  <a:cubicBezTo>
                    <a:pt x="35266" y="9300"/>
                    <a:pt x="35303" y="8663"/>
                    <a:pt x="35180" y="7850"/>
                  </a:cubicBezTo>
                  <a:cubicBezTo>
                    <a:pt x="35034" y="7213"/>
                    <a:pt x="34831" y="6516"/>
                    <a:pt x="34520" y="5740"/>
                  </a:cubicBezTo>
                  <a:cubicBezTo>
                    <a:pt x="34239" y="4995"/>
                    <a:pt x="33999" y="4391"/>
                    <a:pt x="33812" y="3972"/>
                  </a:cubicBezTo>
                  <a:lnTo>
                    <a:pt x="35626" y="2810"/>
                  </a:lnTo>
                  <a:lnTo>
                    <a:pt x="47499" y="21204"/>
                  </a:lnTo>
                  <a:cubicBezTo>
                    <a:pt x="50145" y="25340"/>
                    <a:pt x="51516" y="28877"/>
                    <a:pt x="51625" y="31849"/>
                  </a:cubicBezTo>
                  <a:cubicBezTo>
                    <a:pt x="51700" y="34805"/>
                    <a:pt x="50437" y="37109"/>
                    <a:pt x="47829" y="38825"/>
                  </a:cubicBezTo>
                  <a:cubicBezTo>
                    <a:pt x="45525" y="40309"/>
                    <a:pt x="43232" y="40841"/>
                    <a:pt x="40987" y="40433"/>
                  </a:cubicBezTo>
                  <a:cubicBezTo>
                    <a:pt x="38724" y="40006"/>
                    <a:pt x="36341" y="38694"/>
                    <a:pt x="33835" y="36521"/>
                  </a:cubicBezTo>
                  <a:cubicBezTo>
                    <a:pt x="33138" y="38421"/>
                    <a:pt x="32362" y="40658"/>
                    <a:pt x="31493" y="43209"/>
                  </a:cubicBezTo>
                  <a:cubicBezTo>
                    <a:pt x="30586" y="45738"/>
                    <a:pt x="29717" y="48369"/>
                    <a:pt x="28832" y="51059"/>
                  </a:cubicBezTo>
                  <a:cubicBezTo>
                    <a:pt x="28529" y="51913"/>
                    <a:pt x="28222" y="53067"/>
                    <a:pt x="27896" y="54442"/>
                  </a:cubicBezTo>
                  <a:cubicBezTo>
                    <a:pt x="27547" y="55836"/>
                    <a:pt x="27491" y="56893"/>
                    <a:pt x="27708" y="57668"/>
                  </a:cubicBezTo>
                  <a:cubicBezTo>
                    <a:pt x="27839" y="58096"/>
                    <a:pt x="28001" y="58583"/>
                    <a:pt x="28304" y="59190"/>
                  </a:cubicBezTo>
                  <a:cubicBezTo>
                    <a:pt x="28574" y="59789"/>
                    <a:pt x="28776" y="60198"/>
                    <a:pt x="28900" y="60437"/>
                  </a:cubicBezTo>
                  <a:lnTo>
                    <a:pt x="27105" y="61636"/>
                  </a:lnTo>
                  <a:close/>
                  <a:moveTo>
                    <a:pt x="41381" y="30207"/>
                  </a:moveTo>
                  <a:cubicBezTo>
                    <a:pt x="43584" y="28787"/>
                    <a:pt x="44764" y="27143"/>
                    <a:pt x="44989" y="25243"/>
                  </a:cubicBezTo>
                  <a:cubicBezTo>
                    <a:pt x="45221" y="23388"/>
                    <a:pt x="44599" y="21339"/>
                    <a:pt x="43134" y="19075"/>
                  </a:cubicBezTo>
                  <a:lnTo>
                    <a:pt x="41947" y="17251"/>
                  </a:lnTo>
                  <a:lnTo>
                    <a:pt x="28252" y="26101"/>
                  </a:lnTo>
                  <a:lnTo>
                    <a:pt x="29368" y="27862"/>
                  </a:lnTo>
                  <a:cubicBezTo>
                    <a:pt x="30818" y="30125"/>
                    <a:pt x="32549" y="31493"/>
                    <a:pt x="34528" y="31957"/>
                  </a:cubicBezTo>
                  <a:cubicBezTo>
                    <a:pt x="36525" y="32433"/>
                    <a:pt x="38814" y="31856"/>
                    <a:pt x="41381" y="3020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7" name="任意多边形: 形状 26">
              <a:extLst>
                <a:ext uri="{FF2B5EF4-FFF2-40B4-BE49-F238E27FC236}">
                  <a16:creationId xmlns:a16="http://schemas.microsoft.com/office/drawing/2014/main" id="{31FDF70C-2516-433F-9725-141ABA2A7322}"/>
                </a:ext>
              </a:extLst>
            </p:cNvPr>
            <p:cNvSpPr/>
            <p:nvPr/>
          </p:nvSpPr>
          <p:spPr>
            <a:xfrm>
              <a:off x="5292108" y="1640504"/>
              <a:ext cx="107210" cy="90715"/>
            </a:xfrm>
            <a:custGeom>
              <a:avLst/>
              <a:gdLst/>
              <a:ahLst/>
              <a:cxnLst/>
              <a:rect l="0" t="0" r="0" b="0"/>
              <a:pathLst>
                <a:path w="48709" h="41215">
                  <a:moveTo>
                    <a:pt x="6962" y="27329"/>
                  </a:moveTo>
                  <a:cubicBezTo>
                    <a:pt x="6194" y="25066"/>
                    <a:pt x="5766" y="22844"/>
                    <a:pt x="5665" y="20705"/>
                  </a:cubicBezTo>
                  <a:cubicBezTo>
                    <a:pt x="5564" y="18561"/>
                    <a:pt x="5665" y="16684"/>
                    <a:pt x="5984" y="15077"/>
                  </a:cubicBezTo>
                  <a:lnTo>
                    <a:pt x="3541" y="13867"/>
                  </a:lnTo>
                  <a:lnTo>
                    <a:pt x="2810" y="11656"/>
                  </a:lnTo>
                  <a:lnTo>
                    <a:pt x="16085" y="6882"/>
                  </a:lnTo>
                  <a:lnTo>
                    <a:pt x="16839" y="9146"/>
                  </a:lnTo>
                  <a:cubicBezTo>
                    <a:pt x="15737" y="10082"/>
                    <a:pt x="14643" y="11161"/>
                    <a:pt x="13489" y="12398"/>
                  </a:cubicBezTo>
                  <a:cubicBezTo>
                    <a:pt x="12350" y="13649"/>
                    <a:pt x="11417" y="14998"/>
                    <a:pt x="10641" y="16392"/>
                  </a:cubicBezTo>
                  <a:cubicBezTo>
                    <a:pt x="9836" y="17805"/>
                    <a:pt x="9285" y="19333"/>
                    <a:pt x="9000" y="20915"/>
                  </a:cubicBezTo>
                  <a:cubicBezTo>
                    <a:pt x="8727" y="22451"/>
                    <a:pt x="8861" y="24111"/>
                    <a:pt x="9450" y="25872"/>
                  </a:cubicBezTo>
                  <a:cubicBezTo>
                    <a:pt x="10240" y="28229"/>
                    <a:pt x="11413" y="29843"/>
                    <a:pt x="12979" y="30735"/>
                  </a:cubicBezTo>
                  <a:cubicBezTo>
                    <a:pt x="14545" y="31605"/>
                    <a:pt x="16220" y="31766"/>
                    <a:pt x="17974" y="31162"/>
                  </a:cubicBezTo>
                  <a:cubicBezTo>
                    <a:pt x="19409" y="30698"/>
                    <a:pt x="20432" y="29750"/>
                    <a:pt x="21039" y="28356"/>
                  </a:cubicBezTo>
                  <a:cubicBezTo>
                    <a:pt x="21650" y="26966"/>
                    <a:pt x="21931" y="24999"/>
                    <a:pt x="21897" y="22545"/>
                  </a:cubicBezTo>
                  <a:cubicBezTo>
                    <a:pt x="21897" y="20915"/>
                    <a:pt x="21897" y="19427"/>
                    <a:pt x="21874" y="18059"/>
                  </a:cubicBezTo>
                  <a:cubicBezTo>
                    <a:pt x="21859" y="16688"/>
                    <a:pt x="21897" y="15407"/>
                    <a:pt x="21934" y="14189"/>
                  </a:cubicBezTo>
                  <a:cubicBezTo>
                    <a:pt x="22099" y="11371"/>
                    <a:pt x="22897" y="9037"/>
                    <a:pt x="24347" y="7235"/>
                  </a:cubicBezTo>
                  <a:cubicBezTo>
                    <a:pt x="25775" y="5410"/>
                    <a:pt x="27652" y="4076"/>
                    <a:pt x="29934" y="3357"/>
                  </a:cubicBezTo>
                  <a:cubicBezTo>
                    <a:pt x="31362" y="2858"/>
                    <a:pt x="32849" y="2697"/>
                    <a:pt x="34385" y="2888"/>
                  </a:cubicBezTo>
                  <a:cubicBezTo>
                    <a:pt x="35929" y="3046"/>
                    <a:pt x="37443" y="3593"/>
                    <a:pt x="38893" y="4424"/>
                  </a:cubicBezTo>
                  <a:cubicBezTo>
                    <a:pt x="40272" y="5253"/>
                    <a:pt x="41568" y="6455"/>
                    <a:pt x="42786" y="8018"/>
                  </a:cubicBezTo>
                  <a:cubicBezTo>
                    <a:pt x="44034" y="9610"/>
                    <a:pt x="44989" y="11439"/>
                    <a:pt x="45682" y="13541"/>
                  </a:cubicBezTo>
                  <a:cubicBezTo>
                    <a:pt x="46379" y="15605"/>
                    <a:pt x="46735" y="17621"/>
                    <a:pt x="46776" y="19607"/>
                  </a:cubicBezTo>
                  <a:cubicBezTo>
                    <a:pt x="46821" y="21615"/>
                    <a:pt x="46720" y="23189"/>
                    <a:pt x="46503" y="24425"/>
                  </a:cubicBezTo>
                  <a:lnTo>
                    <a:pt x="48582" y="25486"/>
                  </a:lnTo>
                  <a:lnTo>
                    <a:pt x="49350" y="27768"/>
                  </a:lnTo>
                  <a:lnTo>
                    <a:pt x="36791" y="32230"/>
                  </a:lnTo>
                  <a:lnTo>
                    <a:pt x="36038" y="29967"/>
                  </a:lnTo>
                  <a:cubicBezTo>
                    <a:pt x="37199" y="28982"/>
                    <a:pt x="38379" y="27895"/>
                    <a:pt x="39548" y="26722"/>
                  </a:cubicBezTo>
                  <a:cubicBezTo>
                    <a:pt x="40706" y="25542"/>
                    <a:pt x="41636" y="24425"/>
                    <a:pt x="42302" y="23316"/>
                  </a:cubicBezTo>
                  <a:cubicBezTo>
                    <a:pt x="43026" y="22121"/>
                    <a:pt x="43475" y="20866"/>
                    <a:pt x="43722" y="19569"/>
                  </a:cubicBezTo>
                  <a:cubicBezTo>
                    <a:pt x="43932" y="18250"/>
                    <a:pt x="43809" y="16830"/>
                    <a:pt x="43295" y="15324"/>
                  </a:cubicBezTo>
                  <a:cubicBezTo>
                    <a:pt x="42666" y="13451"/>
                    <a:pt x="41620" y="12109"/>
                    <a:pt x="40178" y="11236"/>
                  </a:cubicBezTo>
                  <a:cubicBezTo>
                    <a:pt x="38705" y="10390"/>
                    <a:pt x="37199" y="10221"/>
                    <a:pt x="35663" y="10760"/>
                  </a:cubicBezTo>
                  <a:cubicBezTo>
                    <a:pt x="34198" y="11244"/>
                    <a:pt x="33164" y="12173"/>
                    <a:pt x="32590" y="13507"/>
                  </a:cubicBezTo>
                  <a:cubicBezTo>
                    <a:pt x="31995" y="14863"/>
                    <a:pt x="31714" y="16778"/>
                    <a:pt x="31751" y="19184"/>
                  </a:cubicBezTo>
                  <a:cubicBezTo>
                    <a:pt x="31736" y="20634"/>
                    <a:pt x="31751" y="22102"/>
                    <a:pt x="31774" y="23590"/>
                  </a:cubicBezTo>
                  <a:cubicBezTo>
                    <a:pt x="31774" y="25081"/>
                    <a:pt x="31751" y="26400"/>
                    <a:pt x="31695" y="27588"/>
                  </a:cubicBezTo>
                  <a:cubicBezTo>
                    <a:pt x="31594" y="30435"/>
                    <a:pt x="30882" y="32807"/>
                    <a:pt x="29615" y="34684"/>
                  </a:cubicBezTo>
                  <a:cubicBezTo>
                    <a:pt x="28356" y="36599"/>
                    <a:pt x="26449" y="37974"/>
                    <a:pt x="23898" y="38802"/>
                  </a:cubicBezTo>
                  <a:cubicBezTo>
                    <a:pt x="22313" y="39331"/>
                    <a:pt x="20623" y="39484"/>
                    <a:pt x="18884" y="39244"/>
                  </a:cubicBezTo>
                  <a:cubicBezTo>
                    <a:pt x="17131" y="38986"/>
                    <a:pt x="15542" y="38398"/>
                    <a:pt x="14130" y="37450"/>
                  </a:cubicBezTo>
                  <a:cubicBezTo>
                    <a:pt x="12563" y="36427"/>
                    <a:pt x="11196" y="35097"/>
                    <a:pt x="9985" y="33448"/>
                  </a:cubicBezTo>
                  <a:cubicBezTo>
                    <a:pt x="8801" y="31807"/>
                    <a:pt x="7779" y="29761"/>
                    <a:pt x="6962" y="2732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8" name="任意多边形: 形状 27">
              <a:extLst>
                <a:ext uri="{FF2B5EF4-FFF2-40B4-BE49-F238E27FC236}">
                  <a16:creationId xmlns:a16="http://schemas.microsoft.com/office/drawing/2014/main" id="{D822C61B-006A-4306-B14D-F85B94D7C986}"/>
                </a:ext>
              </a:extLst>
            </p:cNvPr>
            <p:cNvSpPr/>
            <p:nvPr/>
          </p:nvSpPr>
          <p:spPr>
            <a:xfrm>
              <a:off x="5324509" y="1770331"/>
              <a:ext cx="98962" cy="65974"/>
            </a:xfrm>
            <a:custGeom>
              <a:avLst/>
              <a:gdLst/>
              <a:ahLst/>
              <a:cxnLst/>
              <a:rect l="0" t="0" r="0" b="0"/>
              <a:pathLst>
                <a:path w="44962" h="29975">
                  <a:moveTo>
                    <a:pt x="5013" y="28342"/>
                  </a:moveTo>
                  <a:lnTo>
                    <a:pt x="2810" y="6797"/>
                  </a:lnTo>
                  <a:lnTo>
                    <a:pt x="4927" y="6580"/>
                  </a:lnTo>
                  <a:cubicBezTo>
                    <a:pt x="5013" y="7044"/>
                    <a:pt x="5152" y="7760"/>
                    <a:pt x="5317" y="8730"/>
                  </a:cubicBezTo>
                  <a:cubicBezTo>
                    <a:pt x="5504" y="9686"/>
                    <a:pt x="5665" y="10334"/>
                    <a:pt x="5868" y="10660"/>
                  </a:cubicBezTo>
                  <a:cubicBezTo>
                    <a:pt x="6194" y="11334"/>
                    <a:pt x="6598" y="11777"/>
                    <a:pt x="7093" y="11949"/>
                  </a:cubicBezTo>
                  <a:cubicBezTo>
                    <a:pt x="7543" y="12151"/>
                    <a:pt x="8131" y="12207"/>
                    <a:pt x="8816" y="12151"/>
                  </a:cubicBezTo>
                  <a:lnTo>
                    <a:pt x="36330" y="9311"/>
                  </a:lnTo>
                  <a:cubicBezTo>
                    <a:pt x="36959" y="9244"/>
                    <a:pt x="37503" y="9071"/>
                    <a:pt x="37967" y="8790"/>
                  </a:cubicBezTo>
                  <a:cubicBezTo>
                    <a:pt x="38394" y="8498"/>
                    <a:pt x="38743" y="7992"/>
                    <a:pt x="38945" y="7277"/>
                  </a:cubicBezTo>
                  <a:cubicBezTo>
                    <a:pt x="39099" y="6834"/>
                    <a:pt x="39215" y="6137"/>
                    <a:pt x="39309" y="5253"/>
                  </a:cubicBezTo>
                  <a:cubicBezTo>
                    <a:pt x="39417" y="4376"/>
                    <a:pt x="39474" y="3623"/>
                    <a:pt x="39474" y="3005"/>
                  </a:cubicBezTo>
                  <a:lnTo>
                    <a:pt x="41636" y="2810"/>
                  </a:lnTo>
                  <a:lnTo>
                    <a:pt x="43846" y="24340"/>
                  </a:lnTo>
                  <a:lnTo>
                    <a:pt x="41722" y="24572"/>
                  </a:lnTo>
                  <a:cubicBezTo>
                    <a:pt x="41598" y="24029"/>
                    <a:pt x="41456" y="23339"/>
                    <a:pt x="41272" y="22556"/>
                  </a:cubicBezTo>
                  <a:cubicBezTo>
                    <a:pt x="41092" y="21751"/>
                    <a:pt x="40867" y="21050"/>
                    <a:pt x="40613" y="20514"/>
                  </a:cubicBezTo>
                  <a:cubicBezTo>
                    <a:pt x="40309" y="19840"/>
                    <a:pt x="39889" y="19390"/>
                    <a:pt x="39372" y="19218"/>
                  </a:cubicBezTo>
                  <a:cubicBezTo>
                    <a:pt x="38859" y="19031"/>
                    <a:pt x="38248" y="18933"/>
                    <a:pt x="37626" y="19031"/>
                  </a:cubicBezTo>
                  <a:lnTo>
                    <a:pt x="10150" y="21863"/>
                  </a:lnTo>
                  <a:cubicBezTo>
                    <a:pt x="9468" y="21942"/>
                    <a:pt x="8933" y="22095"/>
                    <a:pt x="8468" y="22406"/>
                  </a:cubicBezTo>
                  <a:cubicBezTo>
                    <a:pt x="8048" y="22699"/>
                    <a:pt x="7722" y="23205"/>
                    <a:pt x="7498" y="23920"/>
                  </a:cubicBezTo>
                  <a:cubicBezTo>
                    <a:pt x="7374" y="24325"/>
                    <a:pt x="7295" y="24981"/>
                    <a:pt x="7209" y="25872"/>
                  </a:cubicBezTo>
                  <a:cubicBezTo>
                    <a:pt x="7149" y="26779"/>
                    <a:pt x="7134" y="27532"/>
                    <a:pt x="7172" y="28124"/>
                  </a:cubicBezTo>
                  <a:lnTo>
                    <a:pt x="5013" y="283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9" name="任意多边形: 形状 28">
              <a:extLst>
                <a:ext uri="{FF2B5EF4-FFF2-40B4-BE49-F238E27FC236}">
                  <a16:creationId xmlns:a16="http://schemas.microsoft.com/office/drawing/2014/main" id="{2AF6F0A5-F69D-4495-9B42-FB4D9DE66C79}"/>
                </a:ext>
              </a:extLst>
            </p:cNvPr>
            <p:cNvSpPr/>
            <p:nvPr/>
          </p:nvSpPr>
          <p:spPr>
            <a:xfrm>
              <a:off x="5323257" y="1882644"/>
              <a:ext cx="98962" cy="90715"/>
            </a:xfrm>
            <a:custGeom>
              <a:avLst/>
              <a:gdLst/>
              <a:ahLst/>
              <a:cxnLst/>
              <a:rect l="0" t="0" r="0" b="0"/>
              <a:pathLst>
                <a:path w="44962" h="41215">
                  <a:moveTo>
                    <a:pt x="29518" y="40369"/>
                  </a:moveTo>
                  <a:lnTo>
                    <a:pt x="29773" y="38241"/>
                  </a:lnTo>
                  <a:cubicBezTo>
                    <a:pt x="31504" y="37892"/>
                    <a:pt x="33359" y="37199"/>
                    <a:pt x="35393" y="36176"/>
                  </a:cubicBezTo>
                  <a:cubicBezTo>
                    <a:pt x="37443" y="35153"/>
                    <a:pt x="38597" y="34138"/>
                    <a:pt x="38867" y="33096"/>
                  </a:cubicBezTo>
                  <a:cubicBezTo>
                    <a:pt x="38990" y="32546"/>
                    <a:pt x="39148" y="31789"/>
                    <a:pt x="39316" y="30961"/>
                  </a:cubicBezTo>
                  <a:cubicBezTo>
                    <a:pt x="39462" y="30103"/>
                    <a:pt x="39586" y="29387"/>
                    <a:pt x="39642" y="28810"/>
                  </a:cubicBezTo>
                  <a:lnTo>
                    <a:pt x="39788" y="27484"/>
                  </a:lnTo>
                  <a:lnTo>
                    <a:pt x="9438" y="23883"/>
                  </a:lnTo>
                  <a:cubicBezTo>
                    <a:pt x="8779" y="23823"/>
                    <a:pt x="8183" y="23845"/>
                    <a:pt x="7662" y="24040"/>
                  </a:cubicBezTo>
                  <a:cubicBezTo>
                    <a:pt x="7127" y="24231"/>
                    <a:pt x="6677" y="24636"/>
                    <a:pt x="6295" y="25303"/>
                  </a:cubicBezTo>
                  <a:cubicBezTo>
                    <a:pt x="6115" y="25700"/>
                    <a:pt x="5868" y="26322"/>
                    <a:pt x="5583" y="27188"/>
                  </a:cubicBezTo>
                  <a:cubicBezTo>
                    <a:pt x="5294" y="28083"/>
                    <a:pt x="5092" y="28814"/>
                    <a:pt x="4953" y="29413"/>
                  </a:cubicBezTo>
                  <a:lnTo>
                    <a:pt x="2810" y="29170"/>
                  </a:lnTo>
                  <a:lnTo>
                    <a:pt x="5384" y="7486"/>
                  </a:lnTo>
                  <a:lnTo>
                    <a:pt x="7498" y="7734"/>
                  </a:lnTo>
                  <a:cubicBezTo>
                    <a:pt x="7498" y="8277"/>
                    <a:pt x="7498" y="9045"/>
                    <a:pt x="7475" y="9993"/>
                  </a:cubicBezTo>
                  <a:cubicBezTo>
                    <a:pt x="7453" y="10982"/>
                    <a:pt x="7498" y="11619"/>
                    <a:pt x="7621" y="11986"/>
                  </a:cubicBezTo>
                  <a:cubicBezTo>
                    <a:pt x="7824" y="12725"/>
                    <a:pt x="8150" y="13279"/>
                    <a:pt x="8622" y="13553"/>
                  </a:cubicBezTo>
                  <a:cubicBezTo>
                    <a:pt x="9071" y="13879"/>
                    <a:pt x="9656" y="14028"/>
                    <a:pt x="10338" y="14130"/>
                  </a:cubicBezTo>
                  <a:lnTo>
                    <a:pt x="40954" y="17760"/>
                  </a:lnTo>
                  <a:lnTo>
                    <a:pt x="41107" y="16471"/>
                  </a:lnTo>
                  <a:cubicBezTo>
                    <a:pt x="41186" y="15872"/>
                    <a:pt x="41231" y="15119"/>
                    <a:pt x="41272" y="14246"/>
                  </a:cubicBezTo>
                  <a:cubicBezTo>
                    <a:pt x="41336" y="13395"/>
                    <a:pt x="41358" y="12694"/>
                    <a:pt x="41358" y="12088"/>
                  </a:cubicBezTo>
                  <a:cubicBezTo>
                    <a:pt x="41336" y="11038"/>
                    <a:pt x="40459" y="9746"/>
                    <a:pt x="38702" y="8296"/>
                  </a:cubicBezTo>
                  <a:cubicBezTo>
                    <a:pt x="36963" y="6823"/>
                    <a:pt x="35318" y="5710"/>
                    <a:pt x="33730" y="4953"/>
                  </a:cubicBezTo>
                  <a:lnTo>
                    <a:pt x="33969" y="2810"/>
                  </a:lnTo>
                  <a:lnTo>
                    <a:pt x="45086" y="4137"/>
                  </a:lnTo>
                  <a:lnTo>
                    <a:pt x="40624" y="41703"/>
                  </a:lnTo>
                  <a:lnTo>
                    <a:pt x="29518" y="40369"/>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0" name="任意多边形: 形状 29">
              <a:extLst>
                <a:ext uri="{FF2B5EF4-FFF2-40B4-BE49-F238E27FC236}">
                  <a16:creationId xmlns:a16="http://schemas.microsoft.com/office/drawing/2014/main" id="{932F9E52-7064-4972-84C4-6941EF1CF71E}"/>
                </a:ext>
              </a:extLst>
            </p:cNvPr>
            <p:cNvSpPr/>
            <p:nvPr/>
          </p:nvSpPr>
          <p:spPr>
            <a:xfrm>
              <a:off x="5287233" y="2016589"/>
              <a:ext cx="115457" cy="107209"/>
            </a:xfrm>
            <a:custGeom>
              <a:avLst/>
              <a:gdLst/>
              <a:ahLst/>
              <a:cxnLst/>
              <a:rect l="0" t="0" r="0" b="0"/>
              <a:pathLst>
                <a:path w="52456" h="48709">
                  <a:moveTo>
                    <a:pt x="33190" y="47091"/>
                  </a:moveTo>
                  <a:cubicBezTo>
                    <a:pt x="33347" y="46443"/>
                    <a:pt x="33449" y="45828"/>
                    <a:pt x="33493" y="45289"/>
                  </a:cubicBezTo>
                  <a:cubicBezTo>
                    <a:pt x="33531" y="44708"/>
                    <a:pt x="33516" y="44135"/>
                    <a:pt x="33407" y="43569"/>
                  </a:cubicBezTo>
                  <a:cubicBezTo>
                    <a:pt x="33291" y="42688"/>
                    <a:pt x="33003" y="41808"/>
                    <a:pt x="32594" y="41017"/>
                  </a:cubicBezTo>
                  <a:cubicBezTo>
                    <a:pt x="32160" y="40189"/>
                    <a:pt x="31657" y="39346"/>
                    <a:pt x="31088" y="38488"/>
                  </a:cubicBezTo>
                  <a:cubicBezTo>
                    <a:pt x="29885" y="36772"/>
                    <a:pt x="28559" y="34940"/>
                    <a:pt x="27124" y="32980"/>
                  </a:cubicBezTo>
                  <a:cubicBezTo>
                    <a:pt x="25659" y="31024"/>
                    <a:pt x="24085" y="28885"/>
                    <a:pt x="22354" y="26581"/>
                  </a:cubicBezTo>
                  <a:cubicBezTo>
                    <a:pt x="21230" y="25082"/>
                    <a:pt x="20361" y="24089"/>
                    <a:pt x="19667" y="23549"/>
                  </a:cubicBezTo>
                  <a:cubicBezTo>
                    <a:pt x="18952" y="23066"/>
                    <a:pt x="17637" y="22440"/>
                    <a:pt x="15726" y="21717"/>
                  </a:cubicBezTo>
                  <a:lnTo>
                    <a:pt x="10566" y="19727"/>
                  </a:lnTo>
                  <a:cubicBezTo>
                    <a:pt x="9955" y="19491"/>
                    <a:pt x="9341" y="19379"/>
                    <a:pt x="8813" y="19450"/>
                  </a:cubicBezTo>
                  <a:cubicBezTo>
                    <a:pt x="8262" y="19518"/>
                    <a:pt x="7719" y="19799"/>
                    <a:pt x="7179" y="20357"/>
                  </a:cubicBezTo>
                  <a:cubicBezTo>
                    <a:pt x="6935" y="20615"/>
                    <a:pt x="6565" y="21140"/>
                    <a:pt x="5976" y="22021"/>
                  </a:cubicBezTo>
                  <a:cubicBezTo>
                    <a:pt x="5425" y="22879"/>
                    <a:pt x="5036" y="23549"/>
                    <a:pt x="4852" y="23976"/>
                  </a:cubicBezTo>
                  <a:lnTo>
                    <a:pt x="2810" y="23201"/>
                  </a:lnTo>
                  <a:lnTo>
                    <a:pt x="10652" y="2810"/>
                  </a:lnTo>
                  <a:lnTo>
                    <a:pt x="12668" y="3563"/>
                  </a:lnTo>
                  <a:cubicBezTo>
                    <a:pt x="12503" y="4073"/>
                    <a:pt x="12327" y="4789"/>
                    <a:pt x="12072" y="5718"/>
                  </a:cubicBezTo>
                  <a:cubicBezTo>
                    <a:pt x="11825" y="6681"/>
                    <a:pt x="11702" y="7355"/>
                    <a:pt x="11687" y="7760"/>
                  </a:cubicBezTo>
                  <a:cubicBezTo>
                    <a:pt x="11724" y="8513"/>
                    <a:pt x="11934" y="9071"/>
                    <a:pt x="12282" y="9498"/>
                  </a:cubicBezTo>
                  <a:cubicBezTo>
                    <a:pt x="12668" y="9869"/>
                    <a:pt x="13174" y="10236"/>
                    <a:pt x="13811" y="10488"/>
                  </a:cubicBezTo>
                  <a:lnTo>
                    <a:pt x="20241" y="12934"/>
                  </a:lnTo>
                  <a:cubicBezTo>
                    <a:pt x="20806" y="13152"/>
                    <a:pt x="21290" y="13324"/>
                    <a:pt x="21747" y="13481"/>
                  </a:cubicBezTo>
                  <a:cubicBezTo>
                    <a:pt x="22167" y="13601"/>
                    <a:pt x="22556" y="13699"/>
                    <a:pt x="22882" y="13699"/>
                  </a:cubicBezTo>
                  <a:cubicBezTo>
                    <a:pt x="23253" y="13699"/>
                    <a:pt x="23740" y="13691"/>
                    <a:pt x="24366" y="13582"/>
                  </a:cubicBezTo>
                  <a:cubicBezTo>
                    <a:pt x="24984" y="13485"/>
                    <a:pt x="25779" y="13350"/>
                    <a:pt x="26760" y="13193"/>
                  </a:cubicBezTo>
                  <a:cubicBezTo>
                    <a:pt x="29578" y="12769"/>
                    <a:pt x="32268" y="12368"/>
                    <a:pt x="34797" y="11896"/>
                  </a:cubicBezTo>
                  <a:cubicBezTo>
                    <a:pt x="37349" y="11477"/>
                    <a:pt x="39732" y="11035"/>
                    <a:pt x="41973" y="10626"/>
                  </a:cubicBezTo>
                  <a:cubicBezTo>
                    <a:pt x="43119" y="10431"/>
                    <a:pt x="44112" y="10120"/>
                    <a:pt x="44914" y="9738"/>
                  </a:cubicBezTo>
                  <a:cubicBezTo>
                    <a:pt x="45727" y="9390"/>
                    <a:pt x="46420" y="8948"/>
                    <a:pt x="47016" y="8483"/>
                  </a:cubicBezTo>
                  <a:cubicBezTo>
                    <a:pt x="47443" y="8097"/>
                    <a:pt x="47859" y="7647"/>
                    <a:pt x="48249" y="6999"/>
                  </a:cubicBezTo>
                  <a:cubicBezTo>
                    <a:pt x="48627" y="6415"/>
                    <a:pt x="48946" y="5853"/>
                    <a:pt x="49189" y="5351"/>
                  </a:cubicBezTo>
                  <a:lnTo>
                    <a:pt x="51198" y="6145"/>
                  </a:lnTo>
                  <a:lnTo>
                    <a:pt x="43198" y="27000"/>
                  </a:lnTo>
                  <a:lnTo>
                    <a:pt x="41175" y="26225"/>
                  </a:lnTo>
                  <a:cubicBezTo>
                    <a:pt x="41872" y="24272"/>
                    <a:pt x="42216" y="22912"/>
                    <a:pt x="42284" y="22182"/>
                  </a:cubicBezTo>
                  <a:cubicBezTo>
                    <a:pt x="42340" y="21429"/>
                    <a:pt x="42160" y="20941"/>
                    <a:pt x="41767" y="20829"/>
                  </a:cubicBezTo>
                  <a:cubicBezTo>
                    <a:pt x="41587" y="20743"/>
                    <a:pt x="41152" y="20743"/>
                    <a:pt x="40508" y="20743"/>
                  </a:cubicBezTo>
                  <a:cubicBezTo>
                    <a:pt x="39856" y="20795"/>
                    <a:pt x="38799" y="20912"/>
                    <a:pt x="37372" y="21069"/>
                  </a:cubicBezTo>
                  <a:cubicBezTo>
                    <a:pt x="36038" y="21222"/>
                    <a:pt x="34190" y="21511"/>
                    <a:pt x="31800" y="21844"/>
                  </a:cubicBezTo>
                  <a:cubicBezTo>
                    <a:pt x="29417" y="22249"/>
                    <a:pt x="26595" y="22714"/>
                    <a:pt x="23381" y="23294"/>
                  </a:cubicBezTo>
                  <a:cubicBezTo>
                    <a:pt x="27292" y="28525"/>
                    <a:pt x="30046" y="32107"/>
                    <a:pt x="31620" y="34108"/>
                  </a:cubicBezTo>
                  <a:cubicBezTo>
                    <a:pt x="33231" y="36105"/>
                    <a:pt x="34250" y="37210"/>
                    <a:pt x="34700" y="37398"/>
                  </a:cubicBezTo>
                  <a:cubicBezTo>
                    <a:pt x="35292" y="37593"/>
                    <a:pt x="35858" y="37435"/>
                    <a:pt x="36454" y="36832"/>
                  </a:cubicBezTo>
                  <a:cubicBezTo>
                    <a:pt x="37027" y="36255"/>
                    <a:pt x="37656" y="35176"/>
                    <a:pt x="38346" y="33617"/>
                  </a:cubicBezTo>
                  <a:lnTo>
                    <a:pt x="40347" y="34370"/>
                  </a:lnTo>
                  <a:lnTo>
                    <a:pt x="35210" y="47859"/>
                  </a:lnTo>
                  <a:lnTo>
                    <a:pt x="33190" y="4709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1" name="任意多边形: 形状 30">
              <a:extLst>
                <a:ext uri="{FF2B5EF4-FFF2-40B4-BE49-F238E27FC236}">
                  <a16:creationId xmlns:a16="http://schemas.microsoft.com/office/drawing/2014/main" id="{C3EF73B7-C160-4B4D-A887-9DCE6B9D644D}"/>
                </a:ext>
              </a:extLst>
            </p:cNvPr>
            <p:cNvSpPr/>
            <p:nvPr/>
          </p:nvSpPr>
          <p:spPr>
            <a:xfrm>
              <a:off x="4375274" y="1412783"/>
              <a:ext cx="890658" cy="890657"/>
            </a:xfrm>
            <a:custGeom>
              <a:avLst/>
              <a:gdLst/>
              <a:ahLst/>
              <a:cxnLst/>
              <a:rect l="0" t="0" r="0" b="0"/>
              <a:pathLst>
                <a:path w="404664" h="404664">
                  <a:moveTo>
                    <a:pt x="405497" y="204168"/>
                  </a:moveTo>
                  <a:cubicBezTo>
                    <a:pt x="405497" y="315350"/>
                    <a:pt x="315372" y="405500"/>
                    <a:pt x="204176" y="405500"/>
                  </a:cubicBezTo>
                  <a:cubicBezTo>
                    <a:pt x="92957" y="405500"/>
                    <a:pt x="2810" y="315350"/>
                    <a:pt x="2810" y="204168"/>
                  </a:cubicBezTo>
                  <a:cubicBezTo>
                    <a:pt x="2810" y="92934"/>
                    <a:pt x="92957" y="2810"/>
                    <a:pt x="204176" y="2810"/>
                  </a:cubicBezTo>
                  <a:cubicBezTo>
                    <a:pt x="315369" y="2810"/>
                    <a:pt x="405497" y="92934"/>
                    <a:pt x="405497" y="204168"/>
                  </a:cubicBezTo>
                  <a:close/>
                  <a:moveTo>
                    <a:pt x="174613" y="35382"/>
                  </a:moveTo>
                  <a:cubicBezTo>
                    <a:pt x="165823" y="35382"/>
                    <a:pt x="158700" y="42520"/>
                    <a:pt x="158700" y="51288"/>
                  </a:cubicBezTo>
                  <a:lnTo>
                    <a:pt x="158700" y="71892"/>
                  </a:lnTo>
                  <a:cubicBezTo>
                    <a:pt x="142105" y="75702"/>
                    <a:pt x="125236" y="81885"/>
                    <a:pt x="108386" y="90405"/>
                  </a:cubicBezTo>
                  <a:cubicBezTo>
                    <a:pt x="89277" y="100020"/>
                    <a:pt x="70449" y="112602"/>
                    <a:pt x="53914" y="126769"/>
                  </a:cubicBezTo>
                  <a:cubicBezTo>
                    <a:pt x="47466" y="132284"/>
                    <a:pt x="46713" y="142000"/>
                    <a:pt x="52239" y="148437"/>
                  </a:cubicBezTo>
                  <a:cubicBezTo>
                    <a:pt x="57770" y="154885"/>
                    <a:pt x="67452" y="155624"/>
                    <a:pt x="73923" y="150134"/>
                  </a:cubicBezTo>
                  <a:cubicBezTo>
                    <a:pt x="99802" y="127968"/>
                    <a:pt x="129845" y="111560"/>
                    <a:pt x="158700" y="103639"/>
                  </a:cubicBezTo>
                  <a:lnTo>
                    <a:pt x="158700" y="138965"/>
                  </a:lnTo>
                  <a:cubicBezTo>
                    <a:pt x="138676" y="145481"/>
                    <a:pt x="119099" y="156553"/>
                    <a:pt x="100338" y="172031"/>
                  </a:cubicBezTo>
                  <a:cubicBezTo>
                    <a:pt x="79251" y="189473"/>
                    <a:pt x="59606" y="212044"/>
                    <a:pt x="41965" y="239183"/>
                  </a:cubicBezTo>
                  <a:cubicBezTo>
                    <a:pt x="40290" y="241783"/>
                    <a:pt x="39470" y="244691"/>
                    <a:pt x="39470" y="247565"/>
                  </a:cubicBezTo>
                  <a:cubicBezTo>
                    <a:pt x="39470" y="252612"/>
                    <a:pt x="41965" y="257528"/>
                    <a:pt x="46495" y="260484"/>
                  </a:cubicBezTo>
                  <a:cubicBezTo>
                    <a:pt x="53611" y="265093"/>
                    <a:pt x="63131" y="263077"/>
                    <a:pt x="67740" y="255965"/>
                  </a:cubicBezTo>
                  <a:cubicBezTo>
                    <a:pt x="83691" y="231390"/>
                    <a:pt x="101234" y="211160"/>
                    <a:pt x="119916" y="195753"/>
                  </a:cubicBezTo>
                  <a:cubicBezTo>
                    <a:pt x="138961" y="180027"/>
                    <a:pt x="160052" y="169247"/>
                    <a:pt x="178502" y="165339"/>
                  </a:cubicBezTo>
                  <a:cubicBezTo>
                    <a:pt x="186727" y="163578"/>
                    <a:pt x="190496" y="155991"/>
                    <a:pt x="190496" y="150753"/>
                  </a:cubicBezTo>
                  <a:cubicBezTo>
                    <a:pt x="190496" y="149940"/>
                    <a:pt x="190496" y="147043"/>
                    <a:pt x="190496" y="142708"/>
                  </a:cubicBezTo>
                  <a:cubicBezTo>
                    <a:pt x="190496" y="118859"/>
                    <a:pt x="190496" y="51808"/>
                    <a:pt x="190496" y="51808"/>
                  </a:cubicBezTo>
                  <a:lnTo>
                    <a:pt x="190496" y="51288"/>
                  </a:lnTo>
                  <a:cubicBezTo>
                    <a:pt x="190496" y="42520"/>
                    <a:pt x="183381" y="35382"/>
                    <a:pt x="174613" y="35382"/>
                  </a:cubicBezTo>
                  <a:close/>
                  <a:moveTo>
                    <a:pt x="217788" y="51288"/>
                  </a:moveTo>
                  <a:lnTo>
                    <a:pt x="217788" y="51808"/>
                  </a:lnTo>
                  <a:cubicBezTo>
                    <a:pt x="217788" y="51808"/>
                    <a:pt x="217788" y="118863"/>
                    <a:pt x="217788" y="142708"/>
                  </a:cubicBezTo>
                  <a:cubicBezTo>
                    <a:pt x="217788" y="147043"/>
                    <a:pt x="217788" y="149940"/>
                    <a:pt x="217788" y="150753"/>
                  </a:cubicBezTo>
                  <a:cubicBezTo>
                    <a:pt x="217788" y="155991"/>
                    <a:pt x="221591" y="163578"/>
                    <a:pt x="229805" y="165339"/>
                  </a:cubicBezTo>
                  <a:cubicBezTo>
                    <a:pt x="248269" y="169244"/>
                    <a:pt x="269342" y="180027"/>
                    <a:pt x="288387" y="195753"/>
                  </a:cubicBezTo>
                  <a:cubicBezTo>
                    <a:pt x="307069" y="211160"/>
                    <a:pt x="324620" y="231393"/>
                    <a:pt x="340555" y="255965"/>
                  </a:cubicBezTo>
                  <a:cubicBezTo>
                    <a:pt x="345164" y="263077"/>
                    <a:pt x="354707" y="265097"/>
                    <a:pt x="361830" y="260484"/>
                  </a:cubicBezTo>
                  <a:cubicBezTo>
                    <a:pt x="366371" y="257528"/>
                    <a:pt x="368822" y="252608"/>
                    <a:pt x="368822" y="247565"/>
                  </a:cubicBezTo>
                  <a:cubicBezTo>
                    <a:pt x="368822" y="244687"/>
                    <a:pt x="368031" y="241783"/>
                    <a:pt x="366334" y="239183"/>
                  </a:cubicBezTo>
                  <a:cubicBezTo>
                    <a:pt x="348697" y="212044"/>
                    <a:pt x="329052" y="189469"/>
                    <a:pt x="307957" y="172031"/>
                  </a:cubicBezTo>
                  <a:cubicBezTo>
                    <a:pt x="289223" y="156553"/>
                    <a:pt x="269638" y="145481"/>
                    <a:pt x="249607" y="138965"/>
                  </a:cubicBezTo>
                  <a:lnTo>
                    <a:pt x="249607" y="103639"/>
                  </a:lnTo>
                  <a:cubicBezTo>
                    <a:pt x="278447" y="111560"/>
                    <a:pt x="308516" y="127968"/>
                    <a:pt x="334392" y="150134"/>
                  </a:cubicBezTo>
                  <a:cubicBezTo>
                    <a:pt x="340840" y="155627"/>
                    <a:pt x="350545" y="154889"/>
                    <a:pt x="356075" y="148437"/>
                  </a:cubicBezTo>
                  <a:cubicBezTo>
                    <a:pt x="361605" y="142004"/>
                    <a:pt x="360822" y="132284"/>
                    <a:pt x="354378" y="126769"/>
                  </a:cubicBezTo>
                  <a:cubicBezTo>
                    <a:pt x="337861" y="112602"/>
                    <a:pt x="319014" y="100023"/>
                    <a:pt x="299920" y="90405"/>
                  </a:cubicBezTo>
                  <a:cubicBezTo>
                    <a:pt x="283078" y="81885"/>
                    <a:pt x="266209" y="75702"/>
                    <a:pt x="249607" y="71892"/>
                  </a:cubicBezTo>
                  <a:lnTo>
                    <a:pt x="249607" y="51288"/>
                  </a:lnTo>
                  <a:cubicBezTo>
                    <a:pt x="249607" y="42520"/>
                    <a:pt x="242492" y="35382"/>
                    <a:pt x="233716" y="35382"/>
                  </a:cubicBezTo>
                  <a:cubicBezTo>
                    <a:pt x="224904" y="35382"/>
                    <a:pt x="217788" y="42520"/>
                    <a:pt x="217788" y="51288"/>
                  </a:cubicBezTo>
                  <a:close/>
                  <a:moveTo>
                    <a:pt x="329300" y="306489"/>
                  </a:moveTo>
                  <a:cubicBezTo>
                    <a:pt x="322611" y="290932"/>
                    <a:pt x="315024" y="276555"/>
                    <a:pt x="306721" y="263834"/>
                  </a:cubicBezTo>
                  <a:cubicBezTo>
                    <a:pt x="298009" y="250424"/>
                    <a:pt x="288489" y="238734"/>
                    <a:pt x="278428" y="229130"/>
                  </a:cubicBezTo>
                  <a:cubicBezTo>
                    <a:pt x="267626" y="218811"/>
                    <a:pt x="256074" y="210789"/>
                    <a:pt x="244155" y="205296"/>
                  </a:cubicBezTo>
                  <a:cubicBezTo>
                    <a:pt x="236272" y="201665"/>
                    <a:pt x="228220" y="199151"/>
                    <a:pt x="220066" y="197731"/>
                  </a:cubicBezTo>
                  <a:lnTo>
                    <a:pt x="220066" y="188375"/>
                  </a:lnTo>
                  <a:cubicBezTo>
                    <a:pt x="220066" y="179600"/>
                    <a:pt x="212944" y="172455"/>
                    <a:pt x="204146" y="172455"/>
                  </a:cubicBezTo>
                  <a:cubicBezTo>
                    <a:pt x="195378" y="172455"/>
                    <a:pt x="188248" y="179600"/>
                    <a:pt x="188248" y="188375"/>
                  </a:cubicBezTo>
                  <a:lnTo>
                    <a:pt x="188248" y="197731"/>
                  </a:lnTo>
                  <a:cubicBezTo>
                    <a:pt x="180087" y="199151"/>
                    <a:pt x="172027" y="201665"/>
                    <a:pt x="164181" y="205296"/>
                  </a:cubicBezTo>
                  <a:cubicBezTo>
                    <a:pt x="152244" y="210789"/>
                    <a:pt x="140722" y="218811"/>
                    <a:pt x="129867" y="229130"/>
                  </a:cubicBezTo>
                  <a:cubicBezTo>
                    <a:pt x="119814" y="238734"/>
                    <a:pt x="110286" y="250424"/>
                    <a:pt x="101601" y="263834"/>
                  </a:cubicBezTo>
                  <a:cubicBezTo>
                    <a:pt x="93305" y="276555"/>
                    <a:pt x="85695" y="290928"/>
                    <a:pt x="79030" y="306489"/>
                  </a:cubicBezTo>
                  <a:cubicBezTo>
                    <a:pt x="75680" y="314308"/>
                    <a:pt x="79288" y="323353"/>
                    <a:pt x="87078" y="326733"/>
                  </a:cubicBezTo>
                  <a:cubicBezTo>
                    <a:pt x="94890" y="330053"/>
                    <a:pt x="103928" y="326430"/>
                    <a:pt x="107289" y="318632"/>
                  </a:cubicBezTo>
                  <a:cubicBezTo>
                    <a:pt x="119339" y="290463"/>
                    <a:pt x="134499" y="267232"/>
                    <a:pt x="151124" y="251394"/>
                  </a:cubicBezTo>
                  <a:cubicBezTo>
                    <a:pt x="163072" y="239966"/>
                    <a:pt x="175516" y="232547"/>
                    <a:pt x="188248" y="229183"/>
                  </a:cubicBezTo>
                  <a:lnTo>
                    <a:pt x="188248" y="254197"/>
                  </a:lnTo>
                  <a:cubicBezTo>
                    <a:pt x="188248" y="262807"/>
                    <a:pt x="181923" y="266176"/>
                    <a:pt x="179000" y="267952"/>
                  </a:cubicBezTo>
                  <a:cubicBezTo>
                    <a:pt x="178064" y="268518"/>
                    <a:pt x="176052" y="269728"/>
                    <a:pt x="175107" y="270316"/>
                  </a:cubicBezTo>
                  <a:cubicBezTo>
                    <a:pt x="169195" y="274142"/>
                    <a:pt x="162409" y="280058"/>
                    <a:pt x="156077" y="288200"/>
                  </a:cubicBezTo>
                  <a:cubicBezTo>
                    <a:pt x="144641" y="302865"/>
                    <a:pt x="135720" y="322851"/>
                    <a:pt x="131018" y="344493"/>
                  </a:cubicBezTo>
                  <a:cubicBezTo>
                    <a:pt x="129193" y="352823"/>
                    <a:pt x="134454" y="360980"/>
                    <a:pt x="142757" y="362793"/>
                  </a:cubicBezTo>
                  <a:cubicBezTo>
                    <a:pt x="151075" y="364588"/>
                    <a:pt x="159236" y="359357"/>
                    <a:pt x="161057" y="351039"/>
                  </a:cubicBezTo>
                  <a:cubicBezTo>
                    <a:pt x="164822" y="333818"/>
                    <a:pt x="171642" y="318194"/>
                    <a:pt x="180323" y="307099"/>
                  </a:cubicBezTo>
                  <a:cubicBezTo>
                    <a:pt x="184729" y="301434"/>
                    <a:pt x="193722" y="291902"/>
                    <a:pt x="204142" y="291902"/>
                  </a:cubicBezTo>
                  <a:cubicBezTo>
                    <a:pt x="214585" y="291902"/>
                    <a:pt x="223562" y="301434"/>
                    <a:pt x="227991" y="307099"/>
                  </a:cubicBezTo>
                  <a:cubicBezTo>
                    <a:pt x="236665" y="318194"/>
                    <a:pt x="243515" y="333818"/>
                    <a:pt x="247261" y="351039"/>
                  </a:cubicBezTo>
                  <a:cubicBezTo>
                    <a:pt x="249064" y="359357"/>
                    <a:pt x="257254" y="364588"/>
                    <a:pt x="265535" y="362793"/>
                  </a:cubicBezTo>
                  <a:cubicBezTo>
                    <a:pt x="273831" y="360983"/>
                    <a:pt x="279121" y="352823"/>
                    <a:pt x="277304" y="344493"/>
                  </a:cubicBezTo>
                  <a:cubicBezTo>
                    <a:pt x="272594" y="322851"/>
                    <a:pt x="263680" y="302865"/>
                    <a:pt x="252237" y="288200"/>
                  </a:cubicBezTo>
                  <a:cubicBezTo>
                    <a:pt x="245898" y="280054"/>
                    <a:pt x="239101" y="274138"/>
                    <a:pt x="233229" y="270316"/>
                  </a:cubicBezTo>
                  <a:cubicBezTo>
                    <a:pt x="232259" y="269728"/>
                    <a:pt x="230251" y="268521"/>
                    <a:pt x="229295" y="267952"/>
                  </a:cubicBezTo>
                  <a:cubicBezTo>
                    <a:pt x="226399" y="266176"/>
                    <a:pt x="220063" y="262807"/>
                    <a:pt x="220063" y="254197"/>
                  </a:cubicBezTo>
                  <a:lnTo>
                    <a:pt x="220063" y="229183"/>
                  </a:lnTo>
                  <a:cubicBezTo>
                    <a:pt x="232802" y="232544"/>
                    <a:pt x="245223" y="239966"/>
                    <a:pt x="257194" y="251394"/>
                  </a:cubicBezTo>
                  <a:cubicBezTo>
                    <a:pt x="273797" y="267236"/>
                    <a:pt x="288957" y="290467"/>
                    <a:pt x="301029" y="318632"/>
                  </a:cubicBezTo>
                  <a:cubicBezTo>
                    <a:pt x="304372" y="326430"/>
                    <a:pt x="313405" y="330053"/>
                    <a:pt x="321218" y="326733"/>
                  </a:cubicBezTo>
                  <a:cubicBezTo>
                    <a:pt x="329007" y="323353"/>
                    <a:pt x="332646" y="314308"/>
                    <a:pt x="329300" y="30648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grpSp>
      <p:cxnSp>
        <p:nvCxnSpPr>
          <p:cNvPr id="32" name="直接连接符 31">
            <a:extLst>
              <a:ext uri="{FF2B5EF4-FFF2-40B4-BE49-F238E27FC236}">
                <a16:creationId xmlns:a16="http://schemas.microsoft.com/office/drawing/2014/main" id="{DDC88656-A81A-4C4B-A491-22E2A16466B0}"/>
              </a:ext>
            </a:extLst>
          </p:cNvPr>
          <p:cNvCxnSpPr>
            <a:cxnSpLocks/>
          </p:cNvCxnSpPr>
          <p:nvPr/>
        </p:nvCxnSpPr>
        <p:spPr>
          <a:xfrm>
            <a:off x="1193663" y="3772791"/>
            <a:ext cx="4349752" cy="0"/>
          </a:xfrm>
          <a:prstGeom prst="line">
            <a:avLst/>
          </a:prstGeom>
          <a:ln w="19050" cap="rnd">
            <a:gradFill>
              <a:gsLst>
                <a:gs pos="0">
                  <a:srgbClr val="9B0000"/>
                </a:gs>
                <a:gs pos="100000">
                  <a:srgbClr val="9B0000">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FC063D74-5B04-421E-841B-4BE44FEC9FF5}"/>
              </a:ext>
            </a:extLst>
          </p:cNvPr>
          <p:cNvSpPr/>
          <p:nvPr/>
        </p:nvSpPr>
        <p:spPr>
          <a:xfrm>
            <a:off x="1175729" y="4880844"/>
            <a:ext cx="1891012" cy="413496"/>
          </a:xfrm>
          <a:prstGeom prst="roundRect">
            <a:avLst/>
          </a:prstGeom>
          <a:no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74BAD937-72DC-4E7F-94C8-A4EABEBCDE2A}"/>
              </a:ext>
            </a:extLst>
          </p:cNvPr>
          <p:cNvSpPr txBox="1"/>
          <p:nvPr/>
        </p:nvSpPr>
        <p:spPr>
          <a:xfrm>
            <a:off x="1277800" y="4924303"/>
            <a:ext cx="168557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答辩人：陈西</a:t>
            </a:r>
            <a:r>
              <a:rPr lang="en-US" altLang="zh-CN" sz="1600" dirty="0">
                <a:solidFill>
                  <a:schemeClr val="tx1">
                    <a:lumMod val="75000"/>
                    <a:lumOff val="25000"/>
                  </a:schemeClr>
                </a:solidFill>
              </a:rPr>
              <a:t>X</a:t>
            </a:r>
            <a:endParaRPr lang="zh-CN" altLang="en-US" sz="1600" dirty="0">
              <a:solidFill>
                <a:schemeClr val="tx1">
                  <a:lumMod val="75000"/>
                  <a:lumOff val="25000"/>
                </a:schemeClr>
              </a:solidFill>
            </a:endParaRPr>
          </a:p>
        </p:txBody>
      </p:sp>
      <p:sp>
        <p:nvSpPr>
          <p:cNvPr id="35" name="文本框 34">
            <a:extLst>
              <a:ext uri="{FF2B5EF4-FFF2-40B4-BE49-F238E27FC236}">
                <a16:creationId xmlns:a16="http://schemas.microsoft.com/office/drawing/2014/main" id="{8EAB2864-B011-462F-A51F-7ED2A8F7C61E}"/>
              </a:ext>
            </a:extLst>
          </p:cNvPr>
          <p:cNvSpPr txBox="1"/>
          <p:nvPr/>
        </p:nvSpPr>
        <p:spPr>
          <a:xfrm>
            <a:off x="1054472" y="2822826"/>
            <a:ext cx="4488943" cy="769441"/>
          </a:xfrm>
          <a:prstGeom prst="rect">
            <a:avLst/>
          </a:prstGeom>
          <a:noFill/>
        </p:spPr>
        <p:txBody>
          <a:bodyPr wrap="square" rtlCol="0">
            <a:spAutoFit/>
          </a:bodyPr>
          <a:lstStyle/>
          <a:p>
            <a:pPr algn="dist"/>
            <a:r>
              <a:rPr lang="zh-CN" altLang="en-US" sz="4400" dirty="0">
                <a:solidFill>
                  <a:srgbClr val="9B0000"/>
                </a:solidFill>
                <a:latin typeface="思源黑体 Bold" panose="020B0800000000000000" pitchFamily="34" charset="-122"/>
                <a:ea typeface="思源黑体 Bold" panose="020B0800000000000000" pitchFamily="34" charset="-122"/>
              </a:rPr>
              <a:t>毕业论文答辩</a:t>
            </a:r>
          </a:p>
        </p:txBody>
      </p:sp>
      <p:cxnSp>
        <p:nvCxnSpPr>
          <p:cNvPr id="36" name="直接连接符 35">
            <a:extLst>
              <a:ext uri="{FF2B5EF4-FFF2-40B4-BE49-F238E27FC236}">
                <a16:creationId xmlns:a16="http://schemas.microsoft.com/office/drawing/2014/main" id="{75842CA0-1DEA-4C32-930B-D69FFB1C7727}"/>
              </a:ext>
            </a:extLst>
          </p:cNvPr>
          <p:cNvCxnSpPr/>
          <p:nvPr/>
        </p:nvCxnSpPr>
        <p:spPr>
          <a:xfrm>
            <a:off x="925793" y="6060498"/>
            <a:ext cx="320936"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E21DCC77-61A6-4BB4-B888-027112B49ADC}"/>
              </a:ext>
            </a:extLst>
          </p:cNvPr>
          <p:cNvCxnSpPr>
            <a:cxnSpLocks/>
          </p:cNvCxnSpPr>
          <p:nvPr/>
        </p:nvCxnSpPr>
        <p:spPr>
          <a:xfrm>
            <a:off x="925793" y="5939848"/>
            <a:ext cx="174801"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sp>
        <p:nvSpPr>
          <p:cNvPr id="43" name="任意多边形: 形状 42">
            <a:extLst>
              <a:ext uri="{FF2B5EF4-FFF2-40B4-BE49-F238E27FC236}">
                <a16:creationId xmlns:a16="http://schemas.microsoft.com/office/drawing/2014/main" id="{FD384D64-AD8B-40B9-A8AA-83D40BF4A086}"/>
              </a:ext>
            </a:extLst>
          </p:cNvPr>
          <p:cNvSpPr/>
          <p:nvPr/>
        </p:nvSpPr>
        <p:spPr>
          <a:xfrm>
            <a:off x="5970198" y="504497"/>
            <a:ext cx="1085539" cy="5845503"/>
          </a:xfrm>
          <a:custGeom>
            <a:avLst/>
            <a:gdLst>
              <a:gd name="connsiteX0" fmla="*/ 1085539 w 5496954"/>
              <a:gd name="connsiteY0" fmla="*/ 0 h 5849006"/>
              <a:gd name="connsiteX1" fmla="*/ 5496954 w 5496954"/>
              <a:gd name="connsiteY1" fmla="*/ 0 h 5849006"/>
              <a:gd name="connsiteX2" fmla="*/ 5496954 w 5496954"/>
              <a:gd name="connsiteY2" fmla="*/ 5849006 h 5849006"/>
              <a:gd name="connsiteX3" fmla="*/ 1085539 w 5496954"/>
              <a:gd name="connsiteY3" fmla="*/ 5849006 h 5849006"/>
              <a:gd name="connsiteX4" fmla="*/ 992509 w 5496954"/>
              <a:gd name="connsiteY4" fmla="*/ 5739563 h 5849006"/>
              <a:gd name="connsiteX5" fmla="*/ 0 w 5496954"/>
              <a:gd name="connsiteY5" fmla="*/ 2924503 h 5849006"/>
              <a:gd name="connsiteX6" fmla="*/ 992509 w 5496954"/>
              <a:gd name="connsiteY6" fmla="*/ 109444 h 5849006"/>
              <a:gd name="connsiteX0" fmla="*/ 5496954 w 5588394"/>
              <a:gd name="connsiteY0" fmla="*/ 0 h 5849006"/>
              <a:gd name="connsiteX1" fmla="*/ 5496954 w 5588394"/>
              <a:gd name="connsiteY1" fmla="*/ 5849006 h 5849006"/>
              <a:gd name="connsiteX2" fmla="*/ 1085539 w 5588394"/>
              <a:gd name="connsiteY2" fmla="*/ 5849006 h 5849006"/>
              <a:gd name="connsiteX3" fmla="*/ 992509 w 5588394"/>
              <a:gd name="connsiteY3" fmla="*/ 5739563 h 5849006"/>
              <a:gd name="connsiteX4" fmla="*/ 0 w 5588394"/>
              <a:gd name="connsiteY4" fmla="*/ 2924503 h 5849006"/>
              <a:gd name="connsiteX5" fmla="*/ 992509 w 5588394"/>
              <a:gd name="connsiteY5" fmla="*/ 109444 h 5849006"/>
              <a:gd name="connsiteX6" fmla="*/ 1085539 w 5588394"/>
              <a:gd name="connsiteY6" fmla="*/ 0 h 5849006"/>
              <a:gd name="connsiteX7" fmla="*/ 5588394 w 5588394"/>
              <a:gd name="connsiteY7" fmla="*/ 91440 h 5849006"/>
              <a:gd name="connsiteX0" fmla="*/ 5496954 w 5496954"/>
              <a:gd name="connsiteY0" fmla="*/ 0 h 5849006"/>
              <a:gd name="connsiteX1" fmla="*/ 5496954 w 5496954"/>
              <a:gd name="connsiteY1" fmla="*/ 5849006 h 5849006"/>
              <a:gd name="connsiteX2" fmla="*/ 1085539 w 5496954"/>
              <a:gd name="connsiteY2" fmla="*/ 5849006 h 5849006"/>
              <a:gd name="connsiteX3" fmla="*/ 992509 w 5496954"/>
              <a:gd name="connsiteY3" fmla="*/ 5739563 h 5849006"/>
              <a:gd name="connsiteX4" fmla="*/ 0 w 5496954"/>
              <a:gd name="connsiteY4" fmla="*/ 2924503 h 5849006"/>
              <a:gd name="connsiteX5" fmla="*/ 992509 w 5496954"/>
              <a:gd name="connsiteY5" fmla="*/ 109444 h 5849006"/>
              <a:gd name="connsiteX6" fmla="*/ 1085539 w 5496954"/>
              <a:gd name="connsiteY6" fmla="*/ 0 h 5849006"/>
              <a:gd name="connsiteX0" fmla="*/ 5496954 w 5496954"/>
              <a:gd name="connsiteY0" fmla="*/ 5849006 h 5849006"/>
              <a:gd name="connsiteX1" fmla="*/ 1085539 w 5496954"/>
              <a:gd name="connsiteY1" fmla="*/ 5849006 h 5849006"/>
              <a:gd name="connsiteX2" fmla="*/ 992509 w 5496954"/>
              <a:gd name="connsiteY2" fmla="*/ 5739563 h 5849006"/>
              <a:gd name="connsiteX3" fmla="*/ 0 w 5496954"/>
              <a:gd name="connsiteY3" fmla="*/ 2924503 h 5849006"/>
              <a:gd name="connsiteX4" fmla="*/ 992509 w 5496954"/>
              <a:gd name="connsiteY4" fmla="*/ 109444 h 5849006"/>
              <a:gd name="connsiteX5" fmla="*/ 1085539 w 5496954"/>
              <a:gd name="connsiteY5" fmla="*/ 0 h 5849006"/>
              <a:gd name="connsiteX0" fmla="*/ 1085539 w 1085539"/>
              <a:gd name="connsiteY0" fmla="*/ 5849006 h 5849006"/>
              <a:gd name="connsiteX1" fmla="*/ 992509 w 1085539"/>
              <a:gd name="connsiteY1" fmla="*/ 5739563 h 5849006"/>
              <a:gd name="connsiteX2" fmla="*/ 0 w 1085539"/>
              <a:gd name="connsiteY2" fmla="*/ 2924503 h 5849006"/>
              <a:gd name="connsiteX3" fmla="*/ 992509 w 1085539"/>
              <a:gd name="connsiteY3" fmla="*/ 109444 h 5849006"/>
              <a:gd name="connsiteX4" fmla="*/ 1085539 w 1085539"/>
              <a:gd name="connsiteY4" fmla="*/ 0 h 584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539" h="5849006">
                <a:moveTo>
                  <a:pt x="1085539" y="5849006"/>
                </a:moveTo>
                <a:lnTo>
                  <a:pt x="992509" y="5739563"/>
                </a:lnTo>
                <a:cubicBezTo>
                  <a:pt x="371841" y="4970708"/>
                  <a:pt x="0" y="3991194"/>
                  <a:pt x="0" y="2924503"/>
                </a:cubicBezTo>
                <a:cubicBezTo>
                  <a:pt x="0" y="1857813"/>
                  <a:pt x="371841" y="878300"/>
                  <a:pt x="992509" y="109444"/>
                </a:cubicBezTo>
                <a:lnTo>
                  <a:pt x="1085539"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4" name="椭圆 43">
            <a:extLst>
              <a:ext uri="{FF2B5EF4-FFF2-40B4-BE49-F238E27FC236}">
                <a16:creationId xmlns:a16="http://schemas.microsoft.com/office/drawing/2014/main" id="{F727646D-35DB-43A8-9649-10BE97141CF5}"/>
              </a:ext>
            </a:extLst>
          </p:cNvPr>
          <p:cNvSpPr/>
          <p:nvPr/>
        </p:nvSpPr>
        <p:spPr>
          <a:xfrm>
            <a:off x="6637476" y="5816023"/>
            <a:ext cx="114300" cy="1143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1EEFB579-F254-4095-90F2-380588865AF8}"/>
              </a:ext>
            </a:extLst>
          </p:cNvPr>
          <p:cNvSpPr/>
          <p:nvPr/>
        </p:nvSpPr>
        <p:spPr>
          <a:xfrm>
            <a:off x="6767459" y="5994340"/>
            <a:ext cx="61396" cy="6139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Group 46">
            <a:extLst>
              <a:ext uri="{FF2B5EF4-FFF2-40B4-BE49-F238E27FC236}">
                <a16:creationId xmlns:a16="http://schemas.microsoft.com/office/drawing/2014/main" id="{34100F59-6D25-C944-AF9A-4109E0FF02BB}"/>
              </a:ext>
            </a:extLst>
          </p:cNvPr>
          <p:cNvGrpSpPr/>
          <p:nvPr/>
        </p:nvGrpSpPr>
        <p:grpSpPr>
          <a:xfrm>
            <a:off x="536879" y="518766"/>
            <a:ext cx="11076699" cy="5849006"/>
            <a:chOff x="557650" y="500994"/>
            <a:chExt cx="11076699" cy="5849006"/>
          </a:xfrm>
        </p:grpSpPr>
        <p:sp>
          <p:nvSpPr>
            <p:cNvPr id="2" name="矩形 1">
              <a:extLst>
                <a:ext uri="{FF2B5EF4-FFF2-40B4-BE49-F238E27FC236}">
                  <a16:creationId xmlns:a16="http://schemas.microsoft.com/office/drawing/2014/main" id="{FCC615C3-692E-4F69-8BA1-03E8AC70AF15}"/>
                </a:ext>
              </a:extLst>
            </p:cNvPr>
            <p:cNvSpPr/>
            <p:nvPr/>
          </p:nvSpPr>
          <p:spPr>
            <a:xfrm>
              <a:off x="557650" y="500994"/>
              <a:ext cx="11076699" cy="5849006"/>
            </a:xfrm>
            <a:prstGeom prst="rect">
              <a:avLst/>
            </a:prstGeom>
            <a:solidFill>
              <a:srgbClr val="FBFBFB"/>
            </a:solidFill>
            <a:ln>
              <a:noFill/>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Picture 45">
              <a:extLst>
                <a:ext uri="{FF2B5EF4-FFF2-40B4-BE49-F238E27FC236}">
                  <a16:creationId xmlns:a16="http://schemas.microsoft.com/office/drawing/2014/main" id="{0A52649D-7F07-1047-972E-5A18B64A7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65" y="5262857"/>
              <a:ext cx="874866" cy="1017536"/>
            </a:xfrm>
            <a:prstGeom prst="rect">
              <a:avLst/>
            </a:prstGeom>
          </p:spPr>
        </p:pic>
      </p:grpSp>
      <p:sp>
        <p:nvSpPr>
          <p:cNvPr id="5" name="Rectangle 4">
            <a:extLst>
              <a:ext uri="{FF2B5EF4-FFF2-40B4-BE49-F238E27FC236}">
                <a16:creationId xmlns:a16="http://schemas.microsoft.com/office/drawing/2014/main" id="{BD7420CE-10A5-0546-9FC4-CF34652A4896}"/>
              </a:ext>
            </a:extLst>
          </p:cNvPr>
          <p:cNvSpPr/>
          <p:nvPr/>
        </p:nvSpPr>
        <p:spPr>
          <a:xfrm>
            <a:off x="-315625" y="925733"/>
            <a:ext cx="7113782" cy="707886"/>
          </a:xfrm>
          <a:prstGeom prst="rect">
            <a:avLst/>
          </a:prstGeom>
          <a:noFill/>
        </p:spPr>
        <p:txBody>
          <a:bodyPr wrap="square" lIns="91440" tIns="45720" rIns="91440" bIns="45720">
            <a:spAutoFit/>
          </a:bodyPr>
          <a:lstStyle/>
          <a:p>
            <a:pPr algn="ctr"/>
            <a:r>
              <a:rPr lang="en-US" sz="4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 Project Recap</a:t>
            </a:r>
          </a:p>
        </p:txBody>
      </p:sp>
      <p:sp>
        <p:nvSpPr>
          <p:cNvPr id="38" name="TextBox 37">
            <a:extLst>
              <a:ext uri="{FF2B5EF4-FFF2-40B4-BE49-F238E27FC236}">
                <a16:creationId xmlns:a16="http://schemas.microsoft.com/office/drawing/2014/main" id="{130ED71C-344C-014D-90EB-B37D9B006D38}"/>
              </a:ext>
            </a:extLst>
          </p:cNvPr>
          <p:cNvSpPr txBox="1"/>
          <p:nvPr/>
        </p:nvSpPr>
        <p:spPr>
          <a:xfrm>
            <a:off x="1492614" y="1600650"/>
            <a:ext cx="8664483" cy="1734129"/>
          </a:xfrm>
          <a:prstGeom prst="rect">
            <a:avLst/>
          </a:prstGeom>
          <a:noFill/>
        </p:spPr>
        <p:txBody>
          <a:bodyPr wrap="square" rtlCol="0">
            <a:spAutoFit/>
          </a:bodyPr>
          <a:lstStyle/>
          <a:p>
            <a:pPr marL="514350" indent="-514350">
              <a:lnSpc>
                <a:spcPct val="150000"/>
              </a:lnSpc>
              <a:buFont typeface="Wingdings" pitchFamily="2" charset="2"/>
              <a:buChar char="Ø"/>
            </a:pPr>
            <a:r>
              <a:rPr lang="en-US" sz="2600" dirty="0">
                <a:latin typeface="Times New Roman" panose="02020603050405020304" pitchFamily="18" charset="0"/>
                <a:cs typeface="Times New Roman" panose="02020603050405020304" pitchFamily="18" charset="0"/>
              </a:rPr>
              <a:t>Dataset Overview --- Used Car Trading Price Prediction</a:t>
            </a:r>
          </a:p>
          <a:p>
            <a:pPr marL="342900" indent="-342900">
              <a:lnSpc>
                <a:spcPct val="150000"/>
              </a:lnSpc>
              <a:buFont typeface="Wingdings" pitchFamily="2" charset="2"/>
              <a:buChar char="Ø"/>
            </a:pPr>
            <a:r>
              <a:rPr lang="en-US" sz="2400" dirty="0">
                <a:latin typeface="Times New Roman" panose="02020603050405020304" pitchFamily="18" charset="0"/>
                <a:cs typeface="Times New Roman" panose="02020603050405020304" pitchFamily="18" charset="0"/>
              </a:rPr>
              <a:t>  Project Goal: Predict the trading price of used cars in the</a:t>
            </a:r>
          </a:p>
          <a:p>
            <a:pPr>
              <a:lnSpc>
                <a:spcPct val="150000"/>
              </a:lnSpc>
            </a:pPr>
            <a:r>
              <a:rPr lang="en-US" sz="2400" dirty="0">
                <a:latin typeface="Times New Roman" panose="02020603050405020304" pitchFamily="18" charset="0"/>
                <a:cs typeface="Times New Roman" panose="02020603050405020304" pitchFamily="18" charset="0"/>
              </a:rPr>
              <a:t>      test dataset (Regression)</a:t>
            </a:r>
          </a:p>
        </p:txBody>
      </p:sp>
      <p:sp>
        <p:nvSpPr>
          <p:cNvPr id="39" name="TextBox 38">
            <a:extLst>
              <a:ext uri="{FF2B5EF4-FFF2-40B4-BE49-F238E27FC236}">
                <a16:creationId xmlns:a16="http://schemas.microsoft.com/office/drawing/2014/main" id="{BED2C5EF-50DA-BC47-8487-F248E14370B1}"/>
              </a:ext>
            </a:extLst>
          </p:cNvPr>
          <p:cNvSpPr txBox="1"/>
          <p:nvPr/>
        </p:nvSpPr>
        <p:spPr>
          <a:xfrm>
            <a:off x="4474029" y="4247194"/>
            <a:ext cx="6781595" cy="369332"/>
          </a:xfrm>
          <a:prstGeom prst="rect">
            <a:avLst/>
          </a:prstGeom>
          <a:noFill/>
        </p:spPr>
        <p:txBody>
          <a:bodyPr wrap="square" rtlCol="0">
            <a:spAutoFit/>
          </a:bodyPr>
          <a:lstStyle/>
          <a:p>
            <a:endParaRPr lang="en-US" dirty="0"/>
          </a:p>
        </p:txBody>
      </p:sp>
      <p:graphicFrame>
        <p:nvGraphicFramePr>
          <p:cNvPr id="48" name="Table 51">
            <a:extLst>
              <a:ext uri="{FF2B5EF4-FFF2-40B4-BE49-F238E27FC236}">
                <a16:creationId xmlns:a16="http://schemas.microsoft.com/office/drawing/2014/main" id="{1F6A0DD4-728E-304B-8B28-E07DCDFC2E0C}"/>
              </a:ext>
            </a:extLst>
          </p:cNvPr>
          <p:cNvGraphicFramePr>
            <a:graphicFrameLocks noGrp="1"/>
          </p:cNvGraphicFramePr>
          <p:nvPr>
            <p:extLst>
              <p:ext uri="{D42A27DB-BD31-4B8C-83A1-F6EECF244321}">
                <p14:modId xmlns:p14="http://schemas.microsoft.com/office/powerpoint/2010/main" val="1045981390"/>
              </p:ext>
            </p:extLst>
          </p:nvPr>
        </p:nvGraphicFramePr>
        <p:xfrm>
          <a:off x="1674415" y="3742981"/>
          <a:ext cx="9341855" cy="2073042"/>
        </p:xfrm>
        <a:graphic>
          <a:graphicData uri="http://schemas.openxmlformats.org/drawingml/2006/table">
            <a:tbl>
              <a:tblPr firstRow="1" bandRow="1">
                <a:tableStyleId>{8A107856-5554-42FB-B03E-39F5DBC370BA}</a:tableStyleId>
              </a:tblPr>
              <a:tblGrid>
                <a:gridCol w="1600084">
                  <a:extLst>
                    <a:ext uri="{9D8B030D-6E8A-4147-A177-3AD203B41FA5}">
                      <a16:colId xmlns:a16="http://schemas.microsoft.com/office/drawing/2014/main" val="896144677"/>
                    </a:ext>
                  </a:extLst>
                </a:gridCol>
                <a:gridCol w="7741771">
                  <a:extLst>
                    <a:ext uri="{9D8B030D-6E8A-4147-A177-3AD203B41FA5}">
                      <a16:colId xmlns:a16="http://schemas.microsoft.com/office/drawing/2014/main" val="2056473847"/>
                    </a:ext>
                  </a:extLst>
                </a:gridCol>
              </a:tblGrid>
              <a:tr h="1036521">
                <a:tc>
                  <a:txBody>
                    <a:bodyPr/>
                    <a:lstStyle/>
                    <a:p>
                      <a:r>
                        <a:rPr lang="en-US" sz="2000" dirty="0">
                          <a:latin typeface="Times New Roman" panose="02020603050405020304" pitchFamily="18" charset="0"/>
                          <a:cs typeface="Times New Roman" panose="02020603050405020304" pitchFamily="18" charset="0"/>
                        </a:rPr>
                        <a:t>Categorical</a:t>
                      </a:r>
                    </a:p>
                  </a:txBody>
                  <a:tcPr anchor="ctr"/>
                </a:tc>
                <a:tc>
                  <a:txBody>
                    <a:bodyPr/>
                    <a:lstStyle/>
                    <a:p>
                      <a:r>
                        <a:rPr lang="en-US" sz="2000" b="0" dirty="0">
                          <a:latin typeface="Times New Roman" panose="02020603050405020304" pitchFamily="18" charset="0"/>
                          <a:cs typeface="Times New Roman" panose="02020603050405020304" pitchFamily="18" charset="0"/>
                        </a:rPr>
                        <a:t>seller/ </a:t>
                      </a:r>
                      <a:r>
                        <a:rPr lang="en-US" sz="2000" b="0" dirty="0" err="1">
                          <a:latin typeface="Times New Roman" panose="02020603050405020304" pitchFamily="18" charset="0"/>
                          <a:cs typeface="Times New Roman" panose="02020603050405020304" pitchFamily="18" charset="0"/>
                        </a:rPr>
                        <a:t>OfferType</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bodyType</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fuelType</a:t>
                      </a:r>
                      <a:r>
                        <a:rPr lang="en-US" sz="2000" b="0" dirty="0">
                          <a:latin typeface="Times New Roman" panose="02020603050405020304" pitchFamily="18" charset="0"/>
                          <a:cs typeface="Times New Roman" panose="02020603050405020304" pitchFamily="18" charset="0"/>
                        </a:rPr>
                        <a:t>/ gearbox/ </a:t>
                      </a:r>
                      <a:r>
                        <a:rPr lang="en-US" sz="2000" b="0" dirty="0" err="1">
                          <a:latin typeface="Times New Roman" panose="02020603050405020304" pitchFamily="18" charset="0"/>
                          <a:cs typeface="Times New Roman" panose="02020603050405020304" pitchFamily="18" charset="0"/>
                        </a:rPr>
                        <a:t>notRepairedDamage</a:t>
                      </a:r>
                      <a:endParaRPr lang="en-US" sz="2000" b="0" dirty="0">
                        <a:latin typeface="Times New Roman" panose="02020603050405020304" pitchFamily="18" charset="0"/>
                        <a:cs typeface="Times New Roman" panose="02020603050405020304" pitchFamily="18" charset="0"/>
                      </a:endParaRPr>
                    </a:p>
                    <a:p>
                      <a:r>
                        <a:rPr lang="en-US" sz="2000" b="0" dirty="0" err="1">
                          <a:latin typeface="Times New Roman" panose="02020603050405020304" pitchFamily="18" charset="0"/>
                          <a:cs typeface="Times New Roman" panose="02020603050405020304" pitchFamily="18" charset="0"/>
                        </a:rPr>
                        <a:t>regDate</a:t>
                      </a:r>
                      <a:r>
                        <a:rPr lang="en-US" sz="2000" b="0" dirty="0">
                          <a:latin typeface="Times New Roman" panose="02020603050405020304" pitchFamily="18" charset="0"/>
                          <a:cs typeface="Times New Roman" panose="02020603050405020304" pitchFamily="18" charset="0"/>
                        </a:rPr>
                        <a:t>/ </a:t>
                      </a:r>
                      <a:r>
                        <a:rPr lang="en-US" sz="2000" b="0" kern="1200" dirty="0" err="1">
                          <a:solidFill>
                            <a:schemeClr val="dk1"/>
                          </a:solidFill>
                          <a:latin typeface="Times New Roman" panose="02020603050405020304" pitchFamily="18" charset="0"/>
                          <a:ea typeface="+mn-ea"/>
                          <a:cs typeface="Times New Roman" panose="02020603050405020304" pitchFamily="18" charset="0"/>
                        </a:rPr>
                        <a:t>creatDate</a:t>
                      </a:r>
                      <a:r>
                        <a:rPr lang="en-US" sz="2000" b="0" kern="1200" dirty="0">
                          <a:solidFill>
                            <a:schemeClr val="dk1"/>
                          </a:solidFill>
                          <a:latin typeface="Times New Roman" panose="02020603050405020304" pitchFamily="18" charset="0"/>
                          <a:ea typeface="+mn-ea"/>
                          <a:cs typeface="Times New Roman" panose="02020603050405020304" pitchFamily="18" charset="0"/>
                        </a:rPr>
                        <a:t>/ </a:t>
                      </a:r>
                      <a:r>
                        <a:rPr lang="en-US" sz="2000" b="0" kern="1200" dirty="0" err="1">
                          <a:solidFill>
                            <a:schemeClr val="dk1"/>
                          </a:solidFill>
                          <a:latin typeface="Times New Roman" panose="02020603050405020304" pitchFamily="18" charset="0"/>
                          <a:ea typeface="+mn-ea"/>
                          <a:cs typeface="Times New Roman" panose="02020603050405020304" pitchFamily="18" charset="0"/>
                        </a:rPr>
                        <a:t>regionCode</a:t>
                      </a:r>
                      <a:r>
                        <a:rPr lang="en-US" sz="2000" b="0" kern="1200" dirty="0">
                          <a:solidFill>
                            <a:schemeClr val="dk1"/>
                          </a:solidFill>
                          <a:latin typeface="Times New Roman" panose="02020603050405020304" pitchFamily="18" charset="0"/>
                          <a:ea typeface="+mn-ea"/>
                          <a:cs typeface="Times New Roman" panose="02020603050405020304" pitchFamily="18" charset="0"/>
                        </a:rPr>
                        <a:t>/ model/ brand </a:t>
                      </a:r>
                    </a:p>
                  </a:txBody>
                  <a:tcPr anchor="ctr"/>
                </a:tc>
                <a:extLst>
                  <a:ext uri="{0D108BD9-81ED-4DB2-BD59-A6C34878D82A}">
                    <a16:rowId xmlns:a16="http://schemas.microsoft.com/office/drawing/2014/main" val="1596251656"/>
                  </a:ext>
                </a:extLst>
              </a:tr>
              <a:tr h="1036521">
                <a:tc>
                  <a:txBody>
                    <a:bodyPr/>
                    <a:lstStyle/>
                    <a:p>
                      <a:r>
                        <a:rPr lang="en-US" sz="2000" dirty="0">
                          <a:latin typeface="Times New Roman" panose="02020603050405020304" pitchFamily="18" charset="0"/>
                          <a:cs typeface="Times New Roman" panose="02020603050405020304" pitchFamily="18" charset="0"/>
                        </a:rPr>
                        <a:t>Continuous</a:t>
                      </a:r>
                    </a:p>
                  </a:txBody>
                  <a:tcPr anchor="ctr"/>
                </a:tc>
                <a:tc>
                  <a:txBody>
                    <a:bodyPr/>
                    <a:lstStyle/>
                    <a:p>
                      <a:r>
                        <a:rPr lang="en-US" sz="2000" b="0" dirty="0">
                          <a:latin typeface="Times New Roman" panose="02020603050405020304" pitchFamily="18" charset="0"/>
                          <a:cs typeface="Times New Roman" panose="02020603050405020304" pitchFamily="18" charset="0"/>
                        </a:rPr>
                        <a:t>'power', 'kilometer', 'v_0', 'v_1', 'v_2', 'v_3', 'v_4', 'v_5', 'v_6', 'v_7', 'v_8', 'v_9', 'v_10', 'v_11', 'v_12', 'v_13','v_14', ‘price'</a:t>
                      </a:r>
                    </a:p>
                  </a:txBody>
                  <a:tcPr anchor="ctr"/>
                </a:tc>
                <a:extLst>
                  <a:ext uri="{0D108BD9-81ED-4DB2-BD59-A6C34878D82A}">
                    <a16:rowId xmlns:a16="http://schemas.microsoft.com/office/drawing/2014/main" val="2878943644"/>
                  </a:ext>
                </a:extLst>
              </a:tr>
            </a:tbl>
          </a:graphicData>
        </a:graphic>
      </p:graphicFrame>
    </p:spTree>
    <p:extLst>
      <p:ext uri="{BB962C8B-B14F-4D97-AF65-F5344CB8AC3E}">
        <p14:creationId xmlns:p14="http://schemas.microsoft.com/office/powerpoint/2010/main" val="602542416"/>
      </p:ext>
    </p:extLst>
  </p:cSld>
  <p:clrMapOvr>
    <a:masterClrMapping/>
  </p:clrMapOvr>
  <mc:AlternateContent xmlns:mc="http://schemas.openxmlformats.org/markup-compatibility/2006" xmlns:p14="http://schemas.microsoft.com/office/powerpoint/2010/main">
    <mc:Choice Requires="p14">
      <p:transition p14:dur="10" advTm="4156"/>
    </mc:Choice>
    <mc:Fallback xmlns="">
      <p:transition advTm="415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2F1D6C9-4887-4F81-A366-DFC31ECD1716}"/>
              </a:ext>
            </a:extLst>
          </p:cNvPr>
          <p:cNvSpPr txBox="1"/>
          <p:nvPr/>
        </p:nvSpPr>
        <p:spPr>
          <a:xfrm>
            <a:off x="1054472" y="1984610"/>
            <a:ext cx="2271114" cy="707886"/>
          </a:xfrm>
          <a:prstGeom prst="rect">
            <a:avLst/>
          </a:prstGeom>
          <a:noFill/>
        </p:spPr>
        <p:txBody>
          <a:bodyPr wrap="square" rtlCol="0">
            <a:spAutoFit/>
          </a:bodyPr>
          <a:lstStyle/>
          <a:p>
            <a:pPr algn="dist"/>
            <a:r>
              <a:rPr lang="zh-CN" altLang="en-US" sz="4000" dirty="0">
                <a:solidFill>
                  <a:srgbClr val="9B0000"/>
                </a:solidFill>
                <a:latin typeface="思源黑体 CN Normal" panose="020B0400000000000000" pitchFamily="34" charset="-122"/>
                <a:ea typeface="思源黑体 CN Normal" panose="020B0400000000000000" pitchFamily="34" charset="-122"/>
              </a:rPr>
              <a:t>北京大学</a:t>
            </a:r>
          </a:p>
        </p:txBody>
      </p:sp>
      <p:sp>
        <p:nvSpPr>
          <p:cNvPr id="7" name="文本框 6">
            <a:extLst>
              <a:ext uri="{FF2B5EF4-FFF2-40B4-BE49-F238E27FC236}">
                <a16:creationId xmlns:a16="http://schemas.microsoft.com/office/drawing/2014/main" id="{0BF25D07-82E1-445B-8862-2DFD896E3F32}"/>
              </a:ext>
            </a:extLst>
          </p:cNvPr>
          <p:cNvSpPr txBox="1"/>
          <p:nvPr/>
        </p:nvSpPr>
        <p:spPr>
          <a:xfrm>
            <a:off x="1094450" y="3953316"/>
            <a:ext cx="4488943" cy="738664"/>
          </a:xfrm>
          <a:prstGeom prst="rect">
            <a:avLst/>
          </a:prstGeom>
          <a:noFill/>
        </p:spPr>
        <p:txBody>
          <a:bodyPr wrap="square" rtlCol="0">
            <a:spAutoFit/>
          </a:bodyPr>
          <a:lstStyle/>
          <a:p>
            <a:r>
              <a:rPr lang="en-US" altLang="zh-CN" sz="1400" dirty="0">
                <a:solidFill>
                  <a:schemeClr val="tx1">
                    <a:lumMod val="75000"/>
                    <a:lumOff val="25000"/>
                  </a:schemeClr>
                </a:solidFill>
              </a:rPr>
              <a:t>Lorem ipsum dolor sit amet, consectetuer adipiscing elit. Maecenas porttitor congue massa. Fusce posuere, magna sed pulvinar </a:t>
            </a:r>
            <a:r>
              <a:rPr lang="en-US" altLang="zh-CN" sz="1400" dirty="0" err="1">
                <a:solidFill>
                  <a:schemeClr val="tx1">
                    <a:lumMod val="75000"/>
                    <a:lumOff val="25000"/>
                  </a:schemeClr>
                </a:solidFill>
              </a:rPr>
              <a:t>ultricies</a:t>
            </a:r>
            <a:r>
              <a:rPr lang="en-US" altLang="zh-CN" sz="1400" dirty="0">
                <a:solidFill>
                  <a:schemeClr val="tx1">
                    <a:lumMod val="75000"/>
                    <a:lumOff val="25000"/>
                  </a:schemeClr>
                </a:solidFill>
              </a:rPr>
              <a:t>.</a:t>
            </a:r>
          </a:p>
        </p:txBody>
      </p:sp>
      <p:grpSp>
        <p:nvGrpSpPr>
          <p:cNvPr id="8" name="组合 7">
            <a:extLst>
              <a:ext uri="{FF2B5EF4-FFF2-40B4-BE49-F238E27FC236}">
                <a16:creationId xmlns:a16="http://schemas.microsoft.com/office/drawing/2014/main" id="{3555CEE0-2096-471D-91E7-950E9DBA6C6B}"/>
              </a:ext>
            </a:extLst>
          </p:cNvPr>
          <p:cNvGrpSpPr/>
          <p:nvPr/>
        </p:nvGrpSpPr>
        <p:grpSpPr>
          <a:xfrm>
            <a:off x="914461" y="752094"/>
            <a:ext cx="488951" cy="488950"/>
            <a:chOff x="4166910" y="1204452"/>
            <a:chExt cx="1311245" cy="1311243"/>
          </a:xfrm>
        </p:grpSpPr>
        <p:sp>
          <p:nvSpPr>
            <p:cNvPr id="9" name="任意多边形: 形状 8">
              <a:extLst>
                <a:ext uri="{FF2B5EF4-FFF2-40B4-BE49-F238E27FC236}">
                  <a16:creationId xmlns:a16="http://schemas.microsoft.com/office/drawing/2014/main" id="{890BCE48-F0D1-4AD3-BD33-23E1F0F944E4}"/>
                </a:ext>
              </a:extLst>
            </p:cNvPr>
            <p:cNvSpPr/>
            <p:nvPr/>
          </p:nvSpPr>
          <p:spPr>
            <a:xfrm>
              <a:off x="4550602" y="2320790"/>
              <a:ext cx="74221" cy="98962"/>
            </a:xfrm>
            <a:custGeom>
              <a:avLst/>
              <a:gdLst/>
              <a:ahLst/>
              <a:cxnLst/>
              <a:rect l="0" t="0" r="0" b="0"/>
              <a:pathLst>
                <a:path w="33722" h="44962">
                  <a:moveTo>
                    <a:pt x="23534" y="44640"/>
                  </a:moveTo>
                  <a:lnTo>
                    <a:pt x="23122" y="44817"/>
                  </a:lnTo>
                  <a:cubicBezTo>
                    <a:pt x="20702" y="43524"/>
                    <a:pt x="17697" y="42078"/>
                    <a:pt x="14115" y="40474"/>
                  </a:cubicBezTo>
                  <a:cubicBezTo>
                    <a:pt x="10615" y="38889"/>
                    <a:pt x="6891" y="37278"/>
                    <a:pt x="2975" y="35678"/>
                  </a:cubicBezTo>
                  <a:lnTo>
                    <a:pt x="2810" y="35251"/>
                  </a:lnTo>
                  <a:lnTo>
                    <a:pt x="3541" y="33636"/>
                  </a:lnTo>
                  <a:lnTo>
                    <a:pt x="3968" y="33497"/>
                  </a:lnTo>
                  <a:cubicBezTo>
                    <a:pt x="4931" y="33823"/>
                    <a:pt x="5853" y="34149"/>
                    <a:pt x="6729" y="34441"/>
                  </a:cubicBezTo>
                  <a:cubicBezTo>
                    <a:pt x="8314" y="35026"/>
                    <a:pt x="9337" y="35296"/>
                    <a:pt x="9866" y="35329"/>
                  </a:cubicBezTo>
                  <a:cubicBezTo>
                    <a:pt x="10237" y="35329"/>
                    <a:pt x="10641" y="35105"/>
                    <a:pt x="11091" y="34700"/>
                  </a:cubicBezTo>
                  <a:cubicBezTo>
                    <a:pt x="11810" y="33984"/>
                    <a:pt x="13504" y="30728"/>
                    <a:pt x="16172" y="24801"/>
                  </a:cubicBezTo>
                  <a:lnTo>
                    <a:pt x="19165" y="18176"/>
                  </a:lnTo>
                  <a:cubicBezTo>
                    <a:pt x="20087" y="16183"/>
                    <a:pt x="21189" y="13654"/>
                    <a:pt x="22493" y="10551"/>
                  </a:cubicBezTo>
                  <a:lnTo>
                    <a:pt x="23347" y="8532"/>
                  </a:lnTo>
                  <a:cubicBezTo>
                    <a:pt x="23759" y="7655"/>
                    <a:pt x="23759" y="7130"/>
                    <a:pt x="23392" y="6958"/>
                  </a:cubicBezTo>
                  <a:cubicBezTo>
                    <a:pt x="23246" y="6898"/>
                    <a:pt x="22609" y="6842"/>
                    <a:pt x="21537" y="6849"/>
                  </a:cubicBezTo>
                  <a:cubicBezTo>
                    <a:pt x="18603" y="6872"/>
                    <a:pt x="16067" y="6924"/>
                    <a:pt x="13950" y="6980"/>
                  </a:cubicBezTo>
                  <a:lnTo>
                    <a:pt x="13725" y="6654"/>
                  </a:lnTo>
                  <a:cubicBezTo>
                    <a:pt x="14073" y="5598"/>
                    <a:pt x="14399" y="4391"/>
                    <a:pt x="14680" y="2997"/>
                  </a:cubicBezTo>
                  <a:lnTo>
                    <a:pt x="14804" y="2810"/>
                  </a:lnTo>
                  <a:cubicBezTo>
                    <a:pt x="20334" y="3653"/>
                    <a:pt x="26659" y="4290"/>
                    <a:pt x="33763" y="4695"/>
                  </a:cubicBezTo>
                  <a:lnTo>
                    <a:pt x="34149" y="5339"/>
                  </a:lnTo>
                  <a:cubicBezTo>
                    <a:pt x="33598" y="6358"/>
                    <a:pt x="32800" y="7883"/>
                    <a:pt x="31744" y="9884"/>
                  </a:cubicBezTo>
                  <a:cubicBezTo>
                    <a:pt x="31332" y="10630"/>
                    <a:pt x="30331" y="12694"/>
                    <a:pt x="28720" y="16055"/>
                  </a:cubicBezTo>
                  <a:lnTo>
                    <a:pt x="23909" y="26513"/>
                  </a:lnTo>
                  <a:cubicBezTo>
                    <a:pt x="20525" y="33977"/>
                    <a:pt x="18832" y="38057"/>
                    <a:pt x="18832" y="38732"/>
                  </a:cubicBezTo>
                  <a:cubicBezTo>
                    <a:pt x="18809" y="39196"/>
                    <a:pt x="18971" y="39593"/>
                    <a:pt x="19300" y="39811"/>
                  </a:cubicBezTo>
                  <a:cubicBezTo>
                    <a:pt x="19829" y="40290"/>
                    <a:pt x="21410" y="41223"/>
                    <a:pt x="24066" y="42595"/>
                  </a:cubicBezTo>
                  <a:lnTo>
                    <a:pt x="24269" y="42996"/>
                  </a:lnTo>
                  <a:lnTo>
                    <a:pt x="23534" y="44640"/>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0" name="任意多边形: 形状 9">
              <a:extLst>
                <a:ext uri="{FF2B5EF4-FFF2-40B4-BE49-F238E27FC236}">
                  <a16:creationId xmlns:a16="http://schemas.microsoft.com/office/drawing/2014/main" id="{70E13AA3-BD18-4FDB-9788-43951973886C}"/>
                </a:ext>
              </a:extLst>
            </p:cNvPr>
            <p:cNvSpPr/>
            <p:nvPr/>
          </p:nvSpPr>
          <p:spPr>
            <a:xfrm>
              <a:off x="4709503" y="2361286"/>
              <a:ext cx="74221" cy="98962"/>
            </a:xfrm>
            <a:custGeom>
              <a:avLst/>
              <a:gdLst/>
              <a:ahLst/>
              <a:cxnLst/>
              <a:rect l="0" t="0" r="0" b="0"/>
              <a:pathLst>
                <a:path w="33722" h="44962">
                  <a:moveTo>
                    <a:pt x="31983" y="32428"/>
                  </a:moveTo>
                  <a:cubicBezTo>
                    <a:pt x="31672" y="34691"/>
                    <a:pt x="30963" y="36677"/>
                    <a:pt x="29794" y="38284"/>
                  </a:cubicBezTo>
                  <a:cubicBezTo>
                    <a:pt x="27614" y="41402"/>
                    <a:pt x="24519" y="43316"/>
                    <a:pt x="20461" y="44009"/>
                  </a:cubicBezTo>
                  <a:cubicBezTo>
                    <a:pt x="18786" y="44328"/>
                    <a:pt x="16808" y="44298"/>
                    <a:pt x="14526" y="44002"/>
                  </a:cubicBezTo>
                  <a:cubicBezTo>
                    <a:pt x="9625" y="43343"/>
                    <a:pt x="6095" y="41184"/>
                    <a:pt x="3915" y="37512"/>
                  </a:cubicBezTo>
                  <a:cubicBezTo>
                    <a:pt x="2929" y="35894"/>
                    <a:pt x="2611" y="33855"/>
                    <a:pt x="2929" y="31446"/>
                  </a:cubicBezTo>
                  <a:cubicBezTo>
                    <a:pt x="3319" y="28512"/>
                    <a:pt x="4690" y="26249"/>
                    <a:pt x="7054" y="24683"/>
                  </a:cubicBezTo>
                  <a:cubicBezTo>
                    <a:pt x="7830" y="24200"/>
                    <a:pt x="9460" y="23480"/>
                    <a:pt x="11948" y="22671"/>
                  </a:cubicBezTo>
                  <a:cubicBezTo>
                    <a:pt x="7913" y="19894"/>
                    <a:pt x="6159" y="16489"/>
                    <a:pt x="6687" y="12464"/>
                  </a:cubicBezTo>
                  <a:cubicBezTo>
                    <a:pt x="7306" y="7927"/>
                    <a:pt x="10037" y="4937"/>
                    <a:pt x="14889" y="3431"/>
                  </a:cubicBezTo>
                  <a:cubicBezTo>
                    <a:pt x="17010" y="2805"/>
                    <a:pt x="19333" y="2647"/>
                    <a:pt x="21866" y="2981"/>
                  </a:cubicBezTo>
                  <a:cubicBezTo>
                    <a:pt x="25568" y="3461"/>
                    <a:pt x="28412" y="4697"/>
                    <a:pt x="30323" y="6653"/>
                  </a:cubicBezTo>
                  <a:cubicBezTo>
                    <a:pt x="32151" y="8530"/>
                    <a:pt x="32874" y="10733"/>
                    <a:pt x="32556" y="13296"/>
                  </a:cubicBezTo>
                  <a:cubicBezTo>
                    <a:pt x="32080" y="16777"/>
                    <a:pt x="29630" y="19362"/>
                    <a:pt x="25216" y="21007"/>
                  </a:cubicBezTo>
                  <a:cubicBezTo>
                    <a:pt x="28093" y="22559"/>
                    <a:pt x="30042" y="24275"/>
                    <a:pt x="31065" y="26152"/>
                  </a:cubicBezTo>
                  <a:cubicBezTo>
                    <a:pt x="32020" y="27808"/>
                    <a:pt x="32301" y="29951"/>
                    <a:pt x="31983" y="32428"/>
                  </a:cubicBezTo>
                  <a:close/>
                  <a:moveTo>
                    <a:pt x="24286" y="34822"/>
                  </a:moveTo>
                  <a:cubicBezTo>
                    <a:pt x="24672" y="32023"/>
                    <a:pt x="23541" y="29708"/>
                    <a:pt x="20944" y="27943"/>
                  </a:cubicBezTo>
                  <a:cubicBezTo>
                    <a:pt x="19247" y="26770"/>
                    <a:pt x="17422" y="25665"/>
                    <a:pt x="15436" y="24601"/>
                  </a:cubicBezTo>
                  <a:lnTo>
                    <a:pt x="14593" y="24200"/>
                  </a:lnTo>
                  <a:cubicBezTo>
                    <a:pt x="11244" y="25878"/>
                    <a:pt x="9370" y="28336"/>
                    <a:pt x="8928" y="31562"/>
                  </a:cubicBezTo>
                  <a:cubicBezTo>
                    <a:pt x="8673" y="33417"/>
                    <a:pt x="8842" y="34938"/>
                    <a:pt x="9479" y="36182"/>
                  </a:cubicBezTo>
                  <a:cubicBezTo>
                    <a:pt x="10813" y="38959"/>
                    <a:pt x="13031" y="40581"/>
                    <a:pt x="16088" y="40993"/>
                  </a:cubicBezTo>
                  <a:cubicBezTo>
                    <a:pt x="18258" y="41274"/>
                    <a:pt x="20067" y="40836"/>
                    <a:pt x="21566" y="39719"/>
                  </a:cubicBezTo>
                  <a:cubicBezTo>
                    <a:pt x="23106" y="38532"/>
                    <a:pt x="24024" y="36917"/>
                    <a:pt x="24286" y="34822"/>
                  </a:cubicBezTo>
                  <a:close/>
                  <a:moveTo>
                    <a:pt x="26924" y="13379"/>
                  </a:moveTo>
                  <a:cubicBezTo>
                    <a:pt x="27164" y="11464"/>
                    <a:pt x="26759" y="9875"/>
                    <a:pt x="25635" y="8530"/>
                  </a:cubicBezTo>
                  <a:cubicBezTo>
                    <a:pt x="24519" y="7207"/>
                    <a:pt x="22881" y="6402"/>
                    <a:pt x="20719" y="6121"/>
                  </a:cubicBezTo>
                  <a:cubicBezTo>
                    <a:pt x="18756" y="5840"/>
                    <a:pt x="17156" y="6181"/>
                    <a:pt x="15860" y="7133"/>
                  </a:cubicBezTo>
                  <a:cubicBezTo>
                    <a:pt x="14642" y="7998"/>
                    <a:pt x="13967" y="9182"/>
                    <a:pt x="13743" y="10688"/>
                  </a:cubicBezTo>
                  <a:cubicBezTo>
                    <a:pt x="13563" y="12153"/>
                    <a:pt x="14076" y="13607"/>
                    <a:pt x="15286" y="14979"/>
                  </a:cubicBezTo>
                  <a:cubicBezTo>
                    <a:pt x="15953" y="15747"/>
                    <a:pt x="16969" y="16507"/>
                    <a:pt x="18291" y="17320"/>
                  </a:cubicBezTo>
                  <a:cubicBezTo>
                    <a:pt x="18756" y="17646"/>
                    <a:pt x="19479" y="18051"/>
                    <a:pt x="20431" y="18613"/>
                  </a:cubicBezTo>
                  <a:lnTo>
                    <a:pt x="22106" y="19539"/>
                  </a:lnTo>
                  <a:cubicBezTo>
                    <a:pt x="24927" y="18362"/>
                    <a:pt x="26535" y="16301"/>
                    <a:pt x="26924" y="1337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1" name="任意多边形: 形状 10">
              <a:extLst>
                <a:ext uri="{FF2B5EF4-FFF2-40B4-BE49-F238E27FC236}">
                  <a16:creationId xmlns:a16="http://schemas.microsoft.com/office/drawing/2014/main" id="{18DEA7C9-62C7-4FC6-A6AB-355A11816DAC}"/>
                </a:ext>
              </a:extLst>
            </p:cNvPr>
            <p:cNvSpPr/>
            <p:nvPr/>
          </p:nvSpPr>
          <p:spPr>
            <a:xfrm>
              <a:off x="4861065" y="2361004"/>
              <a:ext cx="74221" cy="98962"/>
            </a:xfrm>
            <a:custGeom>
              <a:avLst/>
              <a:gdLst/>
              <a:ahLst/>
              <a:cxnLst/>
              <a:rect l="0" t="0" r="0" b="0"/>
              <a:pathLst>
                <a:path w="33722" h="44962">
                  <a:moveTo>
                    <a:pt x="31870" y="17677"/>
                  </a:moveTo>
                  <a:cubicBezTo>
                    <a:pt x="32578" y="22859"/>
                    <a:pt x="32132" y="27265"/>
                    <a:pt x="30544" y="30922"/>
                  </a:cubicBezTo>
                  <a:cubicBezTo>
                    <a:pt x="28891" y="34781"/>
                    <a:pt x="26426" y="38026"/>
                    <a:pt x="23144" y="40619"/>
                  </a:cubicBezTo>
                  <a:cubicBezTo>
                    <a:pt x="19775" y="43283"/>
                    <a:pt x="15875" y="44920"/>
                    <a:pt x="11491" y="45531"/>
                  </a:cubicBezTo>
                  <a:lnTo>
                    <a:pt x="8666" y="43980"/>
                  </a:lnTo>
                  <a:lnTo>
                    <a:pt x="9291" y="42744"/>
                  </a:lnTo>
                  <a:cubicBezTo>
                    <a:pt x="9966" y="42845"/>
                    <a:pt x="10771" y="42845"/>
                    <a:pt x="11749" y="42721"/>
                  </a:cubicBezTo>
                  <a:cubicBezTo>
                    <a:pt x="15107" y="42256"/>
                    <a:pt x="17902" y="40713"/>
                    <a:pt x="20127" y="38112"/>
                  </a:cubicBezTo>
                  <a:cubicBezTo>
                    <a:pt x="21004" y="37071"/>
                    <a:pt x="21780" y="35729"/>
                    <a:pt x="22432" y="34107"/>
                  </a:cubicBezTo>
                  <a:cubicBezTo>
                    <a:pt x="23488" y="31533"/>
                    <a:pt x="23960" y="27891"/>
                    <a:pt x="23844" y="23218"/>
                  </a:cubicBezTo>
                  <a:cubicBezTo>
                    <a:pt x="21004" y="26325"/>
                    <a:pt x="19374" y="27943"/>
                    <a:pt x="19026" y="28044"/>
                  </a:cubicBezTo>
                  <a:cubicBezTo>
                    <a:pt x="17666" y="28696"/>
                    <a:pt x="16148" y="29131"/>
                    <a:pt x="14511" y="29363"/>
                  </a:cubicBezTo>
                  <a:cubicBezTo>
                    <a:pt x="11614" y="29768"/>
                    <a:pt x="9156" y="29131"/>
                    <a:pt x="7092" y="27486"/>
                  </a:cubicBezTo>
                  <a:cubicBezTo>
                    <a:pt x="4851" y="25691"/>
                    <a:pt x="3484" y="23042"/>
                    <a:pt x="3012" y="19509"/>
                  </a:cubicBezTo>
                  <a:cubicBezTo>
                    <a:pt x="2198" y="13817"/>
                    <a:pt x="3851" y="9317"/>
                    <a:pt x="7912" y="5979"/>
                  </a:cubicBezTo>
                  <a:cubicBezTo>
                    <a:pt x="9831" y="4405"/>
                    <a:pt x="12311" y="3405"/>
                    <a:pt x="15399" y="3000"/>
                  </a:cubicBezTo>
                  <a:cubicBezTo>
                    <a:pt x="21176" y="2172"/>
                    <a:pt x="25639" y="4057"/>
                    <a:pt x="28753" y="8542"/>
                  </a:cubicBezTo>
                  <a:cubicBezTo>
                    <a:pt x="30308" y="10760"/>
                    <a:pt x="31319" y="13799"/>
                    <a:pt x="31870" y="17677"/>
                  </a:cubicBezTo>
                  <a:close/>
                  <a:moveTo>
                    <a:pt x="23001" y="15837"/>
                  </a:moveTo>
                  <a:cubicBezTo>
                    <a:pt x="22488" y="12244"/>
                    <a:pt x="21536" y="9670"/>
                    <a:pt x="20124" y="8077"/>
                  </a:cubicBezTo>
                  <a:cubicBezTo>
                    <a:pt x="18711" y="6515"/>
                    <a:pt x="16999" y="5874"/>
                    <a:pt x="15005" y="6125"/>
                  </a:cubicBezTo>
                  <a:cubicBezTo>
                    <a:pt x="12514" y="6496"/>
                    <a:pt x="10985" y="7920"/>
                    <a:pt x="10457" y="10494"/>
                  </a:cubicBezTo>
                  <a:cubicBezTo>
                    <a:pt x="10149" y="11862"/>
                    <a:pt x="10108" y="13428"/>
                    <a:pt x="10370" y="15226"/>
                  </a:cubicBezTo>
                  <a:cubicBezTo>
                    <a:pt x="10805" y="18220"/>
                    <a:pt x="11749" y="20464"/>
                    <a:pt x="13188" y="21892"/>
                  </a:cubicBezTo>
                  <a:cubicBezTo>
                    <a:pt x="14559" y="23260"/>
                    <a:pt x="16246" y="23784"/>
                    <a:pt x="18224" y="23503"/>
                  </a:cubicBezTo>
                  <a:cubicBezTo>
                    <a:pt x="20798" y="23185"/>
                    <a:pt x="22346" y="21914"/>
                    <a:pt x="22934" y="19764"/>
                  </a:cubicBezTo>
                  <a:cubicBezTo>
                    <a:pt x="23204" y="18778"/>
                    <a:pt x="23204" y="17463"/>
                    <a:pt x="23001" y="1583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2" name="任意多边形: 形状 11">
              <a:extLst>
                <a:ext uri="{FF2B5EF4-FFF2-40B4-BE49-F238E27FC236}">
                  <a16:creationId xmlns:a16="http://schemas.microsoft.com/office/drawing/2014/main" id="{0DB8BCA1-F5E2-4F9B-8F74-50FC048DE809}"/>
                </a:ext>
              </a:extLst>
            </p:cNvPr>
            <p:cNvSpPr/>
            <p:nvPr/>
          </p:nvSpPr>
          <p:spPr>
            <a:xfrm>
              <a:off x="5003787" y="2319593"/>
              <a:ext cx="82468" cy="98962"/>
            </a:xfrm>
            <a:custGeom>
              <a:avLst/>
              <a:gdLst/>
              <a:ahLst/>
              <a:cxnLst/>
              <a:rect l="0" t="0" r="0" b="0"/>
              <a:pathLst>
                <a:path w="37468" h="44962">
                  <a:moveTo>
                    <a:pt x="35743" y="24337"/>
                  </a:moveTo>
                  <a:cubicBezTo>
                    <a:pt x="36680" y="26435"/>
                    <a:pt x="37084" y="28488"/>
                    <a:pt x="36938" y="30448"/>
                  </a:cubicBezTo>
                  <a:cubicBezTo>
                    <a:pt x="36680" y="34240"/>
                    <a:pt x="35005" y="37499"/>
                    <a:pt x="31902" y="40201"/>
                  </a:cubicBezTo>
                  <a:cubicBezTo>
                    <a:pt x="30617" y="41347"/>
                    <a:pt x="28923" y="42370"/>
                    <a:pt x="26799" y="43258"/>
                  </a:cubicBezTo>
                  <a:cubicBezTo>
                    <a:pt x="22273" y="45214"/>
                    <a:pt x="18155" y="45214"/>
                    <a:pt x="14408" y="43221"/>
                  </a:cubicBezTo>
                  <a:cubicBezTo>
                    <a:pt x="12711" y="42318"/>
                    <a:pt x="11377" y="40744"/>
                    <a:pt x="10410" y="38579"/>
                  </a:cubicBezTo>
                  <a:cubicBezTo>
                    <a:pt x="9230" y="35840"/>
                    <a:pt x="9230" y="33157"/>
                    <a:pt x="10410" y="30605"/>
                  </a:cubicBezTo>
                  <a:cubicBezTo>
                    <a:pt x="10815" y="29788"/>
                    <a:pt x="11860" y="28357"/>
                    <a:pt x="13576" y="26352"/>
                  </a:cubicBezTo>
                  <a:cubicBezTo>
                    <a:pt x="8649" y="26079"/>
                    <a:pt x="5385" y="24071"/>
                    <a:pt x="3778" y="20372"/>
                  </a:cubicBezTo>
                  <a:cubicBezTo>
                    <a:pt x="1938" y="16168"/>
                    <a:pt x="2721" y="12170"/>
                    <a:pt x="6127" y="8378"/>
                  </a:cubicBezTo>
                  <a:cubicBezTo>
                    <a:pt x="7592" y="6722"/>
                    <a:pt x="9488" y="5400"/>
                    <a:pt x="11838" y="4343"/>
                  </a:cubicBezTo>
                  <a:cubicBezTo>
                    <a:pt x="15258" y="2871"/>
                    <a:pt x="18323" y="2432"/>
                    <a:pt x="20969" y="3144"/>
                  </a:cubicBezTo>
                  <a:cubicBezTo>
                    <a:pt x="23498" y="3796"/>
                    <a:pt x="25293" y="5325"/>
                    <a:pt x="26316" y="7678"/>
                  </a:cubicBezTo>
                  <a:cubicBezTo>
                    <a:pt x="27743" y="10911"/>
                    <a:pt x="26968" y="14389"/>
                    <a:pt x="24034" y="18075"/>
                  </a:cubicBezTo>
                  <a:cubicBezTo>
                    <a:pt x="27294" y="17911"/>
                    <a:pt x="29868" y="18349"/>
                    <a:pt x="31700" y="19409"/>
                  </a:cubicBezTo>
                  <a:cubicBezTo>
                    <a:pt x="33375" y="20372"/>
                    <a:pt x="34720" y="22002"/>
                    <a:pt x="35743" y="24337"/>
                  </a:cubicBezTo>
                  <a:close/>
                  <a:moveTo>
                    <a:pt x="21546" y="10660"/>
                  </a:moveTo>
                  <a:cubicBezTo>
                    <a:pt x="20766" y="8914"/>
                    <a:pt x="19560" y="7742"/>
                    <a:pt x="17930" y="7198"/>
                  </a:cubicBezTo>
                  <a:cubicBezTo>
                    <a:pt x="16278" y="6633"/>
                    <a:pt x="14483" y="6794"/>
                    <a:pt x="12486" y="7674"/>
                  </a:cubicBezTo>
                  <a:cubicBezTo>
                    <a:pt x="10695" y="8450"/>
                    <a:pt x="9466" y="9574"/>
                    <a:pt x="8855" y="11043"/>
                  </a:cubicBezTo>
                  <a:cubicBezTo>
                    <a:pt x="8282" y="12425"/>
                    <a:pt x="8282" y="13770"/>
                    <a:pt x="8900" y="15160"/>
                  </a:cubicBezTo>
                  <a:cubicBezTo>
                    <a:pt x="9511" y="16543"/>
                    <a:pt x="10695" y="17480"/>
                    <a:pt x="12445" y="18072"/>
                  </a:cubicBezTo>
                  <a:cubicBezTo>
                    <a:pt x="13385" y="18342"/>
                    <a:pt x="14648" y="18499"/>
                    <a:pt x="16210" y="18499"/>
                  </a:cubicBezTo>
                  <a:cubicBezTo>
                    <a:pt x="16768" y="18521"/>
                    <a:pt x="17604" y="18521"/>
                    <a:pt x="18706" y="18499"/>
                  </a:cubicBezTo>
                  <a:lnTo>
                    <a:pt x="20605" y="18398"/>
                  </a:lnTo>
                  <a:cubicBezTo>
                    <a:pt x="22419" y="15951"/>
                    <a:pt x="22730" y="13358"/>
                    <a:pt x="21546" y="10660"/>
                  </a:cubicBezTo>
                  <a:close/>
                  <a:moveTo>
                    <a:pt x="30418" y="30365"/>
                  </a:moveTo>
                  <a:cubicBezTo>
                    <a:pt x="29294" y="27780"/>
                    <a:pt x="27136" y="26386"/>
                    <a:pt x="23989" y="26191"/>
                  </a:cubicBezTo>
                  <a:cubicBezTo>
                    <a:pt x="21924" y="26079"/>
                    <a:pt x="19785" y="26086"/>
                    <a:pt x="17548" y="26229"/>
                  </a:cubicBezTo>
                  <a:lnTo>
                    <a:pt x="16611" y="26274"/>
                  </a:lnTo>
                  <a:cubicBezTo>
                    <a:pt x="14625" y="29451"/>
                    <a:pt x="14277" y="32557"/>
                    <a:pt x="15584" y="35514"/>
                  </a:cubicBezTo>
                  <a:cubicBezTo>
                    <a:pt x="16323" y="37218"/>
                    <a:pt x="17289" y="38447"/>
                    <a:pt x="18447" y="39223"/>
                  </a:cubicBezTo>
                  <a:cubicBezTo>
                    <a:pt x="21055" y="40920"/>
                    <a:pt x="23764" y="41115"/>
                    <a:pt x="26608" y="39882"/>
                  </a:cubicBezTo>
                  <a:cubicBezTo>
                    <a:pt x="28579" y="39028"/>
                    <a:pt x="29950" y="37672"/>
                    <a:pt x="30643" y="35918"/>
                  </a:cubicBezTo>
                  <a:cubicBezTo>
                    <a:pt x="31340" y="34142"/>
                    <a:pt x="31250" y="32287"/>
                    <a:pt x="30418" y="3036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3" name="任意多边形: 形状 12">
              <a:extLst>
                <a:ext uri="{FF2B5EF4-FFF2-40B4-BE49-F238E27FC236}">
                  <a16:creationId xmlns:a16="http://schemas.microsoft.com/office/drawing/2014/main" id="{475D5159-42FC-42E7-9BC7-1CCCC6465812}"/>
                </a:ext>
              </a:extLst>
            </p:cNvPr>
            <p:cNvSpPr/>
            <p:nvPr/>
          </p:nvSpPr>
          <p:spPr>
            <a:xfrm>
              <a:off x="4166910" y="1204452"/>
              <a:ext cx="1311245" cy="1311243"/>
            </a:xfrm>
            <a:custGeom>
              <a:avLst/>
              <a:gdLst/>
              <a:ahLst/>
              <a:cxnLst/>
              <a:rect l="0" t="0" r="0" b="0"/>
              <a:pathLst>
                <a:path w="595756" h="595756">
                  <a:moveTo>
                    <a:pt x="183620" y="26078"/>
                  </a:moveTo>
                  <a:cubicBezTo>
                    <a:pt x="148336" y="40976"/>
                    <a:pt x="116701" y="62333"/>
                    <a:pt x="89517" y="89513"/>
                  </a:cubicBezTo>
                  <a:cubicBezTo>
                    <a:pt x="62326" y="116686"/>
                    <a:pt x="40995" y="148362"/>
                    <a:pt x="26086" y="183609"/>
                  </a:cubicBezTo>
                  <a:cubicBezTo>
                    <a:pt x="10645" y="220108"/>
                    <a:pt x="2810" y="258858"/>
                    <a:pt x="2810" y="298834"/>
                  </a:cubicBezTo>
                  <a:cubicBezTo>
                    <a:pt x="2810" y="338802"/>
                    <a:pt x="10645" y="377575"/>
                    <a:pt x="26086" y="414058"/>
                  </a:cubicBezTo>
                  <a:cubicBezTo>
                    <a:pt x="40995" y="449305"/>
                    <a:pt x="62326" y="480948"/>
                    <a:pt x="89517" y="508132"/>
                  </a:cubicBezTo>
                  <a:cubicBezTo>
                    <a:pt x="116697" y="535315"/>
                    <a:pt x="148336" y="556646"/>
                    <a:pt x="183620" y="571555"/>
                  </a:cubicBezTo>
                  <a:cubicBezTo>
                    <a:pt x="220093" y="586996"/>
                    <a:pt x="258847" y="594823"/>
                    <a:pt x="298811" y="594823"/>
                  </a:cubicBezTo>
                  <a:cubicBezTo>
                    <a:pt x="338768" y="594823"/>
                    <a:pt x="377545" y="586996"/>
                    <a:pt x="414043" y="571555"/>
                  </a:cubicBezTo>
                  <a:cubicBezTo>
                    <a:pt x="449290" y="556646"/>
                    <a:pt x="480944" y="535315"/>
                    <a:pt x="508124" y="508132"/>
                  </a:cubicBezTo>
                  <a:cubicBezTo>
                    <a:pt x="535319" y="480944"/>
                    <a:pt x="556654" y="449305"/>
                    <a:pt x="571544" y="414058"/>
                  </a:cubicBezTo>
                  <a:cubicBezTo>
                    <a:pt x="587000" y="377575"/>
                    <a:pt x="594827" y="338798"/>
                    <a:pt x="594827" y="298834"/>
                  </a:cubicBezTo>
                  <a:cubicBezTo>
                    <a:pt x="594827" y="258854"/>
                    <a:pt x="587004" y="220108"/>
                    <a:pt x="571544" y="183609"/>
                  </a:cubicBezTo>
                  <a:cubicBezTo>
                    <a:pt x="556654" y="148362"/>
                    <a:pt x="535319" y="116686"/>
                    <a:pt x="508124" y="89513"/>
                  </a:cubicBezTo>
                  <a:cubicBezTo>
                    <a:pt x="480944" y="62333"/>
                    <a:pt x="449290" y="40976"/>
                    <a:pt x="414043" y="26078"/>
                  </a:cubicBezTo>
                  <a:cubicBezTo>
                    <a:pt x="377541" y="10671"/>
                    <a:pt x="338768" y="2810"/>
                    <a:pt x="298811" y="2810"/>
                  </a:cubicBezTo>
                  <a:cubicBezTo>
                    <a:pt x="258847" y="2810"/>
                    <a:pt x="220093" y="10671"/>
                    <a:pt x="183620" y="26078"/>
                  </a:cubicBezTo>
                  <a:close/>
                  <a:moveTo>
                    <a:pt x="187420" y="562540"/>
                  </a:moveTo>
                  <a:cubicBezTo>
                    <a:pt x="153338" y="548141"/>
                    <a:pt x="122730" y="527503"/>
                    <a:pt x="96453" y="501207"/>
                  </a:cubicBezTo>
                  <a:cubicBezTo>
                    <a:pt x="70142" y="474945"/>
                    <a:pt x="49496" y="444307"/>
                    <a:pt x="35105" y="410251"/>
                  </a:cubicBezTo>
                  <a:cubicBezTo>
                    <a:pt x="20177" y="374974"/>
                    <a:pt x="12623" y="337487"/>
                    <a:pt x="12623" y="298841"/>
                  </a:cubicBezTo>
                  <a:cubicBezTo>
                    <a:pt x="12623" y="260196"/>
                    <a:pt x="20173" y="222708"/>
                    <a:pt x="35105" y="187405"/>
                  </a:cubicBezTo>
                  <a:cubicBezTo>
                    <a:pt x="49496" y="153331"/>
                    <a:pt x="70142" y="122722"/>
                    <a:pt x="96453" y="96445"/>
                  </a:cubicBezTo>
                  <a:cubicBezTo>
                    <a:pt x="122730" y="70153"/>
                    <a:pt x="153338" y="49489"/>
                    <a:pt x="187420" y="35067"/>
                  </a:cubicBezTo>
                  <a:cubicBezTo>
                    <a:pt x="222682" y="20147"/>
                    <a:pt x="260169" y="12575"/>
                    <a:pt x="298811" y="12575"/>
                  </a:cubicBezTo>
                  <a:cubicBezTo>
                    <a:pt x="337453" y="12575"/>
                    <a:pt x="374933" y="20147"/>
                    <a:pt x="410218" y="35067"/>
                  </a:cubicBezTo>
                  <a:cubicBezTo>
                    <a:pt x="444322" y="49489"/>
                    <a:pt x="474908" y="70153"/>
                    <a:pt x="501196" y="96445"/>
                  </a:cubicBezTo>
                  <a:cubicBezTo>
                    <a:pt x="527507" y="122722"/>
                    <a:pt x="548126" y="153331"/>
                    <a:pt x="562548" y="187405"/>
                  </a:cubicBezTo>
                  <a:cubicBezTo>
                    <a:pt x="577483" y="222708"/>
                    <a:pt x="585040" y="260196"/>
                    <a:pt x="585040" y="298841"/>
                  </a:cubicBezTo>
                  <a:cubicBezTo>
                    <a:pt x="585040" y="337487"/>
                    <a:pt x="577483" y="374974"/>
                    <a:pt x="562548" y="410251"/>
                  </a:cubicBezTo>
                  <a:cubicBezTo>
                    <a:pt x="548126" y="444311"/>
                    <a:pt x="527511" y="474949"/>
                    <a:pt x="501196" y="501207"/>
                  </a:cubicBezTo>
                  <a:cubicBezTo>
                    <a:pt x="474904" y="527507"/>
                    <a:pt x="444318" y="548141"/>
                    <a:pt x="410218" y="562540"/>
                  </a:cubicBezTo>
                  <a:cubicBezTo>
                    <a:pt x="374933" y="577475"/>
                    <a:pt x="337457" y="585003"/>
                    <a:pt x="298811" y="585003"/>
                  </a:cubicBezTo>
                  <a:cubicBezTo>
                    <a:pt x="260166" y="585003"/>
                    <a:pt x="222682" y="577475"/>
                    <a:pt x="187420" y="562540"/>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4" name="任意多边形: 形状 13">
              <a:extLst>
                <a:ext uri="{FF2B5EF4-FFF2-40B4-BE49-F238E27FC236}">
                  <a16:creationId xmlns:a16="http://schemas.microsoft.com/office/drawing/2014/main" id="{F34F5299-BAFD-4AF4-ACD0-8E88453F8F88}"/>
                </a:ext>
              </a:extLst>
            </p:cNvPr>
            <p:cNvSpPr/>
            <p:nvPr/>
          </p:nvSpPr>
          <p:spPr>
            <a:xfrm>
              <a:off x="4336662" y="1374171"/>
              <a:ext cx="973126" cy="973125"/>
            </a:xfrm>
            <a:custGeom>
              <a:avLst/>
              <a:gdLst/>
              <a:ahLst/>
              <a:cxnLst/>
              <a:rect l="0" t="0" r="0" b="0"/>
              <a:pathLst>
                <a:path w="442133" h="442133">
                  <a:moveTo>
                    <a:pt x="136473" y="20005"/>
                  </a:moveTo>
                  <a:cubicBezTo>
                    <a:pt x="110414" y="31017"/>
                    <a:pt x="86992" y="46802"/>
                    <a:pt x="66935" y="66920"/>
                  </a:cubicBezTo>
                  <a:cubicBezTo>
                    <a:pt x="46817" y="87044"/>
                    <a:pt x="31028" y="110421"/>
                    <a:pt x="19997" y="136488"/>
                  </a:cubicBezTo>
                  <a:cubicBezTo>
                    <a:pt x="8592" y="163488"/>
                    <a:pt x="2810" y="192148"/>
                    <a:pt x="2810" y="221693"/>
                  </a:cubicBezTo>
                  <a:cubicBezTo>
                    <a:pt x="2810" y="251252"/>
                    <a:pt x="8592" y="279912"/>
                    <a:pt x="19997" y="306912"/>
                  </a:cubicBezTo>
                  <a:cubicBezTo>
                    <a:pt x="31028" y="332964"/>
                    <a:pt x="46817" y="356356"/>
                    <a:pt x="66935" y="376469"/>
                  </a:cubicBezTo>
                  <a:cubicBezTo>
                    <a:pt x="86992" y="396571"/>
                    <a:pt x="110414" y="412361"/>
                    <a:pt x="136473" y="423380"/>
                  </a:cubicBezTo>
                  <a:cubicBezTo>
                    <a:pt x="163481" y="434839"/>
                    <a:pt x="192115" y="440597"/>
                    <a:pt x="221670" y="440597"/>
                  </a:cubicBezTo>
                  <a:cubicBezTo>
                    <a:pt x="251226" y="440597"/>
                    <a:pt x="279897" y="434839"/>
                    <a:pt x="306897" y="423380"/>
                  </a:cubicBezTo>
                  <a:cubicBezTo>
                    <a:pt x="332972" y="412365"/>
                    <a:pt x="356386" y="396575"/>
                    <a:pt x="376484" y="376469"/>
                  </a:cubicBezTo>
                  <a:cubicBezTo>
                    <a:pt x="396586" y="356356"/>
                    <a:pt x="412342" y="332979"/>
                    <a:pt x="423377" y="306912"/>
                  </a:cubicBezTo>
                  <a:cubicBezTo>
                    <a:pt x="434782" y="279912"/>
                    <a:pt x="440594" y="251256"/>
                    <a:pt x="440594" y="221693"/>
                  </a:cubicBezTo>
                  <a:cubicBezTo>
                    <a:pt x="440594" y="192148"/>
                    <a:pt x="434782" y="163488"/>
                    <a:pt x="423377" y="136488"/>
                  </a:cubicBezTo>
                  <a:cubicBezTo>
                    <a:pt x="412342" y="110421"/>
                    <a:pt x="396586" y="87044"/>
                    <a:pt x="376484" y="66920"/>
                  </a:cubicBezTo>
                  <a:cubicBezTo>
                    <a:pt x="356382" y="46802"/>
                    <a:pt x="332972" y="31021"/>
                    <a:pt x="306897" y="20005"/>
                  </a:cubicBezTo>
                  <a:cubicBezTo>
                    <a:pt x="279897" y="8577"/>
                    <a:pt x="251229" y="2810"/>
                    <a:pt x="221670" y="2810"/>
                  </a:cubicBezTo>
                  <a:cubicBezTo>
                    <a:pt x="192111" y="2810"/>
                    <a:pt x="163481" y="8577"/>
                    <a:pt x="136473" y="20005"/>
                  </a:cubicBezTo>
                  <a:close/>
                  <a:moveTo>
                    <a:pt x="139077" y="417288"/>
                  </a:moveTo>
                  <a:cubicBezTo>
                    <a:pt x="113801" y="406613"/>
                    <a:pt x="91083" y="391307"/>
                    <a:pt x="71577" y="371801"/>
                  </a:cubicBezTo>
                  <a:cubicBezTo>
                    <a:pt x="52082" y="352294"/>
                    <a:pt x="36795" y="329611"/>
                    <a:pt x="26097" y="304334"/>
                  </a:cubicBezTo>
                  <a:cubicBezTo>
                    <a:pt x="15044" y="278170"/>
                    <a:pt x="9416" y="250379"/>
                    <a:pt x="9416" y="221689"/>
                  </a:cubicBezTo>
                  <a:cubicBezTo>
                    <a:pt x="9416" y="193044"/>
                    <a:pt x="15044" y="165246"/>
                    <a:pt x="26097" y="139059"/>
                  </a:cubicBezTo>
                  <a:cubicBezTo>
                    <a:pt x="36791" y="113759"/>
                    <a:pt x="52082" y="91057"/>
                    <a:pt x="71577" y="71592"/>
                  </a:cubicBezTo>
                  <a:cubicBezTo>
                    <a:pt x="91083" y="52086"/>
                    <a:pt x="113804" y="36772"/>
                    <a:pt x="139077" y="26105"/>
                  </a:cubicBezTo>
                  <a:cubicBezTo>
                    <a:pt x="165238" y="15010"/>
                    <a:pt x="193014" y="9416"/>
                    <a:pt x="221674" y="9416"/>
                  </a:cubicBezTo>
                  <a:cubicBezTo>
                    <a:pt x="250334" y="9416"/>
                    <a:pt x="278147" y="15010"/>
                    <a:pt x="304334" y="26105"/>
                  </a:cubicBezTo>
                  <a:cubicBezTo>
                    <a:pt x="329611" y="36772"/>
                    <a:pt x="352306" y="52086"/>
                    <a:pt x="371801" y="71592"/>
                  </a:cubicBezTo>
                  <a:cubicBezTo>
                    <a:pt x="391307" y="91057"/>
                    <a:pt x="406598" y="113759"/>
                    <a:pt x="417303" y="139059"/>
                  </a:cubicBezTo>
                  <a:cubicBezTo>
                    <a:pt x="428383" y="165246"/>
                    <a:pt x="433969" y="193044"/>
                    <a:pt x="433969" y="221689"/>
                  </a:cubicBezTo>
                  <a:cubicBezTo>
                    <a:pt x="433969" y="250379"/>
                    <a:pt x="428383" y="278170"/>
                    <a:pt x="417303" y="304334"/>
                  </a:cubicBezTo>
                  <a:cubicBezTo>
                    <a:pt x="406602" y="329611"/>
                    <a:pt x="391307" y="352294"/>
                    <a:pt x="371801" y="371801"/>
                  </a:cubicBezTo>
                  <a:cubicBezTo>
                    <a:pt x="352306" y="391307"/>
                    <a:pt x="329611" y="406613"/>
                    <a:pt x="304334" y="417288"/>
                  </a:cubicBezTo>
                  <a:cubicBezTo>
                    <a:pt x="278147" y="428383"/>
                    <a:pt x="250334" y="433977"/>
                    <a:pt x="221674" y="433977"/>
                  </a:cubicBezTo>
                  <a:cubicBezTo>
                    <a:pt x="193014" y="433977"/>
                    <a:pt x="165234" y="428383"/>
                    <a:pt x="139077" y="417288"/>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5" name="任意多边形: 形状 14">
              <a:extLst>
                <a:ext uri="{FF2B5EF4-FFF2-40B4-BE49-F238E27FC236}">
                  <a16:creationId xmlns:a16="http://schemas.microsoft.com/office/drawing/2014/main" id="{33EB111A-AF25-4C15-BBB3-3FA866940D2A}"/>
                </a:ext>
              </a:extLst>
            </p:cNvPr>
            <p:cNvSpPr/>
            <p:nvPr/>
          </p:nvSpPr>
          <p:spPr>
            <a:xfrm>
              <a:off x="4253100" y="2020890"/>
              <a:ext cx="107210" cy="90715"/>
            </a:xfrm>
            <a:custGeom>
              <a:avLst/>
              <a:gdLst/>
              <a:ahLst/>
              <a:cxnLst/>
              <a:rect l="0" t="0" r="0" b="0"/>
              <a:pathLst>
                <a:path w="48709" h="41215">
                  <a:moveTo>
                    <a:pt x="8591" y="3678"/>
                  </a:moveTo>
                  <a:cubicBezTo>
                    <a:pt x="10670" y="2895"/>
                    <a:pt x="12585" y="2636"/>
                    <a:pt x="14395" y="2925"/>
                  </a:cubicBezTo>
                  <a:cubicBezTo>
                    <a:pt x="16197" y="3161"/>
                    <a:pt x="17850" y="3895"/>
                    <a:pt x="19360" y="4997"/>
                  </a:cubicBezTo>
                  <a:cubicBezTo>
                    <a:pt x="20911" y="6177"/>
                    <a:pt x="22256" y="7687"/>
                    <a:pt x="23440" y="9482"/>
                  </a:cubicBezTo>
                  <a:cubicBezTo>
                    <a:pt x="24624" y="11277"/>
                    <a:pt x="25688" y="13401"/>
                    <a:pt x="26621" y="15852"/>
                  </a:cubicBezTo>
                  <a:lnTo>
                    <a:pt x="27760" y="18778"/>
                  </a:lnTo>
                  <a:lnTo>
                    <a:pt x="37978" y="14907"/>
                  </a:lnTo>
                  <a:cubicBezTo>
                    <a:pt x="38596" y="14690"/>
                    <a:pt x="39079" y="14371"/>
                    <a:pt x="39428" y="13944"/>
                  </a:cubicBezTo>
                  <a:cubicBezTo>
                    <a:pt x="39799" y="13540"/>
                    <a:pt x="40001" y="12951"/>
                    <a:pt x="40001" y="12198"/>
                  </a:cubicBezTo>
                  <a:cubicBezTo>
                    <a:pt x="40020" y="11794"/>
                    <a:pt x="39964" y="11157"/>
                    <a:pt x="39799" y="10329"/>
                  </a:cubicBezTo>
                  <a:cubicBezTo>
                    <a:pt x="39660" y="9478"/>
                    <a:pt x="39514" y="8747"/>
                    <a:pt x="39349" y="8219"/>
                  </a:cubicBezTo>
                  <a:lnTo>
                    <a:pt x="41373" y="7447"/>
                  </a:lnTo>
                  <a:lnTo>
                    <a:pt x="48982" y="27373"/>
                  </a:lnTo>
                  <a:lnTo>
                    <a:pt x="46959" y="28126"/>
                  </a:lnTo>
                  <a:cubicBezTo>
                    <a:pt x="46719" y="27662"/>
                    <a:pt x="46408" y="27025"/>
                    <a:pt x="45981" y="26249"/>
                  </a:cubicBezTo>
                  <a:cubicBezTo>
                    <a:pt x="45577" y="25436"/>
                    <a:pt x="45251" y="24923"/>
                    <a:pt x="44981" y="24623"/>
                  </a:cubicBezTo>
                  <a:cubicBezTo>
                    <a:pt x="44452" y="24068"/>
                    <a:pt x="43943" y="23742"/>
                    <a:pt x="43460" y="23683"/>
                  </a:cubicBezTo>
                  <a:cubicBezTo>
                    <a:pt x="42972" y="23638"/>
                    <a:pt x="42418" y="23735"/>
                    <a:pt x="41691" y="23986"/>
                  </a:cubicBezTo>
                  <a:lnTo>
                    <a:pt x="15980" y="33788"/>
                  </a:lnTo>
                  <a:cubicBezTo>
                    <a:pt x="15373" y="34035"/>
                    <a:pt x="14901" y="34327"/>
                    <a:pt x="14552" y="34732"/>
                  </a:cubicBezTo>
                  <a:cubicBezTo>
                    <a:pt x="14181" y="35081"/>
                    <a:pt x="13979" y="35673"/>
                    <a:pt x="13957" y="36486"/>
                  </a:cubicBezTo>
                  <a:cubicBezTo>
                    <a:pt x="13934" y="37036"/>
                    <a:pt x="14001" y="37733"/>
                    <a:pt x="14144" y="38599"/>
                  </a:cubicBezTo>
                  <a:cubicBezTo>
                    <a:pt x="14282" y="39461"/>
                    <a:pt x="14399" y="40105"/>
                    <a:pt x="14515" y="40514"/>
                  </a:cubicBezTo>
                  <a:lnTo>
                    <a:pt x="12491" y="41282"/>
                  </a:lnTo>
                  <a:lnTo>
                    <a:pt x="4844" y="21180"/>
                  </a:lnTo>
                  <a:cubicBezTo>
                    <a:pt x="3027" y="16507"/>
                    <a:pt x="2431" y="12678"/>
                    <a:pt x="3042" y="9789"/>
                  </a:cubicBezTo>
                  <a:cubicBezTo>
                    <a:pt x="3675" y="6923"/>
                    <a:pt x="5511" y="4862"/>
                    <a:pt x="8591" y="3678"/>
                  </a:cubicBezTo>
                  <a:close/>
                  <a:moveTo>
                    <a:pt x="13668" y="13135"/>
                  </a:moveTo>
                  <a:cubicBezTo>
                    <a:pt x="10955" y="14177"/>
                    <a:pt x="9116" y="15507"/>
                    <a:pt x="8224" y="17114"/>
                  </a:cubicBezTo>
                  <a:cubicBezTo>
                    <a:pt x="7302" y="18755"/>
                    <a:pt x="7407" y="20929"/>
                    <a:pt x="8464" y="23750"/>
                  </a:cubicBezTo>
                  <a:lnTo>
                    <a:pt x="9277" y="25893"/>
                  </a:lnTo>
                  <a:lnTo>
                    <a:pt x="25268" y="19767"/>
                  </a:lnTo>
                  <a:lnTo>
                    <a:pt x="24841" y="18680"/>
                  </a:lnTo>
                  <a:cubicBezTo>
                    <a:pt x="23785" y="15923"/>
                    <a:pt x="22335" y="14046"/>
                    <a:pt x="20480" y="13056"/>
                  </a:cubicBezTo>
                  <a:cubicBezTo>
                    <a:pt x="18625" y="12067"/>
                    <a:pt x="16358" y="12112"/>
                    <a:pt x="13668" y="1313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6" name="任意多边形: 形状 15">
              <a:extLst>
                <a:ext uri="{FF2B5EF4-FFF2-40B4-BE49-F238E27FC236}">
                  <a16:creationId xmlns:a16="http://schemas.microsoft.com/office/drawing/2014/main" id="{6548DEB1-F90E-4E16-993C-873436B69183}"/>
                </a:ext>
              </a:extLst>
            </p:cNvPr>
            <p:cNvSpPr/>
            <p:nvPr/>
          </p:nvSpPr>
          <p:spPr>
            <a:xfrm>
              <a:off x="4221199" y="1876147"/>
              <a:ext cx="98962" cy="98962"/>
            </a:xfrm>
            <a:custGeom>
              <a:avLst/>
              <a:gdLst/>
              <a:ahLst/>
              <a:cxnLst/>
              <a:rect l="0" t="0" r="0" b="0"/>
              <a:pathLst>
                <a:path w="44962" h="44962">
                  <a:moveTo>
                    <a:pt x="12728" y="8172"/>
                  </a:moveTo>
                  <a:lnTo>
                    <a:pt x="12961" y="10315"/>
                  </a:lnTo>
                  <a:cubicBezTo>
                    <a:pt x="11582" y="10978"/>
                    <a:pt x="10192" y="12073"/>
                    <a:pt x="8809" y="13526"/>
                  </a:cubicBezTo>
                  <a:cubicBezTo>
                    <a:pt x="7441" y="15006"/>
                    <a:pt x="6707" y="16366"/>
                    <a:pt x="6583" y="17678"/>
                  </a:cubicBezTo>
                  <a:cubicBezTo>
                    <a:pt x="6527" y="18199"/>
                    <a:pt x="6527" y="18952"/>
                    <a:pt x="6606" y="19937"/>
                  </a:cubicBezTo>
                  <a:cubicBezTo>
                    <a:pt x="6684" y="20904"/>
                    <a:pt x="6763" y="21736"/>
                    <a:pt x="6846" y="22316"/>
                  </a:cubicBezTo>
                  <a:lnTo>
                    <a:pt x="7505" y="27918"/>
                  </a:lnTo>
                  <a:lnTo>
                    <a:pt x="22440" y="26180"/>
                  </a:lnTo>
                  <a:lnTo>
                    <a:pt x="21976" y="22219"/>
                  </a:lnTo>
                  <a:cubicBezTo>
                    <a:pt x="21859" y="21234"/>
                    <a:pt x="21657" y="20364"/>
                    <a:pt x="21309" y="19566"/>
                  </a:cubicBezTo>
                  <a:cubicBezTo>
                    <a:pt x="20983" y="18795"/>
                    <a:pt x="20447" y="18101"/>
                    <a:pt x="19694" y="17517"/>
                  </a:cubicBezTo>
                  <a:cubicBezTo>
                    <a:pt x="19252" y="17153"/>
                    <a:pt x="18453" y="16820"/>
                    <a:pt x="17337" y="16498"/>
                  </a:cubicBezTo>
                  <a:cubicBezTo>
                    <a:pt x="16250" y="16224"/>
                    <a:pt x="15295" y="16055"/>
                    <a:pt x="14519" y="16018"/>
                  </a:cubicBezTo>
                  <a:lnTo>
                    <a:pt x="14272" y="13875"/>
                  </a:lnTo>
                  <a:lnTo>
                    <a:pt x="30380" y="11998"/>
                  </a:lnTo>
                  <a:lnTo>
                    <a:pt x="30646" y="14156"/>
                  </a:lnTo>
                  <a:cubicBezTo>
                    <a:pt x="29885" y="14309"/>
                    <a:pt x="28956" y="14688"/>
                    <a:pt x="27854" y="15295"/>
                  </a:cubicBezTo>
                  <a:cubicBezTo>
                    <a:pt x="26753" y="15879"/>
                    <a:pt x="26000" y="16366"/>
                    <a:pt x="25603" y="16824"/>
                  </a:cubicBezTo>
                  <a:cubicBezTo>
                    <a:pt x="25014" y="17498"/>
                    <a:pt x="24647" y="18236"/>
                    <a:pt x="24508" y="19072"/>
                  </a:cubicBezTo>
                  <a:cubicBezTo>
                    <a:pt x="24340" y="19937"/>
                    <a:pt x="24340" y="20866"/>
                    <a:pt x="24463" y="21934"/>
                  </a:cubicBezTo>
                  <a:lnTo>
                    <a:pt x="24921" y="25906"/>
                  </a:lnTo>
                  <a:lnTo>
                    <a:pt x="36116" y="24546"/>
                  </a:lnTo>
                  <a:cubicBezTo>
                    <a:pt x="37278" y="24430"/>
                    <a:pt x="38196" y="24250"/>
                    <a:pt x="38870" y="24003"/>
                  </a:cubicBezTo>
                  <a:cubicBezTo>
                    <a:pt x="39522" y="23733"/>
                    <a:pt x="40009" y="23362"/>
                    <a:pt x="40335" y="22834"/>
                  </a:cubicBezTo>
                  <a:cubicBezTo>
                    <a:pt x="40616" y="22369"/>
                    <a:pt x="40755" y="21695"/>
                    <a:pt x="40785" y="20870"/>
                  </a:cubicBezTo>
                  <a:cubicBezTo>
                    <a:pt x="40804" y="20080"/>
                    <a:pt x="40740" y="19008"/>
                    <a:pt x="40575" y="17663"/>
                  </a:cubicBezTo>
                  <a:cubicBezTo>
                    <a:pt x="40500" y="17022"/>
                    <a:pt x="40422" y="16269"/>
                    <a:pt x="40268" y="15366"/>
                  </a:cubicBezTo>
                  <a:cubicBezTo>
                    <a:pt x="40174" y="14474"/>
                    <a:pt x="40009" y="13699"/>
                    <a:pt x="39848" y="13069"/>
                  </a:cubicBezTo>
                  <a:cubicBezTo>
                    <a:pt x="39683" y="12316"/>
                    <a:pt x="39459" y="11619"/>
                    <a:pt x="39189" y="10975"/>
                  </a:cubicBezTo>
                  <a:cubicBezTo>
                    <a:pt x="38930" y="10334"/>
                    <a:pt x="38623" y="9873"/>
                    <a:pt x="38211" y="9581"/>
                  </a:cubicBezTo>
                  <a:cubicBezTo>
                    <a:pt x="37233" y="8809"/>
                    <a:pt x="35772" y="7996"/>
                    <a:pt x="33804" y="7112"/>
                  </a:cubicBezTo>
                  <a:cubicBezTo>
                    <a:pt x="31856" y="6246"/>
                    <a:pt x="30421" y="5684"/>
                    <a:pt x="29443" y="5448"/>
                  </a:cubicBezTo>
                  <a:lnTo>
                    <a:pt x="29218" y="3462"/>
                  </a:lnTo>
                  <a:lnTo>
                    <a:pt x="41354" y="2810"/>
                  </a:lnTo>
                  <a:lnTo>
                    <a:pt x="45596" y="39159"/>
                  </a:lnTo>
                  <a:lnTo>
                    <a:pt x="43475" y="39399"/>
                  </a:lnTo>
                  <a:cubicBezTo>
                    <a:pt x="43382" y="38889"/>
                    <a:pt x="43213" y="38196"/>
                    <a:pt x="43011" y="37334"/>
                  </a:cubicBezTo>
                  <a:cubicBezTo>
                    <a:pt x="42786" y="36457"/>
                    <a:pt x="42583" y="35850"/>
                    <a:pt x="42415" y="35498"/>
                  </a:cubicBezTo>
                  <a:cubicBezTo>
                    <a:pt x="42029" y="34816"/>
                    <a:pt x="41594" y="34427"/>
                    <a:pt x="41133" y="34224"/>
                  </a:cubicBezTo>
                  <a:cubicBezTo>
                    <a:pt x="40669" y="34026"/>
                    <a:pt x="40066" y="33973"/>
                    <a:pt x="39372" y="34078"/>
                  </a:cubicBezTo>
                  <a:lnTo>
                    <a:pt x="12031" y="37255"/>
                  </a:lnTo>
                  <a:cubicBezTo>
                    <a:pt x="11379" y="37334"/>
                    <a:pt x="10844" y="37473"/>
                    <a:pt x="10439" y="37739"/>
                  </a:cubicBezTo>
                  <a:cubicBezTo>
                    <a:pt x="10034" y="38009"/>
                    <a:pt x="9708" y="38544"/>
                    <a:pt x="9461" y="39320"/>
                  </a:cubicBezTo>
                  <a:cubicBezTo>
                    <a:pt x="9296" y="39830"/>
                    <a:pt x="9169" y="40523"/>
                    <a:pt x="9090" y="41414"/>
                  </a:cubicBezTo>
                  <a:cubicBezTo>
                    <a:pt x="9015" y="42314"/>
                    <a:pt x="8966" y="42951"/>
                    <a:pt x="8966" y="43415"/>
                  </a:cubicBezTo>
                  <a:lnTo>
                    <a:pt x="6831" y="43674"/>
                  </a:lnTo>
                  <a:lnTo>
                    <a:pt x="2810" y="9334"/>
                  </a:lnTo>
                  <a:lnTo>
                    <a:pt x="12728" y="817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7" name="任意多边形: 形状 16">
              <a:extLst>
                <a:ext uri="{FF2B5EF4-FFF2-40B4-BE49-F238E27FC236}">
                  <a16:creationId xmlns:a16="http://schemas.microsoft.com/office/drawing/2014/main" id="{D00AB5E0-3458-46E9-BCA4-FFACF32F022E}"/>
                </a:ext>
              </a:extLst>
            </p:cNvPr>
            <p:cNvSpPr/>
            <p:nvPr/>
          </p:nvSpPr>
          <p:spPr>
            <a:xfrm>
              <a:off x="4220730" y="1722517"/>
              <a:ext cx="107210" cy="115456"/>
            </a:xfrm>
            <a:custGeom>
              <a:avLst/>
              <a:gdLst/>
              <a:ahLst/>
              <a:cxnLst/>
              <a:rect l="0" t="0" r="0" b="0"/>
              <a:pathLst>
                <a:path w="48709" h="52456">
                  <a:moveTo>
                    <a:pt x="47957" y="5811"/>
                  </a:moveTo>
                  <a:lnTo>
                    <a:pt x="45776" y="21065"/>
                  </a:lnTo>
                  <a:cubicBezTo>
                    <a:pt x="41875" y="22856"/>
                    <a:pt x="38638" y="24486"/>
                    <a:pt x="35985" y="26007"/>
                  </a:cubicBezTo>
                  <a:cubicBezTo>
                    <a:pt x="33332" y="27514"/>
                    <a:pt x="30005" y="29451"/>
                    <a:pt x="25985" y="31804"/>
                  </a:cubicBezTo>
                  <a:lnTo>
                    <a:pt x="25782" y="33194"/>
                  </a:lnTo>
                  <a:lnTo>
                    <a:pt x="37956" y="34955"/>
                  </a:lnTo>
                  <a:cubicBezTo>
                    <a:pt x="38638" y="35034"/>
                    <a:pt x="39181" y="35015"/>
                    <a:pt x="39672" y="34854"/>
                  </a:cubicBezTo>
                  <a:cubicBezTo>
                    <a:pt x="40155" y="34663"/>
                    <a:pt x="40586" y="34258"/>
                    <a:pt x="41017" y="33583"/>
                  </a:cubicBezTo>
                  <a:cubicBezTo>
                    <a:pt x="41197" y="33287"/>
                    <a:pt x="41422" y="32823"/>
                    <a:pt x="41647" y="32223"/>
                  </a:cubicBezTo>
                  <a:cubicBezTo>
                    <a:pt x="41894" y="31594"/>
                    <a:pt x="42096" y="30968"/>
                    <a:pt x="42257" y="30339"/>
                  </a:cubicBezTo>
                  <a:lnTo>
                    <a:pt x="44386" y="30642"/>
                  </a:lnTo>
                  <a:lnTo>
                    <a:pt x="41459" y="51164"/>
                  </a:lnTo>
                  <a:lnTo>
                    <a:pt x="39324" y="50860"/>
                  </a:lnTo>
                  <a:cubicBezTo>
                    <a:pt x="39372" y="50377"/>
                    <a:pt x="39402" y="49680"/>
                    <a:pt x="39462" y="48766"/>
                  </a:cubicBezTo>
                  <a:cubicBezTo>
                    <a:pt x="39530" y="47859"/>
                    <a:pt x="39492" y="47237"/>
                    <a:pt x="39402" y="46832"/>
                  </a:cubicBezTo>
                  <a:cubicBezTo>
                    <a:pt x="39245" y="46166"/>
                    <a:pt x="38953" y="45645"/>
                    <a:pt x="38548" y="45311"/>
                  </a:cubicBezTo>
                  <a:cubicBezTo>
                    <a:pt x="38143" y="45008"/>
                    <a:pt x="37578" y="44813"/>
                    <a:pt x="36873" y="44659"/>
                  </a:cubicBezTo>
                  <a:lnTo>
                    <a:pt x="9487" y="40789"/>
                  </a:lnTo>
                  <a:cubicBezTo>
                    <a:pt x="8850" y="40710"/>
                    <a:pt x="8284" y="40710"/>
                    <a:pt x="7835" y="40867"/>
                  </a:cubicBezTo>
                  <a:cubicBezTo>
                    <a:pt x="7363" y="41006"/>
                    <a:pt x="6913" y="41441"/>
                    <a:pt x="6463" y="42108"/>
                  </a:cubicBezTo>
                  <a:cubicBezTo>
                    <a:pt x="6115" y="42625"/>
                    <a:pt x="5811" y="43318"/>
                    <a:pt x="5542" y="44071"/>
                  </a:cubicBezTo>
                  <a:cubicBezTo>
                    <a:pt x="5253" y="44824"/>
                    <a:pt x="5051" y="45461"/>
                    <a:pt x="4931" y="45948"/>
                  </a:cubicBezTo>
                  <a:lnTo>
                    <a:pt x="2810" y="45641"/>
                  </a:lnTo>
                  <a:lnTo>
                    <a:pt x="5834" y="24422"/>
                  </a:lnTo>
                  <a:lnTo>
                    <a:pt x="7970" y="24748"/>
                  </a:lnTo>
                  <a:cubicBezTo>
                    <a:pt x="7947" y="25307"/>
                    <a:pt x="7925" y="26000"/>
                    <a:pt x="7910" y="26790"/>
                  </a:cubicBezTo>
                  <a:cubicBezTo>
                    <a:pt x="7910" y="27603"/>
                    <a:pt x="7947" y="28297"/>
                    <a:pt x="8056" y="28855"/>
                  </a:cubicBezTo>
                  <a:cubicBezTo>
                    <a:pt x="8179" y="29608"/>
                    <a:pt x="8475" y="30129"/>
                    <a:pt x="8970" y="30417"/>
                  </a:cubicBezTo>
                  <a:cubicBezTo>
                    <a:pt x="9453" y="30736"/>
                    <a:pt x="9985" y="30927"/>
                    <a:pt x="10600" y="31028"/>
                  </a:cubicBezTo>
                  <a:lnTo>
                    <a:pt x="23658" y="32883"/>
                  </a:lnTo>
                  <a:lnTo>
                    <a:pt x="23815" y="31751"/>
                  </a:lnTo>
                  <a:cubicBezTo>
                    <a:pt x="22714" y="30174"/>
                    <a:pt x="21410" y="28297"/>
                    <a:pt x="19859" y="26157"/>
                  </a:cubicBezTo>
                  <a:cubicBezTo>
                    <a:pt x="18307" y="24014"/>
                    <a:pt x="17003" y="22331"/>
                    <a:pt x="16003" y="21129"/>
                  </a:cubicBezTo>
                  <a:cubicBezTo>
                    <a:pt x="14575" y="19484"/>
                    <a:pt x="13451" y="18214"/>
                    <a:pt x="12620" y="17404"/>
                  </a:cubicBezTo>
                  <a:cubicBezTo>
                    <a:pt x="11762" y="16591"/>
                    <a:pt x="10990" y="16123"/>
                    <a:pt x="10315" y="16026"/>
                  </a:cubicBezTo>
                  <a:cubicBezTo>
                    <a:pt x="9982" y="15981"/>
                    <a:pt x="9708" y="16295"/>
                    <a:pt x="9453" y="16895"/>
                  </a:cubicBezTo>
                  <a:cubicBezTo>
                    <a:pt x="9169" y="17532"/>
                    <a:pt x="8933" y="18540"/>
                    <a:pt x="8663" y="19896"/>
                  </a:cubicBezTo>
                  <a:lnTo>
                    <a:pt x="6520" y="19600"/>
                  </a:lnTo>
                  <a:lnTo>
                    <a:pt x="8933" y="2810"/>
                  </a:lnTo>
                  <a:lnTo>
                    <a:pt x="11046" y="3121"/>
                  </a:lnTo>
                  <a:cubicBezTo>
                    <a:pt x="10990" y="5163"/>
                    <a:pt x="11132" y="6924"/>
                    <a:pt x="11436" y="8352"/>
                  </a:cubicBezTo>
                  <a:cubicBezTo>
                    <a:pt x="11762" y="9802"/>
                    <a:pt x="12436" y="11256"/>
                    <a:pt x="13451" y="12803"/>
                  </a:cubicBezTo>
                  <a:cubicBezTo>
                    <a:pt x="14924" y="14961"/>
                    <a:pt x="16205" y="16760"/>
                    <a:pt x="17307" y="18191"/>
                  </a:cubicBezTo>
                  <a:cubicBezTo>
                    <a:pt x="18386" y="19634"/>
                    <a:pt x="19799" y="21462"/>
                    <a:pt x="21511" y="23714"/>
                  </a:cubicBezTo>
                  <a:cubicBezTo>
                    <a:pt x="23894" y="22302"/>
                    <a:pt x="26794" y="20571"/>
                    <a:pt x="30230" y="18588"/>
                  </a:cubicBezTo>
                  <a:cubicBezTo>
                    <a:pt x="33651" y="16588"/>
                    <a:pt x="36997" y="14590"/>
                    <a:pt x="40260" y="12590"/>
                  </a:cubicBezTo>
                  <a:cubicBezTo>
                    <a:pt x="41092" y="12061"/>
                    <a:pt x="41913" y="11465"/>
                    <a:pt x="42700" y="10791"/>
                  </a:cubicBezTo>
                  <a:cubicBezTo>
                    <a:pt x="43498" y="10094"/>
                    <a:pt x="44180" y="9277"/>
                    <a:pt x="44723" y="8416"/>
                  </a:cubicBezTo>
                  <a:cubicBezTo>
                    <a:pt x="44993" y="7981"/>
                    <a:pt x="45218" y="7486"/>
                    <a:pt x="45397" y="6943"/>
                  </a:cubicBezTo>
                  <a:cubicBezTo>
                    <a:pt x="45600" y="6385"/>
                    <a:pt x="45716" y="5901"/>
                    <a:pt x="45802" y="5493"/>
                  </a:cubicBezTo>
                  <a:lnTo>
                    <a:pt x="47957" y="581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8" name="任意多边形: 形状 17">
              <a:extLst>
                <a:ext uri="{FF2B5EF4-FFF2-40B4-BE49-F238E27FC236}">
                  <a16:creationId xmlns:a16="http://schemas.microsoft.com/office/drawing/2014/main" id="{AE7C845A-116E-455B-9562-079A22F84397}"/>
                </a:ext>
              </a:extLst>
            </p:cNvPr>
            <p:cNvSpPr/>
            <p:nvPr/>
          </p:nvSpPr>
          <p:spPr>
            <a:xfrm>
              <a:off x="4255044" y="1611903"/>
              <a:ext cx="107210" cy="82468"/>
            </a:xfrm>
            <a:custGeom>
              <a:avLst/>
              <a:gdLst/>
              <a:ahLst/>
              <a:cxnLst/>
              <a:rect l="0" t="0" r="0" b="0"/>
              <a:pathLst>
                <a:path w="48709" h="37468">
                  <a:moveTo>
                    <a:pt x="47113" y="17344"/>
                  </a:moveTo>
                  <a:lnTo>
                    <a:pt x="39035" y="37446"/>
                  </a:lnTo>
                  <a:lnTo>
                    <a:pt x="37034" y="36656"/>
                  </a:lnTo>
                  <a:cubicBezTo>
                    <a:pt x="37207" y="36173"/>
                    <a:pt x="37405" y="35491"/>
                    <a:pt x="37709" y="34546"/>
                  </a:cubicBezTo>
                  <a:cubicBezTo>
                    <a:pt x="37979" y="33655"/>
                    <a:pt x="38136" y="32995"/>
                    <a:pt x="38136" y="32590"/>
                  </a:cubicBezTo>
                  <a:cubicBezTo>
                    <a:pt x="38136" y="31860"/>
                    <a:pt x="37979" y="31294"/>
                    <a:pt x="37649" y="30916"/>
                  </a:cubicBezTo>
                  <a:cubicBezTo>
                    <a:pt x="37323" y="30511"/>
                    <a:pt x="36832" y="30162"/>
                    <a:pt x="36176" y="29900"/>
                  </a:cubicBezTo>
                  <a:lnTo>
                    <a:pt x="10495" y="19622"/>
                  </a:lnTo>
                  <a:cubicBezTo>
                    <a:pt x="9907" y="19405"/>
                    <a:pt x="9378" y="19289"/>
                    <a:pt x="8828" y="19357"/>
                  </a:cubicBezTo>
                  <a:cubicBezTo>
                    <a:pt x="8314" y="19405"/>
                    <a:pt x="7786" y="19660"/>
                    <a:pt x="7265" y="20218"/>
                  </a:cubicBezTo>
                  <a:cubicBezTo>
                    <a:pt x="6909" y="20552"/>
                    <a:pt x="6505" y="21087"/>
                    <a:pt x="5991" y="21826"/>
                  </a:cubicBezTo>
                  <a:cubicBezTo>
                    <a:pt x="5504" y="22556"/>
                    <a:pt x="5092" y="23205"/>
                    <a:pt x="4819" y="23718"/>
                  </a:cubicBezTo>
                  <a:lnTo>
                    <a:pt x="2810" y="22942"/>
                  </a:lnTo>
                  <a:lnTo>
                    <a:pt x="10847" y="2810"/>
                  </a:lnTo>
                  <a:lnTo>
                    <a:pt x="12848" y="3608"/>
                  </a:lnTo>
                  <a:cubicBezTo>
                    <a:pt x="12702" y="4144"/>
                    <a:pt x="12515" y="4819"/>
                    <a:pt x="12312" y="5632"/>
                  </a:cubicBezTo>
                  <a:cubicBezTo>
                    <a:pt x="12095" y="6422"/>
                    <a:pt x="11971" y="7115"/>
                    <a:pt x="11934" y="7719"/>
                  </a:cubicBezTo>
                  <a:cubicBezTo>
                    <a:pt x="11893" y="8494"/>
                    <a:pt x="12050" y="9030"/>
                    <a:pt x="12428" y="9457"/>
                  </a:cubicBezTo>
                  <a:cubicBezTo>
                    <a:pt x="12807" y="9869"/>
                    <a:pt x="13298" y="10195"/>
                    <a:pt x="13908" y="10394"/>
                  </a:cubicBezTo>
                  <a:lnTo>
                    <a:pt x="39567" y="20687"/>
                  </a:lnTo>
                  <a:cubicBezTo>
                    <a:pt x="40163" y="20960"/>
                    <a:pt x="40748" y="21058"/>
                    <a:pt x="41242" y="20983"/>
                  </a:cubicBezTo>
                  <a:cubicBezTo>
                    <a:pt x="41793" y="20923"/>
                    <a:pt x="42321" y="20649"/>
                    <a:pt x="42831" y="20091"/>
                  </a:cubicBezTo>
                  <a:cubicBezTo>
                    <a:pt x="43142" y="19784"/>
                    <a:pt x="43535" y="19278"/>
                    <a:pt x="43996" y="18510"/>
                  </a:cubicBezTo>
                  <a:cubicBezTo>
                    <a:pt x="44461" y="17749"/>
                    <a:pt x="44854" y="17060"/>
                    <a:pt x="45098" y="16516"/>
                  </a:cubicBezTo>
                  <a:lnTo>
                    <a:pt x="47113" y="1734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9" name="任意多边形: 形状 18">
              <a:extLst>
                <a:ext uri="{FF2B5EF4-FFF2-40B4-BE49-F238E27FC236}">
                  <a16:creationId xmlns:a16="http://schemas.microsoft.com/office/drawing/2014/main" id="{732EF0F1-AB57-4E6B-BB22-0CAA82B3EF20}"/>
                </a:ext>
              </a:extLst>
            </p:cNvPr>
            <p:cNvSpPr/>
            <p:nvPr/>
          </p:nvSpPr>
          <p:spPr>
            <a:xfrm>
              <a:off x="4303809" y="1466874"/>
              <a:ext cx="131949" cy="140195"/>
            </a:xfrm>
            <a:custGeom>
              <a:avLst/>
              <a:gdLst/>
              <a:ahLst/>
              <a:cxnLst/>
              <a:rect l="0" t="0" r="0" b="0"/>
              <a:pathLst>
                <a:path w="59950" h="63697">
                  <a:moveTo>
                    <a:pt x="31230" y="4054"/>
                  </a:moveTo>
                  <a:cubicBezTo>
                    <a:pt x="30972" y="4489"/>
                    <a:pt x="30623" y="5115"/>
                    <a:pt x="30196" y="6018"/>
                  </a:cubicBezTo>
                  <a:cubicBezTo>
                    <a:pt x="29769" y="6849"/>
                    <a:pt x="29567" y="7741"/>
                    <a:pt x="29578" y="8682"/>
                  </a:cubicBezTo>
                  <a:cubicBezTo>
                    <a:pt x="29578" y="9540"/>
                    <a:pt x="30005" y="10428"/>
                    <a:pt x="30811" y="11349"/>
                  </a:cubicBezTo>
                  <a:cubicBezTo>
                    <a:pt x="31620" y="12297"/>
                    <a:pt x="32984" y="13436"/>
                    <a:pt x="34861" y="14778"/>
                  </a:cubicBezTo>
                  <a:lnTo>
                    <a:pt x="57586" y="31103"/>
                  </a:lnTo>
                  <a:lnTo>
                    <a:pt x="54731" y="35067"/>
                  </a:lnTo>
                  <a:lnTo>
                    <a:pt x="16059" y="37184"/>
                  </a:lnTo>
                  <a:lnTo>
                    <a:pt x="30931" y="47822"/>
                  </a:lnTo>
                  <a:cubicBezTo>
                    <a:pt x="32793" y="49170"/>
                    <a:pt x="34280" y="50055"/>
                    <a:pt x="35401" y="50516"/>
                  </a:cubicBezTo>
                  <a:cubicBezTo>
                    <a:pt x="36540" y="50943"/>
                    <a:pt x="37544" y="51025"/>
                    <a:pt x="38357" y="50793"/>
                  </a:cubicBezTo>
                  <a:cubicBezTo>
                    <a:pt x="38986" y="50639"/>
                    <a:pt x="39740" y="50227"/>
                    <a:pt x="40620" y="49534"/>
                  </a:cubicBezTo>
                  <a:cubicBezTo>
                    <a:pt x="41519" y="48803"/>
                    <a:pt x="42183" y="48245"/>
                    <a:pt x="42643" y="47780"/>
                  </a:cubicBezTo>
                  <a:lnTo>
                    <a:pt x="44397" y="49021"/>
                  </a:lnTo>
                  <a:lnTo>
                    <a:pt x="34629" y="62659"/>
                  </a:lnTo>
                  <a:lnTo>
                    <a:pt x="32868" y="61408"/>
                  </a:lnTo>
                  <a:cubicBezTo>
                    <a:pt x="33239" y="60790"/>
                    <a:pt x="33606" y="60052"/>
                    <a:pt x="33977" y="59190"/>
                  </a:cubicBezTo>
                  <a:cubicBezTo>
                    <a:pt x="34340" y="58332"/>
                    <a:pt x="34535" y="57485"/>
                    <a:pt x="34543" y="56747"/>
                  </a:cubicBezTo>
                  <a:cubicBezTo>
                    <a:pt x="34505" y="55840"/>
                    <a:pt x="34138" y="54956"/>
                    <a:pt x="33426" y="54146"/>
                  </a:cubicBezTo>
                  <a:cubicBezTo>
                    <a:pt x="32707" y="53288"/>
                    <a:pt x="31317" y="52131"/>
                    <a:pt x="29260" y="50662"/>
                  </a:cubicBezTo>
                  <a:lnTo>
                    <a:pt x="14223" y="39863"/>
                  </a:lnTo>
                  <a:cubicBezTo>
                    <a:pt x="13478" y="39342"/>
                    <a:pt x="12680" y="38934"/>
                    <a:pt x="11863" y="38694"/>
                  </a:cubicBezTo>
                  <a:cubicBezTo>
                    <a:pt x="11031" y="38436"/>
                    <a:pt x="10188" y="38406"/>
                    <a:pt x="9378" y="38529"/>
                  </a:cubicBezTo>
                  <a:cubicBezTo>
                    <a:pt x="8487" y="38694"/>
                    <a:pt x="7666" y="39016"/>
                    <a:pt x="6891" y="39492"/>
                  </a:cubicBezTo>
                  <a:cubicBezTo>
                    <a:pt x="6107" y="39942"/>
                    <a:pt x="5347" y="40549"/>
                    <a:pt x="4564" y="41302"/>
                  </a:cubicBezTo>
                  <a:lnTo>
                    <a:pt x="2810" y="40036"/>
                  </a:lnTo>
                  <a:lnTo>
                    <a:pt x="11376" y="28117"/>
                  </a:lnTo>
                  <a:lnTo>
                    <a:pt x="45296" y="26288"/>
                  </a:lnTo>
                  <a:lnTo>
                    <a:pt x="33216" y="17622"/>
                  </a:lnTo>
                  <a:cubicBezTo>
                    <a:pt x="31317" y="16262"/>
                    <a:pt x="29773" y="15359"/>
                    <a:pt x="28671" y="14950"/>
                  </a:cubicBezTo>
                  <a:cubicBezTo>
                    <a:pt x="27547" y="14493"/>
                    <a:pt x="26592" y="14414"/>
                    <a:pt x="25737" y="14624"/>
                  </a:cubicBezTo>
                  <a:cubicBezTo>
                    <a:pt x="25078" y="14811"/>
                    <a:pt x="24332" y="15227"/>
                    <a:pt x="23489" y="15913"/>
                  </a:cubicBezTo>
                  <a:cubicBezTo>
                    <a:pt x="22635" y="16580"/>
                    <a:pt x="21961" y="17101"/>
                    <a:pt x="21503" y="17580"/>
                  </a:cubicBezTo>
                  <a:lnTo>
                    <a:pt x="19814" y="16363"/>
                  </a:lnTo>
                  <a:lnTo>
                    <a:pt x="29518" y="2810"/>
                  </a:lnTo>
                  <a:lnTo>
                    <a:pt x="31230" y="405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0" name="任意多边形: 形状 19">
              <a:extLst>
                <a:ext uri="{FF2B5EF4-FFF2-40B4-BE49-F238E27FC236}">
                  <a16:creationId xmlns:a16="http://schemas.microsoft.com/office/drawing/2014/main" id="{AA4A620F-F428-47DA-A16D-CFFF16300126}"/>
                </a:ext>
              </a:extLst>
            </p:cNvPr>
            <p:cNvSpPr/>
            <p:nvPr/>
          </p:nvSpPr>
          <p:spPr>
            <a:xfrm>
              <a:off x="4425305" y="1368497"/>
              <a:ext cx="107210" cy="107209"/>
            </a:xfrm>
            <a:custGeom>
              <a:avLst/>
              <a:gdLst/>
              <a:ahLst/>
              <a:cxnLst/>
              <a:rect l="0" t="0" r="0" b="0"/>
              <a:pathLst>
                <a:path w="48709" h="48709">
                  <a:moveTo>
                    <a:pt x="43649" y="16602"/>
                  </a:moveTo>
                  <a:cubicBezTo>
                    <a:pt x="43237" y="16992"/>
                    <a:pt x="42896" y="17386"/>
                    <a:pt x="42585" y="17689"/>
                  </a:cubicBezTo>
                  <a:cubicBezTo>
                    <a:pt x="42278" y="18015"/>
                    <a:pt x="41967" y="18480"/>
                    <a:pt x="41585" y="19060"/>
                  </a:cubicBezTo>
                  <a:cubicBezTo>
                    <a:pt x="41135" y="19735"/>
                    <a:pt x="41012" y="20319"/>
                    <a:pt x="41180" y="20923"/>
                  </a:cubicBezTo>
                  <a:cubicBezTo>
                    <a:pt x="41341" y="21481"/>
                    <a:pt x="41585" y="21994"/>
                    <a:pt x="41971" y="22481"/>
                  </a:cubicBezTo>
                  <a:lnTo>
                    <a:pt x="44811" y="26026"/>
                  </a:lnTo>
                  <a:cubicBezTo>
                    <a:pt x="45399" y="26723"/>
                    <a:pt x="45875" y="27315"/>
                    <a:pt x="46239" y="27708"/>
                  </a:cubicBezTo>
                  <a:cubicBezTo>
                    <a:pt x="46609" y="28150"/>
                    <a:pt x="47052" y="28686"/>
                    <a:pt x="47587" y="29308"/>
                  </a:cubicBezTo>
                  <a:cubicBezTo>
                    <a:pt x="46857" y="31302"/>
                    <a:pt x="45399" y="33831"/>
                    <a:pt x="43215" y="36802"/>
                  </a:cubicBezTo>
                  <a:cubicBezTo>
                    <a:pt x="41042" y="39803"/>
                    <a:pt x="38771" y="42261"/>
                    <a:pt x="36425" y="44112"/>
                  </a:cubicBezTo>
                  <a:cubicBezTo>
                    <a:pt x="34222" y="45911"/>
                    <a:pt x="31884" y="47222"/>
                    <a:pt x="29434" y="48091"/>
                  </a:cubicBezTo>
                  <a:cubicBezTo>
                    <a:pt x="26961" y="48998"/>
                    <a:pt x="24462" y="49343"/>
                    <a:pt x="21925" y="49156"/>
                  </a:cubicBezTo>
                  <a:cubicBezTo>
                    <a:pt x="19418" y="48998"/>
                    <a:pt x="16945" y="48256"/>
                    <a:pt x="14517" y="46952"/>
                  </a:cubicBezTo>
                  <a:cubicBezTo>
                    <a:pt x="12097" y="45671"/>
                    <a:pt x="9875" y="43756"/>
                    <a:pt x="7829" y="41227"/>
                  </a:cubicBezTo>
                  <a:cubicBezTo>
                    <a:pt x="5937" y="38837"/>
                    <a:pt x="4547" y="36322"/>
                    <a:pt x="3734" y="33707"/>
                  </a:cubicBezTo>
                  <a:cubicBezTo>
                    <a:pt x="2872" y="31069"/>
                    <a:pt x="2632" y="28416"/>
                    <a:pt x="2936" y="25749"/>
                  </a:cubicBezTo>
                  <a:cubicBezTo>
                    <a:pt x="3239" y="23141"/>
                    <a:pt x="4116" y="20604"/>
                    <a:pt x="5566" y="18139"/>
                  </a:cubicBezTo>
                  <a:cubicBezTo>
                    <a:pt x="7039" y="15673"/>
                    <a:pt x="9036" y="13421"/>
                    <a:pt x="11557" y="11383"/>
                  </a:cubicBezTo>
                  <a:cubicBezTo>
                    <a:pt x="13296" y="10000"/>
                    <a:pt x="15068" y="8914"/>
                    <a:pt x="16863" y="8161"/>
                  </a:cubicBezTo>
                  <a:cubicBezTo>
                    <a:pt x="18680" y="7385"/>
                    <a:pt x="20254" y="6872"/>
                    <a:pt x="21595" y="6595"/>
                  </a:cubicBezTo>
                  <a:lnTo>
                    <a:pt x="21981" y="4339"/>
                  </a:lnTo>
                  <a:lnTo>
                    <a:pt x="23858" y="2810"/>
                  </a:lnTo>
                  <a:lnTo>
                    <a:pt x="33012" y="13789"/>
                  </a:lnTo>
                  <a:lnTo>
                    <a:pt x="31120" y="15295"/>
                  </a:lnTo>
                  <a:cubicBezTo>
                    <a:pt x="27350" y="12803"/>
                    <a:pt x="24068" y="11402"/>
                    <a:pt x="21250" y="10978"/>
                  </a:cubicBezTo>
                  <a:cubicBezTo>
                    <a:pt x="18459" y="10600"/>
                    <a:pt x="15889" y="11327"/>
                    <a:pt x="13562" y="13189"/>
                  </a:cubicBezTo>
                  <a:cubicBezTo>
                    <a:pt x="10830" y="15392"/>
                    <a:pt x="9669" y="18281"/>
                    <a:pt x="10103" y="21886"/>
                  </a:cubicBezTo>
                  <a:cubicBezTo>
                    <a:pt x="10546" y="25479"/>
                    <a:pt x="12438" y="29379"/>
                    <a:pt x="15806" y="33572"/>
                  </a:cubicBezTo>
                  <a:cubicBezTo>
                    <a:pt x="19392" y="38035"/>
                    <a:pt x="22944" y="40957"/>
                    <a:pt x="26429" y="42291"/>
                  </a:cubicBezTo>
                  <a:cubicBezTo>
                    <a:pt x="29906" y="43625"/>
                    <a:pt x="32993" y="43239"/>
                    <a:pt x="35676" y="41096"/>
                  </a:cubicBezTo>
                  <a:cubicBezTo>
                    <a:pt x="36916" y="40081"/>
                    <a:pt x="37872" y="39001"/>
                    <a:pt x="38569" y="37847"/>
                  </a:cubicBezTo>
                  <a:cubicBezTo>
                    <a:pt x="39221" y="36690"/>
                    <a:pt x="39625" y="35637"/>
                    <a:pt x="39771" y="34730"/>
                  </a:cubicBezTo>
                  <a:lnTo>
                    <a:pt x="34837" y="28551"/>
                  </a:lnTo>
                  <a:cubicBezTo>
                    <a:pt x="34425" y="28049"/>
                    <a:pt x="33994" y="27660"/>
                    <a:pt x="33533" y="27521"/>
                  </a:cubicBezTo>
                  <a:cubicBezTo>
                    <a:pt x="33061" y="27289"/>
                    <a:pt x="32454" y="27289"/>
                    <a:pt x="31678" y="27498"/>
                  </a:cubicBezTo>
                  <a:cubicBezTo>
                    <a:pt x="31082" y="27656"/>
                    <a:pt x="30412" y="27903"/>
                    <a:pt x="29677" y="28312"/>
                  </a:cubicBezTo>
                  <a:cubicBezTo>
                    <a:pt x="28924" y="28682"/>
                    <a:pt x="28283" y="29027"/>
                    <a:pt x="27841" y="29304"/>
                  </a:cubicBezTo>
                  <a:lnTo>
                    <a:pt x="26489" y="27660"/>
                  </a:lnTo>
                  <a:lnTo>
                    <a:pt x="42301" y="14905"/>
                  </a:lnTo>
                  <a:lnTo>
                    <a:pt x="43649" y="1660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1" name="任意多边形: 形状 20">
              <a:extLst>
                <a:ext uri="{FF2B5EF4-FFF2-40B4-BE49-F238E27FC236}">
                  <a16:creationId xmlns:a16="http://schemas.microsoft.com/office/drawing/2014/main" id="{9B3E8790-393B-42EB-8744-BE17448199F1}"/>
                </a:ext>
              </a:extLst>
            </p:cNvPr>
            <p:cNvSpPr/>
            <p:nvPr/>
          </p:nvSpPr>
          <p:spPr>
            <a:xfrm>
              <a:off x="4617485" y="1265619"/>
              <a:ext cx="107210" cy="107209"/>
            </a:xfrm>
            <a:custGeom>
              <a:avLst/>
              <a:gdLst/>
              <a:ahLst/>
              <a:cxnLst/>
              <a:rect l="0" t="0" r="0" b="0"/>
              <a:pathLst>
                <a:path w="48709" h="48709">
                  <a:moveTo>
                    <a:pt x="47233" y="4942"/>
                  </a:moveTo>
                  <a:cubicBezTo>
                    <a:pt x="46728" y="5144"/>
                    <a:pt x="46016" y="5463"/>
                    <a:pt x="45075" y="5920"/>
                  </a:cubicBezTo>
                  <a:cubicBezTo>
                    <a:pt x="44153" y="6347"/>
                    <a:pt x="43423" y="6906"/>
                    <a:pt x="42887" y="7554"/>
                  </a:cubicBezTo>
                  <a:cubicBezTo>
                    <a:pt x="42317" y="8161"/>
                    <a:pt x="42048" y="9090"/>
                    <a:pt x="42078" y="10315"/>
                  </a:cubicBezTo>
                  <a:cubicBezTo>
                    <a:pt x="42100" y="11510"/>
                    <a:pt x="42449" y="13264"/>
                    <a:pt x="43033" y="15583"/>
                  </a:cubicBezTo>
                  <a:lnTo>
                    <a:pt x="46784" y="29586"/>
                  </a:lnTo>
                  <a:cubicBezTo>
                    <a:pt x="47885" y="33700"/>
                    <a:pt x="47357" y="37383"/>
                    <a:pt x="45233" y="40628"/>
                  </a:cubicBezTo>
                  <a:cubicBezTo>
                    <a:pt x="43086" y="43895"/>
                    <a:pt x="39725" y="46143"/>
                    <a:pt x="35116" y="47394"/>
                  </a:cubicBezTo>
                  <a:cubicBezTo>
                    <a:pt x="29732" y="48788"/>
                    <a:pt x="25239" y="48713"/>
                    <a:pt x="21638" y="47084"/>
                  </a:cubicBezTo>
                  <a:cubicBezTo>
                    <a:pt x="18045" y="45446"/>
                    <a:pt x="15681" y="42467"/>
                    <a:pt x="14538" y="38140"/>
                  </a:cubicBezTo>
                  <a:lnTo>
                    <a:pt x="9378" y="18892"/>
                  </a:lnTo>
                  <a:cubicBezTo>
                    <a:pt x="9232" y="18255"/>
                    <a:pt x="8974" y="17768"/>
                    <a:pt x="8603" y="17401"/>
                  </a:cubicBezTo>
                  <a:cubicBezTo>
                    <a:pt x="8262" y="17015"/>
                    <a:pt x="7704" y="16741"/>
                    <a:pt x="6935" y="16539"/>
                  </a:cubicBezTo>
                  <a:cubicBezTo>
                    <a:pt x="6407" y="16438"/>
                    <a:pt x="5781" y="16423"/>
                    <a:pt x="5073" y="16438"/>
                  </a:cubicBezTo>
                  <a:cubicBezTo>
                    <a:pt x="4365" y="16509"/>
                    <a:pt x="3784" y="16539"/>
                    <a:pt x="3368" y="16610"/>
                  </a:cubicBezTo>
                  <a:lnTo>
                    <a:pt x="2810" y="14523"/>
                  </a:lnTo>
                  <a:lnTo>
                    <a:pt x="22564" y="9247"/>
                  </a:lnTo>
                  <a:lnTo>
                    <a:pt x="23122" y="11319"/>
                  </a:lnTo>
                  <a:cubicBezTo>
                    <a:pt x="22564" y="11507"/>
                    <a:pt x="21998" y="11724"/>
                    <a:pt x="21455" y="11994"/>
                  </a:cubicBezTo>
                  <a:cubicBezTo>
                    <a:pt x="20881" y="12237"/>
                    <a:pt x="20331" y="12530"/>
                    <a:pt x="19780" y="12886"/>
                  </a:cubicBezTo>
                  <a:cubicBezTo>
                    <a:pt x="19143" y="13264"/>
                    <a:pt x="18794" y="13770"/>
                    <a:pt x="18678" y="14328"/>
                  </a:cubicBezTo>
                  <a:cubicBezTo>
                    <a:pt x="18592" y="14894"/>
                    <a:pt x="18633" y="15467"/>
                    <a:pt x="18794" y="16123"/>
                  </a:cubicBezTo>
                  <a:lnTo>
                    <a:pt x="23860" y="35082"/>
                  </a:lnTo>
                  <a:cubicBezTo>
                    <a:pt x="24876" y="38814"/>
                    <a:pt x="26412" y="41328"/>
                    <a:pt x="28506" y="42569"/>
                  </a:cubicBezTo>
                  <a:cubicBezTo>
                    <a:pt x="30631" y="43846"/>
                    <a:pt x="33261" y="44019"/>
                    <a:pt x="36420" y="43205"/>
                  </a:cubicBezTo>
                  <a:cubicBezTo>
                    <a:pt x="39485" y="42362"/>
                    <a:pt x="41680" y="40800"/>
                    <a:pt x="42928" y="38443"/>
                  </a:cubicBezTo>
                  <a:cubicBezTo>
                    <a:pt x="44187" y="36101"/>
                    <a:pt x="44333" y="33108"/>
                    <a:pt x="43355" y="29477"/>
                  </a:cubicBezTo>
                  <a:lnTo>
                    <a:pt x="39972" y="16700"/>
                  </a:lnTo>
                  <a:cubicBezTo>
                    <a:pt x="39357" y="14426"/>
                    <a:pt x="38747" y="12796"/>
                    <a:pt x="38132" y="11720"/>
                  </a:cubicBezTo>
                  <a:cubicBezTo>
                    <a:pt x="37521" y="10705"/>
                    <a:pt x="36828" y="9997"/>
                    <a:pt x="36060" y="9671"/>
                  </a:cubicBezTo>
                  <a:cubicBezTo>
                    <a:pt x="35487" y="9416"/>
                    <a:pt x="34595" y="9281"/>
                    <a:pt x="33366" y="9281"/>
                  </a:cubicBezTo>
                  <a:cubicBezTo>
                    <a:pt x="32141" y="9259"/>
                    <a:pt x="31264" y="9281"/>
                    <a:pt x="30792" y="9341"/>
                  </a:cubicBezTo>
                  <a:lnTo>
                    <a:pt x="30219" y="7202"/>
                  </a:lnTo>
                  <a:lnTo>
                    <a:pt x="46683" y="2810"/>
                  </a:lnTo>
                  <a:lnTo>
                    <a:pt x="47233" y="49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2" name="任意多边形: 形状 21">
              <a:extLst>
                <a:ext uri="{FF2B5EF4-FFF2-40B4-BE49-F238E27FC236}">
                  <a16:creationId xmlns:a16="http://schemas.microsoft.com/office/drawing/2014/main" id="{CCF4C6EA-87B8-4852-9556-C04D9B408B30}"/>
                </a:ext>
              </a:extLst>
            </p:cNvPr>
            <p:cNvSpPr/>
            <p:nvPr/>
          </p:nvSpPr>
          <p:spPr>
            <a:xfrm>
              <a:off x="4775922" y="1258105"/>
              <a:ext cx="107210" cy="98962"/>
            </a:xfrm>
            <a:custGeom>
              <a:avLst/>
              <a:gdLst/>
              <a:ahLst/>
              <a:cxnLst/>
              <a:rect l="0" t="0" r="0" b="0"/>
              <a:pathLst>
                <a:path w="48709" h="44962">
                  <a:moveTo>
                    <a:pt x="48961" y="5587"/>
                  </a:moveTo>
                  <a:cubicBezTo>
                    <a:pt x="48444" y="5620"/>
                    <a:pt x="47713" y="5703"/>
                    <a:pt x="46758" y="5819"/>
                  </a:cubicBezTo>
                  <a:cubicBezTo>
                    <a:pt x="45821" y="5973"/>
                    <a:pt x="44937" y="6328"/>
                    <a:pt x="44183" y="6864"/>
                  </a:cubicBezTo>
                  <a:cubicBezTo>
                    <a:pt x="43486" y="7370"/>
                    <a:pt x="42996" y="8209"/>
                    <a:pt x="42700" y="9416"/>
                  </a:cubicBezTo>
                  <a:cubicBezTo>
                    <a:pt x="42389" y="10596"/>
                    <a:pt x="42228" y="12372"/>
                    <a:pt x="42205" y="14714"/>
                  </a:cubicBezTo>
                  <a:lnTo>
                    <a:pt x="41819" y="42670"/>
                  </a:lnTo>
                  <a:lnTo>
                    <a:pt x="36922" y="42621"/>
                  </a:lnTo>
                  <a:lnTo>
                    <a:pt x="13103" y="12069"/>
                  </a:lnTo>
                  <a:lnTo>
                    <a:pt x="12844" y="30380"/>
                  </a:lnTo>
                  <a:cubicBezTo>
                    <a:pt x="12814" y="32647"/>
                    <a:pt x="12938" y="34378"/>
                    <a:pt x="13223" y="35562"/>
                  </a:cubicBezTo>
                  <a:cubicBezTo>
                    <a:pt x="13511" y="36765"/>
                    <a:pt x="13998" y="37611"/>
                    <a:pt x="14658" y="38170"/>
                  </a:cubicBezTo>
                  <a:cubicBezTo>
                    <a:pt x="15141" y="38612"/>
                    <a:pt x="15924" y="38945"/>
                    <a:pt x="17018" y="39271"/>
                  </a:cubicBezTo>
                  <a:cubicBezTo>
                    <a:pt x="18086" y="39620"/>
                    <a:pt x="18933" y="39852"/>
                    <a:pt x="19593" y="39953"/>
                  </a:cubicBezTo>
                  <a:lnTo>
                    <a:pt x="19574" y="42111"/>
                  </a:lnTo>
                  <a:lnTo>
                    <a:pt x="2810" y="41860"/>
                  </a:lnTo>
                  <a:lnTo>
                    <a:pt x="2825" y="39751"/>
                  </a:lnTo>
                  <a:cubicBezTo>
                    <a:pt x="3541" y="39676"/>
                    <a:pt x="4339" y="39541"/>
                    <a:pt x="5276" y="39354"/>
                  </a:cubicBezTo>
                  <a:cubicBezTo>
                    <a:pt x="6216" y="39159"/>
                    <a:pt x="6988" y="38825"/>
                    <a:pt x="7602" y="38424"/>
                  </a:cubicBezTo>
                  <a:cubicBezTo>
                    <a:pt x="8333" y="37881"/>
                    <a:pt x="8820" y="37113"/>
                    <a:pt x="9109" y="36026"/>
                  </a:cubicBezTo>
                  <a:cubicBezTo>
                    <a:pt x="9397" y="34970"/>
                    <a:pt x="9558" y="33164"/>
                    <a:pt x="9558" y="30635"/>
                  </a:cubicBezTo>
                  <a:lnTo>
                    <a:pt x="9824" y="12106"/>
                  </a:lnTo>
                  <a:cubicBezTo>
                    <a:pt x="9839" y="11173"/>
                    <a:pt x="9716" y="10323"/>
                    <a:pt x="9435" y="9498"/>
                  </a:cubicBezTo>
                  <a:cubicBezTo>
                    <a:pt x="9169" y="8663"/>
                    <a:pt x="8745" y="7970"/>
                    <a:pt x="8153" y="7374"/>
                  </a:cubicBezTo>
                  <a:cubicBezTo>
                    <a:pt x="7516" y="6729"/>
                    <a:pt x="6793" y="6227"/>
                    <a:pt x="5965" y="5868"/>
                  </a:cubicBezTo>
                  <a:cubicBezTo>
                    <a:pt x="5152" y="5519"/>
                    <a:pt x="4189" y="5201"/>
                    <a:pt x="3155" y="4991"/>
                  </a:cubicBezTo>
                  <a:lnTo>
                    <a:pt x="3155" y="2810"/>
                  </a:lnTo>
                  <a:lnTo>
                    <a:pt x="17835" y="3027"/>
                  </a:lnTo>
                  <a:lnTo>
                    <a:pt x="38728" y="29810"/>
                  </a:lnTo>
                  <a:lnTo>
                    <a:pt x="38945" y="14961"/>
                  </a:lnTo>
                  <a:cubicBezTo>
                    <a:pt x="38968" y="12620"/>
                    <a:pt x="38852" y="10866"/>
                    <a:pt x="38559" y="9686"/>
                  </a:cubicBezTo>
                  <a:cubicBezTo>
                    <a:pt x="38256" y="8532"/>
                    <a:pt x="37776" y="7677"/>
                    <a:pt x="37109" y="7112"/>
                  </a:cubicBezTo>
                  <a:cubicBezTo>
                    <a:pt x="36603" y="6707"/>
                    <a:pt x="35805" y="6325"/>
                    <a:pt x="34790" y="5995"/>
                  </a:cubicBezTo>
                  <a:cubicBezTo>
                    <a:pt x="33748" y="5662"/>
                    <a:pt x="32905" y="5474"/>
                    <a:pt x="32268" y="5313"/>
                  </a:cubicBezTo>
                  <a:lnTo>
                    <a:pt x="32328" y="3234"/>
                  </a:lnTo>
                  <a:lnTo>
                    <a:pt x="49002" y="3458"/>
                  </a:lnTo>
                  <a:lnTo>
                    <a:pt x="48961" y="5587"/>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3" name="任意多边形: 形状 22">
              <a:extLst>
                <a:ext uri="{FF2B5EF4-FFF2-40B4-BE49-F238E27FC236}">
                  <a16:creationId xmlns:a16="http://schemas.microsoft.com/office/drawing/2014/main" id="{BDE7E8C4-7ECD-486A-B0A9-6267C95998C0}"/>
                </a:ext>
              </a:extLst>
            </p:cNvPr>
            <p:cNvSpPr/>
            <p:nvPr/>
          </p:nvSpPr>
          <p:spPr>
            <a:xfrm>
              <a:off x="4923878" y="1271861"/>
              <a:ext cx="74221" cy="107209"/>
            </a:xfrm>
            <a:custGeom>
              <a:avLst/>
              <a:gdLst/>
              <a:ahLst/>
              <a:cxnLst/>
              <a:rect l="0" t="0" r="0" b="0"/>
              <a:pathLst>
                <a:path w="33722" h="48709">
                  <a:moveTo>
                    <a:pt x="23797" y="46016"/>
                  </a:moveTo>
                  <a:lnTo>
                    <a:pt x="2810" y="40613"/>
                  </a:lnTo>
                  <a:lnTo>
                    <a:pt x="3353" y="38503"/>
                  </a:lnTo>
                  <a:cubicBezTo>
                    <a:pt x="3822" y="38604"/>
                    <a:pt x="4541" y="38758"/>
                    <a:pt x="5497" y="38908"/>
                  </a:cubicBezTo>
                  <a:cubicBezTo>
                    <a:pt x="6433" y="39088"/>
                    <a:pt x="7100" y="39140"/>
                    <a:pt x="7513" y="39088"/>
                  </a:cubicBezTo>
                  <a:cubicBezTo>
                    <a:pt x="8232" y="39001"/>
                    <a:pt x="8753" y="38754"/>
                    <a:pt x="9124" y="38364"/>
                  </a:cubicBezTo>
                  <a:cubicBezTo>
                    <a:pt x="9472" y="38016"/>
                    <a:pt x="9738" y="37465"/>
                    <a:pt x="9918" y="36821"/>
                  </a:cubicBezTo>
                  <a:lnTo>
                    <a:pt x="16861" y="10015"/>
                  </a:lnTo>
                  <a:cubicBezTo>
                    <a:pt x="17000" y="9420"/>
                    <a:pt x="17018" y="8843"/>
                    <a:pt x="16921" y="8318"/>
                  </a:cubicBezTo>
                  <a:cubicBezTo>
                    <a:pt x="16797" y="7812"/>
                    <a:pt x="16449" y="7318"/>
                    <a:pt x="15838" y="6868"/>
                  </a:cubicBezTo>
                  <a:cubicBezTo>
                    <a:pt x="15467" y="6565"/>
                    <a:pt x="14898" y="6242"/>
                    <a:pt x="14100" y="5811"/>
                  </a:cubicBezTo>
                  <a:cubicBezTo>
                    <a:pt x="13324" y="5422"/>
                    <a:pt x="12635" y="5096"/>
                    <a:pt x="12035" y="4875"/>
                  </a:cubicBezTo>
                  <a:lnTo>
                    <a:pt x="12571" y="2810"/>
                  </a:lnTo>
                  <a:lnTo>
                    <a:pt x="33557" y="8239"/>
                  </a:lnTo>
                  <a:lnTo>
                    <a:pt x="33006" y="10311"/>
                  </a:lnTo>
                  <a:cubicBezTo>
                    <a:pt x="32478" y="10233"/>
                    <a:pt x="31796" y="10117"/>
                    <a:pt x="30972" y="10015"/>
                  </a:cubicBezTo>
                  <a:cubicBezTo>
                    <a:pt x="30151" y="9907"/>
                    <a:pt x="29443" y="9869"/>
                    <a:pt x="28847" y="9907"/>
                  </a:cubicBezTo>
                  <a:cubicBezTo>
                    <a:pt x="28094" y="9955"/>
                    <a:pt x="27543" y="10218"/>
                    <a:pt x="27172" y="10622"/>
                  </a:cubicBezTo>
                  <a:cubicBezTo>
                    <a:pt x="26832" y="11065"/>
                    <a:pt x="26566" y="11585"/>
                    <a:pt x="26404" y="12185"/>
                  </a:cubicBezTo>
                  <a:lnTo>
                    <a:pt x="19469" y="38968"/>
                  </a:lnTo>
                  <a:cubicBezTo>
                    <a:pt x="19304" y="39597"/>
                    <a:pt x="19304" y="40185"/>
                    <a:pt x="19401" y="40684"/>
                  </a:cubicBezTo>
                  <a:cubicBezTo>
                    <a:pt x="19525" y="41186"/>
                    <a:pt x="19896" y="41692"/>
                    <a:pt x="20488" y="42156"/>
                  </a:cubicBezTo>
                  <a:cubicBezTo>
                    <a:pt x="20807" y="42419"/>
                    <a:pt x="21402" y="42730"/>
                    <a:pt x="22212" y="43112"/>
                  </a:cubicBezTo>
                  <a:cubicBezTo>
                    <a:pt x="23032" y="43460"/>
                    <a:pt x="23740" y="43738"/>
                    <a:pt x="24314" y="43947"/>
                  </a:cubicBezTo>
                  <a:lnTo>
                    <a:pt x="23797" y="46016"/>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4" name="任意多边形: 形状 23">
              <a:extLst>
                <a:ext uri="{FF2B5EF4-FFF2-40B4-BE49-F238E27FC236}">
                  <a16:creationId xmlns:a16="http://schemas.microsoft.com/office/drawing/2014/main" id="{C3B6DB5E-CE50-43D1-A19B-CEDA065E6210}"/>
                </a:ext>
              </a:extLst>
            </p:cNvPr>
            <p:cNvSpPr/>
            <p:nvPr/>
          </p:nvSpPr>
          <p:spPr>
            <a:xfrm>
              <a:off x="5050236" y="1304000"/>
              <a:ext cx="98962" cy="115456"/>
            </a:xfrm>
            <a:custGeom>
              <a:avLst/>
              <a:gdLst/>
              <a:ahLst/>
              <a:cxnLst/>
              <a:rect l="0" t="0" r="0" b="0"/>
              <a:pathLst>
                <a:path w="44962" h="52456">
                  <a:moveTo>
                    <a:pt x="43228" y="26183"/>
                  </a:moveTo>
                  <a:cubicBezTo>
                    <a:pt x="42662" y="25966"/>
                    <a:pt x="42096" y="25779"/>
                    <a:pt x="41538" y="25681"/>
                  </a:cubicBezTo>
                  <a:cubicBezTo>
                    <a:pt x="40961" y="25558"/>
                    <a:pt x="40328" y="25524"/>
                    <a:pt x="39665" y="25558"/>
                  </a:cubicBezTo>
                  <a:cubicBezTo>
                    <a:pt x="38765" y="25588"/>
                    <a:pt x="37990" y="25737"/>
                    <a:pt x="37375" y="26007"/>
                  </a:cubicBezTo>
                  <a:cubicBezTo>
                    <a:pt x="36746" y="26281"/>
                    <a:pt x="36026" y="26667"/>
                    <a:pt x="35232" y="27304"/>
                  </a:cubicBezTo>
                  <a:cubicBezTo>
                    <a:pt x="34138" y="28165"/>
                    <a:pt x="32564" y="29413"/>
                    <a:pt x="30530" y="31107"/>
                  </a:cubicBezTo>
                  <a:cubicBezTo>
                    <a:pt x="28488" y="32774"/>
                    <a:pt x="26146" y="34606"/>
                    <a:pt x="23531" y="36765"/>
                  </a:cubicBezTo>
                  <a:cubicBezTo>
                    <a:pt x="21204" y="38664"/>
                    <a:pt x="18652" y="40789"/>
                    <a:pt x="15898" y="43089"/>
                  </a:cubicBezTo>
                  <a:cubicBezTo>
                    <a:pt x="13129" y="45352"/>
                    <a:pt x="10476" y="47582"/>
                    <a:pt x="7947" y="49654"/>
                  </a:cubicBezTo>
                  <a:lnTo>
                    <a:pt x="3091" y="47080"/>
                  </a:lnTo>
                  <a:cubicBezTo>
                    <a:pt x="3766" y="40302"/>
                    <a:pt x="4463" y="33464"/>
                    <a:pt x="5133" y="26483"/>
                  </a:cubicBezTo>
                  <a:cubicBezTo>
                    <a:pt x="5841" y="19506"/>
                    <a:pt x="6314" y="14650"/>
                    <a:pt x="6520" y="11896"/>
                  </a:cubicBezTo>
                  <a:cubicBezTo>
                    <a:pt x="6583" y="10903"/>
                    <a:pt x="6561" y="10102"/>
                    <a:pt x="6418" y="9513"/>
                  </a:cubicBezTo>
                  <a:cubicBezTo>
                    <a:pt x="6272" y="8895"/>
                    <a:pt x="5969" y="8187"/>
                    <a:pt x="5433" y="7333"/>
                  </a:cubicBezTo>
                  <a:cubicBezTo>
                    <a:pt x="5047" y="6767"/>
                    <a:pt x="4680" y="6272"/>
                    <a:pt x="4324" y="5920"/>
                  </a:cubicBezTo>
                  <a:cubicBezTo>
                    <a:pt x="3968" y="5594"/>
                    <a:pt x="3462" y="5189"/>
                    <a:pt x="2810" y="4725"/>
                  </a:cubicBezTo>
                  <a:lnTo>
                    <a:pt x="3837" y="2810"/>
                  </a:lnTo>
                  <a:lnTo>
                    <a:pt x="22504" y="12709"/>
                  </a:lnTo>
                  <a:lnTo>
                    <a:pt x="21526" y="14579"/>
                  </a:lnTo>
                  <a:cubicBezTo>
                    <a:pt x="19634" y="13849"/>
                    <a:pt x="18292" y="13384"/>
                    <a:pt x="17532" y="13305"/>
                  </a:cubicBezTo>
                  <a:cubicBezTo>
                    <a:pt x="16756" y="13204"/>
                    <a:pt x="16307" y="13328"/>
                    <a:pt x="16097" y="13676"/>
                  </a:cubicBezTo>
                  <a:cubicBezTo>
                    <a:pt x="16010" y="13864"/>
                    <a:pt x="15943" y="14073"/>
                    <a:pt x="15887" y="14294"/>
                  </a:cubicBezTo>
                  <a:cubicBezTo>
                    <a:pt x="15834" y="14512"/>
                    <a:pt x="15778" y="14838"/>
                    <a:pt x="15692" y="15280"/>
                  </a:cubicBezTo>
                  <a:cubicBezTo>
                    <a:pt x="15452" y="16981"/>
                    <a:pt x="15171" y="19802"/>
                    <a:pt x="14800" y="23800"/>
                  </a:cubicBezTo>
                  <a:cubicBezTo>
                    <a:pt x="14452" y="27783"/>
                    <a:pt x="13860" y="33872"/>
                    <a:pt x="13005" y="41943"/>
                  </a:cubicBezTo>
                  <a:cubicBezTo>
                    <a:pt x="16824" y="38743"/>
                    <a:pt x="20020" y="36030"/>
                    <a:pt x="22620" y="33793"/>
                  </a:cubicBezTo>
                  <a:cubicBezTo>
                    <a:pt x="25198" y="31568"/>
                    <a:pt x="27487" y="29582"/>
                    <a:pt x="29439" y="27873"/>
                  </a:cubicBezTo>
                  <a:cubicBezTo>
                    <a:pt x="30410" y="27030"/>
                    <a:pt x="31279" y="26247"/>
                    <a:pt x="32014" y="25468"/>
                  </a:cubicBezTo>
                  <a:cubicBezTo>
                    <a:pt x="32767" y="24730"/>
                    <a:pt x="33261" y="24149"/>
                    <a:pt x="33494" y="23669"/>
                  </a:cubicBezTo>
                  <a:cubicBezTo>
                    <a:pt x="33775" y="23163"/>
                    <a:pt x="33625" y="22523"/>
                    <a:pt x="33029" y="21758"/>
                  </a:cubicBezTo>
                  <a:cubicBezTo>
                    <a:pt x="32467" y="21039"/>
                    <a:pt x="31204" y="20012"/>
                    <a:pt x="29248" y="18779"/>
                  </a:cubicBezTo>
                  <a:lnTo>
                    <a:pt x="30264" y="16842"/>
                  </a:lnTo>
                  <a:lnTo>
                    <a:pt x="44258" y="24242"/>
                  </a:lnTo>
                  <a:lnTo>
                    <a:pt x="43228" y="26183"/>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5" name="任意多边形: 形状 24">
              <a:extLst>
                <a:ext uri="{FF2B5EF4-FFF2-40B4-BE49-F238E27FC236}">
                  <a16:creationId xmlns:a16="http://schemas.microsoft.com/office/drawing/2014/main" id="{8E0EED2C-2866-4510-89A1-958610CD5A78}"/>
                </a:ext>
              </a:extLst>
            </p:cNvPr>
            <p:cNvSpPr/>
            <p:nvPr/>
          </p:nvSpPr>
          <p:spPr>
            <a:xfrm>
              <a:off x="5133332" y="1387753"/>
              <a:ext cx="123701" cy="123701"/>
            </a:xfrm>
            <a:custGeom>
              <a:avLst/>
              <a:gdLst/>
              <a:ahLst/>
              <a:cxnLst/>
              <a:rect l="0" t="0" r="0" b="0"/>
              <a:pathLst>
                <a:path w="56203" h="56203">
                  <a:moveTo>
                    <a:pt x="47912" y="33501"/>
                  </a:moveTo>
                  <a:lnTo>
                    <a:pt x="46327" y="32028"/>
                  </a:lnTo>
                  <a:cubicBezTo>
                    <a:pt x="46964" y="30578"/>
                    <a:pt x="47312" y="28862"/>
                    <a:pt x="47376" y="26869"/>
                  </a:cubicBezTo>
                  <a:cubicBezTo>
                    <a:pt x="47451" y="24898"/>
                    <a:pt x="47121" y="23362"/>
                    <a:pt x="46375" y="22298"/>
                  </a:cubicBezTo>
                  <a:cubicBezTo>
                    <a:pt x="46064" y="21814"/>
                    <a:pt x="45536" y="21256"/>
                    <a:pt x="44839" y="20608"/>
                  </a:cubicBezTo>
                  <a:cubicBezTo>
                    <a:pt x="44150" y="19885"/>
                    <a:pt x="43558" y="19360"/>
                    <a:pt x="43093" y="18911"/>
                  </a:cubicBezTo>
                  <a:lnTo>
                    <a:pt x="38949" y="15122"/>
                  </a:lnTo>
                  <a:lnTo>
                    <a:pt x="28810" y="26217"/>
                  </a:lnTo>
                  <a:lnTo>
                    <a:pt x="31729" y="28956"/>
                  </a:lnTo>
                  <a:cubicBezTo>
                    <a:pt x="32463" y="29600"/>
                    <a:pt x="33212" y="30125"/>
                    <a:pt x="33969" y="30485"/>
                  </a:cubicBezTo>
                  <a:cubicBezTo>
                    <a:pt x="34722" y="30856"/>
                    <a:pt x="35603" y="31050"/>
                    <a:pt x="36562" y="30983"/>
                  </a:cubicBezTo>
                  <a:cubicBezTo>
                    <a:pt x="37128" y="30946"/>
                    <a:pt x="37941" y="30695"/>
                    <a:pt x="38960" y="30192"/>
                  </a:cubicBezTo>
                  <a:cubicBezTo>
                    <a:pt x="39983" y="29694"/>
                    <a:pt x="40822" y="29207"/>
                    <a:pt x="41456" y="28720"/>
                  </a:cubicBezTo>
                  <a:lnTo>
                    <a:pt x="43018" y="30155"/>
                  </a:lnTo>
                  <a:lnTo>
                    <a:pt x="32077" y="42156"/>
                  </a:lnTo>
                  <a:lnTo>
                    <a:pt x="30481" y="40706"/>
                  </a:lnTo>
                  <a:cubicBezTo>
                    <a:pt x="30931" y="40081"/>
                    <a:pt x="31380" y="39178"/>
                    <a:pt x="31822" y="38016"/>
                  </a:cubicBezTo>
                  <a:cubicBezTo>
                    <a:pt x="32280" y="36836"/>
                    <a:pt x="32519" y="35951"/>
                    <a:pt x="32519" y="35356"/>
                  </a:cubicBezTo>
                  <a:cubicBezTo>
                    <a:pt x="32519" y="34486"/>
                    <a:pt x="32317" y="33677"/>
                    <a:pt x="31890" y="32935"/>
                  </a:cubicBezTo>
                  <a:cubicBezTo>
                    <a:pt x="31448" y="32205"/>
                    <a:pt x="30829" y="31485"/>
                    <a:pt x="30035" y="30751"/>
                  </a:cubicBezTo>
                  <a:lnTo>
                    <a:pt x="27098" y="28087"/>
                  </a:lnTo>
                  <a:lnTo>
                    <a:pt x="19506" y="36397"/>
                  </a:lnTo>
                  <a:cubicBezTo>
                    <a:pt x="18716" y="37259"/>
                    <a:pt x="18165" y="38012"/>
                    <a:pt x="17794" y="38630"/>
                  </a:cubicBezTo>
                  <a:cubicBezTo>
                    <a:pt x="17476" y="39252"/>
                    <a:pt x="17352" y="39871"/>
                    <a:pt x="17476" y="40455"/>
                  </a:cubicBezTo>
                  <a:cubicBezTo>
                    <a:pt x="17550" y="41006"/>
                    <a:pt x="17880" y="41628"/>
                    <a:pt x="18375" y="42224"/>
                  </a:cubicBezTo>
                  <a:cubicBezTo>
                    <a:pt x="18903" y="42849"/>
                    <a:pt x="19649" y="43625"/>
                    <a:pt x="20672" y="44566"/>
                  </a:cubicBezTo>
                  <a:cubicBezTo>
                    <a:pt x="21144" y="44970"/>
                    <a:pt x="21710" y="45502"/>
                    <a:pt x="22384" y="46094"/>
                  </a:cubicBezTo>
                  <a:cubicBezTo>
                    <a:pt x="23058" y="46675"/>
                    <a:pt x="23673" y="47155"/>
                    <a:pt x="24239" y="47544"/>
                  </a:cubicBezTo>
                  <a:cubicBezTo>
                    <a:pt x="24849" y="48009"/>
                    <a:pt x="25490" y="48391"/>
                    <a:pt x="26086" y="48702"/>
                  </a:cubicBezTo>
                  <a:cubicBezTo>
                    <a:pt x="26730" y="49028"/>
                    <a:pt x="27259" y="49144"/>
                    <a:pt x="27753" y="49122"/>
                  </a:cubicBezTo>
                  <a:cubicBezTo>
                    <a:pt x="28978" y="49047"/>
                    <a:pt x="30642" y="48702"/>
                    <a:pt x="32680" y="48088"/>
                  </a:cubicBezTo>
                  <a:cubicBezTo>
                    <a:pt x="34722" y="47451"/>
                    <a:pt x="36203" y="46941"/>
                    <a:pt x="37072" y="46484"/>
                  </a:cubicBezTo>
                  <a:lnTo>
                    <a:pt x="38522" y="47818"/>
                  </a:lnTo>
                  <a:lnTo>
                    <a:pt x="29795" y="56260"/>
                  </a:lnTo>
                  <a:lnTo>
                    <a:pt x="2810" y="31613"/>
                  </a:lnTo>
                  <a:lnTo>
                    <a:pt x="4283" y="30031"/>
                  </a:lnTo>
                  <a:cubicBezTo>
                    <a:pt x="4669" y="30342"/>
                    <a:pt x="5238" y="30747"/>
                    <a:pt x="5973" y="31283"/>
                  </a:cubicBezTo>
                  <a:cubicBezTo>
                    <a:pt x="6703" y="31792"/>
                    <a:pt x="7231" y="32118"/>
                    <a:pt x="7625" y="32253"/>
                  </a:cubicBezTo>
                  <a:cubicBezTo>
                    <a:pt x="8333" y="32523"/>
                    <a:pt x="8929" y="32560"/>
                    <a:pt x="9393" y="32407"/>
                  </a:cubicBezTo>
                  <a:cubicBezTo>
                    <a:pt x="9888" y="32235"/>
                    <a:pt x="10379" y="31864"/>
                    <a:pt x="10829" y="31350"/>
                  </a:cubicBezTo>
                  <a:lnTo>
                    <a:pt x="29409" y="11053"/>
                  </a:lnTo>
                  <a:cubicBezTo>
                    <a:pt x="29859" y="10574"/>
                    <a:pt x="30140" y="10090"/>
                    <a:pt x="30279" y="9648"/>
                  </a:cubicBezTo>
                  <a:cubicBezTo>
                    <a:pt x="30432" y="9180"/>
                    <a:pt x="30324" y="8562"/>
                    <a:pt x="29998" y="7760"/>
                  </a:cubicBezTo>
                  <a:cubicBezTo>
                    <a:pt x="29803" y="7295"/>
                    <a:pt x="29424" y="6707"/>
                    <a:pt x="28904" y="5976"/>
                  </a:cubicBezTo>
                  <a:cubicBezTo>
                    <a:pt x="28390" y="5246"/>
                    <a:pt x="28004" y="4736"/>
                    <a:pt x="27716" y="4376"/>
                  </a:cubicBezTo>
                  <a:lnTo>
                    <a:pt x="29136" y="2810"/>
                  </a:lnTo>
                  <a:lnTo>
                    <a:pt x="54660" y="26108"/>
                  </a:lnTo>
                  <a:lnTo>
                    <a:pt x="47912" y="3350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6" name="任意多边形: 形状 25">
              <a:extLst>
                <a:ext uri="{FF2B5EF4-FFF2-40B4-BE49-F238E27FC236}">
                  <a16:creationId xmlns:a16="http://schemas.microsoft.com/office/drawing/2014/main" id="{521EBB00-C8F2-419C-9B80-A611F8BCA2FB}"/>
                </a:ext>
              </a:extLst>
            </p:cNvPr>
            <p:cNvSpPr/>
            <p:nvPr/>
          </p:nvSpPr>
          <p:spPr>
            <a:xfrm>
              <a:off x="5223717" y="1494476"/>
              <a:ext cx="115457" cy="140195"/>
            </a:xfrm>
            <a:custGeom>
              <a:avLst/>
              <a:gdLst/>
              <a:ahLst/>
              <a:cxnLst/>
              <a:rect l="0" t="0" r="0" b="0"/>
              <a:pathLst>
                <a:path w="52456" h="63697">
                  <a:moveTo>
                    <a:pt x="27105" y="61636"/>
                  </a:moveTo>
                  <a:lnTo>
                    <a:pt x="18986" y="49021"/>
                  </a:lnTo>
                  <a:cubicBezTo>
                    <a:pt x="20908" y="44723"/>
                    <a:pt x="22391" y="41223"/>
                    <a:pt x="23414" y="38526"/>
                  </a:cubicBezTo>
                  <a:cubicBezTo>
                    <a:pt x="24452" y="35817"/>
                    <a:pt x="25576" y="32549"/>
                    <a:pt x="26775" y="28757"/>
                  </a:cubicBezTo>
                  <a:lnTo>
                    <a:pt x="26000" y="27547"/>
                  </a:lnTo>
                  <a:lnTo>
                    <a:pt x="16093" y="33958"/>
                  </a:lnTo>
                  <a:cubicBezTo>
                    <a:pt x="15512" y="34292"/>
                    <a:pt x="15108" y="34689"/>
                    <a:pt x="14868" y="35153"/>
                  </a:cubicBezTo>
                  <a:cubicBezTo>
                    <a:pt x="14613" y="35603"/>
                    <a:pt x="14557" y="36217"/>
                    <a:pt x="14680" y="36986"/>
                  </a:cubicBezTo>
                  <a:cubicBezTo>
                    <a:pt x="14744" y="37319"/>
                    <a:pt x="14898" y="37885"/>
                    <a:pt x="15186" y="38593"/>
                  </a:cubicBezTo>
                  <a:cubicBezTo>
                    <a:pt x="15456" y="39290"/>
                    <a:pt x="15722" y="39889"/>
                    <a:pt x="15939" y="40354"/>
                  </a:cubicBezTo>
                  <a:lnTo>
                    <a:pt x="14130" y="41512"/>
                  </a:lnTo>
                  <a:lnTo>
                    <a:pt x="2810" y="23969"/>
                  </a:lnTo>
                  <a:lnTo>
                    <a:pt x="4620" y="22789"/>
                  </a:lnTo>
                  <a:cubicBezTo>
                    <a:pt x="4953" y="23216"/>
                    <a:pt x="5403" y="23774"/>
                    <a:pt x="5969" y="24471"/>
                  </a:cubicBezTo>
                  <a:cubicBezTo>
                    <a:pt x="6550" y="25145"/>
                    <a:pt x="6969" y="25610"/>
                    <a:pt x="7295" y="25820"/>
                  </a:cubicBezTo>
                  <a:cubicBezTo>
                    <a:pt x="7925" y="26262"/>
                    <a:pt x="8490" y="26446"/>
                    <a:pt x="8981" y="26423"/>
                  </a:cubicBezTo>
                  <a:cubicBezTo>
                    <a:pt x="9498" y="26386"/>
                    <a:pt x="10057" y="26168"/>
                    <a:pt x="10622" y="25771"/>
                  </a:cubicBezTo>
                  <a:lnTo>
                    <a:pt x="33797" y="10866"/>
                  </a:lnTo>
                  <a:cubicBezTo>
                    <a:pt x="34322" y="10495"/>
                    <a:pt x="34726" y="10113"/>
                    <a:pt x="34970" y="9704"/>
                  </a:cubicBezTo>
                  <a:cubicBezTo>
                    <a:pt x="35266" y="9300"/>
                    <a:pt x="35303" y="8663"/>
                    <a:pt x="35180" y="7850"/>
                  </a:cubicBezTo>
                  <a:cubicBezTo>
                    <a:pt x="35034" y="7213"/>
                    <a:pt x="34831" y="6516"/>
                    <a:pt x="34520" y="5740"/>
                  </a:cubicBezTo>
                  <a:cubicBezTo>
                    <a:pt x="34239" y="4995"/>
                    <a:pt x="33999" y="4391"/>
                    <a:pt x="33812" y="3972"/>
                  </a:cubicBezTo>
                  <a:lnTo>
                    <a:pt x="35626" y="2810"/>
                  </a:lnTo>
                  <a:lnTo>
                    <a:pt x="47499" y="21204"/>
                  </a:lnTo>
                  <a:cubicBezTo>
                    <a:pt x="50145" y="25340"/>
                    <a:pt x="51516" y="28877"/>
                    <a:pt x="51625" y="31849"/>
                  </a:cubicBezTo>
                  <a:cubicBezTo>
                    <a:pt x="51700" y="34805"/>
                    <a:pt x="50437" y="37109"/>
                    <a:pt x="47829" y="38825"/>
                  </a:cubicBezTo>
                  <a:cubicBezTo>
                    <a:pt x="45525" y="40309"/>
                    <a:pt x="43232" y="40841"/>
                    <a:pt x="40987" y="40433"/>
                  </a:cubicBezTo>
                  <a:cubicBezTo>
                    <a:pt x="38724" y="40006"/>
                    <a:pt x="36341" y="38694"/>
                    <a:pt x="33835" y="36521"/>
                  </a:cubicBezTo>
                  <a:cubicBezTo>
                    <a:pt x="33138" y="38421"/>
                    <a:pt x="32362" y="40658"/>
                    <a:pt x="31493" y="43209"/>
                  </a:cubicBezTo>
                  <a:cubicBezTo>
                    <a:pt x="30586" y="45738"/>
                    <a:pt x="29717" y="48369"/>
                    <a:pt x="28832" y="51059"/>
                  </a:cubicBezTo>
                  <a:cubicBezTo>
                    <a:pt x="28529" y="51913"/>
                    <a:pt x="28222" y="53067"/>
                    <a:pt x="27896" y="54442"/>
                  </a:cubicBezTo>
                  <a:cubicBezTo>
                    <a:pt x="27547" y="55836"/>
                    <a:pt x="27491" y="56893"/>
                    <a:pt x="27708" y="57668"/>
                  </a:cubicBezTo>
                  <a:cubicBezTo>
                    <a:pt x="27839" y="58096"/>
                    <a:pt x="28001" y="58583"/>
                    <a:pt x="28304" y="59190"/>
                  </a:cubicBezTo>
                  <a:cubicBezTo>
                    <a:pt x="28574" y="59789"/>
                    <a:pt x="28776" y="60198"/>
                    <a:pt x="28900" y="60437"/>
                  </a:cubicBezTo>
                  <a:lnTo>
                    <a:pt x="27105" y="61636"/>
                  </a:lnTo>
                  <a:close/>
                  <a:moveTo>
                    <a:pt x="41381" y="30207"/>
                  </a:moveTo>
                  <a:cubicBezTo>
                    <a:pt x="43584" y="28787"/>
                    <a:pt x="44764" y="27143"/>
                    <a:pt x="44989" y="25243"/>
                  </a:cubicBezTo>
                  <a:cubicBezTo>
                    <a:pt x="45221" y="23388"/>
                    <a:pt x="44599" y="21339"/>
                    <a:pt x="43134" y="19075"/>
                  </a:cubicBezTo>
                  <a:lnTo>
                    <a:pt x="41947" y="17251"/>
                  </a:lnTo>
                  <a:lnTo>
                    <a:pt x="28252" y="26101"/>
                  </a:lnTo>
                  <a:lnTo>
                    <a:pt x="29368" y="27862"/>
                  </a:lnTo>
                  <a:cubicBezTo>
                    <a:pt x="30818" y="30125"/>
                    <a:pt x="32549" y="31493"/>
                    <a:pt x="34528" y="31957"/>
                  </a:cubicBezTo>
                  <a:cubicBezTo>
                    <a:pt x="36525" y="32433"/>
                    <a:pt x="38814" y="31856"/>
                    <a:pt x="41381" y="3020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7" name="任意多边形: 形状 26">
              <a:extLst>
                <a:ext uri="{FF2B5EF4-FFF2-40B4-BE49-F238E27FC236}">
                  <a16:creationId xmlns:a16="http://schemas.microsoft.com/office/drawing/2014/main" id="{31FDF70C-2516-433F-9725-141ABA2A7322}"/>
                </a:ext>
              </a:extLst>
            </p:cNvPr>
            <p:cNvSpPr/>
            <p:nvPr/>
          </p:nvSpPr>
          <p:spPr>
            <a:xfrm>
              <a:off x="5292108" y="1640504"/>
              <a:ext cx="107210" cy="90715"/>
            </a:xfrm>
            <a:custGeom>
              <a:avLst/>
              <a:gdLst/>
              <a:ahLst/>
              <a:cxnLst/>
              <a:rect l="0" t="0" r="0" b="0"/>
              <a:pathLst>
                <a:path w="48709" h="41215">
                  <a:moveTo>
                    <a:pt x="6962" y="27329"/>
                  </a:moveTo>
                  <a:cubicBezTo>
                    <a:pt x="6194" y="25066"/>
                    <a:pt x="5766" y="22844"/>
                    <a:pt x="5665" y="20705"/>
                  </a:cubicBezTo>
                  <a:cubicBezTo>
                    <a:pt x="5564" y="18561"/>
                    <a:pt x="5665" y="16684"/>
                    <a:pt x="5984" y="15077"/>
                  </a:cubicBezTo>
                  <a:lnTo>
                    <a:pt x="3541" y="13867"/>
                  </a:lnTo>
                  <a:lnTo>
                    <a:pt x="2810" y="11656"/>
                  </a:lnTo>
                  <a:lnTo>
                    <a:pt x="16085" y="6882"/>
                  </a:lnTo>
                  <a:lnTo>
                    <a:pt x="16839" y="9146"/>
                  </a:lnTo>
                  <a:cubicBezTo>
                    <a:pt x="15737" y="10082"/>
                    <a:pt x="14643" y="11161"/>
                    <a:pt x="13489" y="12398"/>
                  </a:cubicBezTo>
                  <a:cubicBezTo>
                    <a:pt x="12350" y="13649"/>
                    <a:pt x="11417" y="14998"/>
                    <a:pt x="10641" y="16392"/>
                  </a:cubicBezTo>
                  <a:cubicBezTo>
                    <a:pt x="9836" y="17805"/>
                    <a:pt x="9285" y="19333"/>
                    <a:pt x="9000" y="20915"/>
                  </a:cubicBezTo>
                  <a:cubicBezTo>
                    <a:pt x="8727" y="22451"/>
                    <a:pt x="8861" y="24111"/>
                    <a:pt x="9450" y="25872"/>
                  </a:cubicBezTo>
                  <a:cubicBezTo>
                    <a:pt x="10240" y="28229"/>
                    <a:pt x="11413" y="29843"/>
                    <a:pt x="12979" y="30735"/>
                  </a:cubicBezTo>
                  <a:cubicBezTo>
                    <a:pt x="14545" y="31605"/>
                    <a:pt x="16220" y="31766"/>
                    <a:pt x="17974" y="31162"/>
                  </a:cubicBezTo>
                  <a:cubicBezTo>
                    <a:pt x="19409" y="30698"/>
                    <a:pt x="20432" y="29750"/>
                    <a:pt x="21039" y="28356"/>
                  </a:cubicBezTo>
                  <a:cubicBezTo>
                    <a:pt x="21650" y="26966"/>
                    <a:pt x="21931" y="24999"/>
                    <a:pt x="21897" y="22545"/>
                  </a:cubicBezTo>
                  <a:cubicBezTo>
                    <a:pt x="21897" y="20915"/>
                    <a:pt x="21897" y="19427"/>
                    <a:pt x="21874" y="18059"/>
                  </a:cubicBezTo>
                  <a:cubicBezTo>
                    <a:pt x="21859" y="16688"/>
                    <a:pt x="21897" y="15407"/>
                    <a:pt x="21934" y="14189"/>
                  </a:cubicBezTo>
                  <a:cubicBezTo>
                    <a:pt x="22099" y="11371"/>
                    <a:pt x="22897" y="9037"/>
                    <a:pt x="24347" y="7235"/>
                  </a:cubicBezTo>
                  <a:cubicBezTo>
                    <a:pt x="25775" y="5410"/>
                    <a:pt x="27652" y="4076"/>
                    <a:pt x="29934" y="3357"/>
                  </a:cubicBezTo>
                  <a:cubicBezTo>
                    <a:pt x="31362" y="2858"/>
                    <a:pt x="32849" y="2697"/>
                    <a:pt x="34385" y="2888"/>
                  </a:cubicBezTo>
                  <a:cubicBezTo>
                    <a:pt x="35929" y="3046"/>
                    <a:pt x="37443" y="3593"/>
                    <a:pt x="38893" y="4424"/>
                  </a:cubicBezTo>
                  <a:cubicBezTo>
                    <a:pt x="40272" y="5253"/>
                    <a:pt x="41568" y="6455"/>
                    <a:pt x="42786" y="8018"/>
                  </a:cubicBezTo>
                  <a:cubicBezTo>
                    <a:pt x="44034" y="9610"/>
                    <a:pt x="44989" y="11439"/>
                    <a:pt x="45682" y="13541"/>
                  </a:cubicBezTo>
                  <a:cubicBezTo>
                    <a:pt x="46379" y="15605"/>
                    <a:pt x="46735" y="17621"/>
                    <a:pt x="46776" y="19607"/>
                  </a:cubicBezTo>
                  <a:cubicBezTo>
                    <a:pt x="46821" y="21615"/>
                    <a:pt x="46720" y="23189"/>
                    <a:pt x="46503" y="24425"/>
                  </a:cubicBezTo>
                  <a:lnTo>
                    <a:pt x="48582" y="25486"/>
                  </a:lnTo>
                  <a:lnTo>
                    <a:pt x="49350" y="27768"/>
                  </a:lnTo>
                  <a:lnTo>
                    <a:pt x="36791" y="32230"/>
                  </a:lnTo>
                  <a:lnTo>
                    <a:pt x="36038" y="29967"/>
                  </a:lnTo>
                  <a:cubicBezTo>
                    <a:pt x="37199" y="28982"/>
                    <a:pt x="38379" y="27895"/>
                    <a:pt x="39548" y="26722"/>
                  </a:cubicBezTo>
                  <a:cubicBezTo>
                    <a:pt x="40706" y="25542"/>
                    <a:pt x="41636" y="24425"/>
                    <a:pt x="42302" y="23316"/>
                  </a:cubicBezTo>
                  <a:cubicBezTo>
                    <a:pt x="43026" y="22121"/>
                    <a:pt x="43475" y="20866"/>
                    <a:pt x="43722" y="19569"/>
                  </a:cubicBezTo>
                  <a:cubicBezTo>
                    <a:pt x="43932" y="18250"/>
                    <a:pt x="43809" y="16830"/>
                    <a:pt x="43295" y="15324"/>
                  </a:cubicBezTo>
                  <a:cubicBezTo>
                    <a:pt x="42666" y="13451"/>
                    <a:pt x="41620" y="12109"/>
                    <a:pt x="40178" y="11236"/>
                  </a:cubicBezTo>
                  <a:cubicBezTo>
                    <a:pt x="38705" y="10390"/>
                    <a:pt x="37199" y="10221"/>
                    <a:pt x="35663" y="10760"/>
                  </a:cubicBezTo>
                  <a:cubicBezTo>
                    <a:pt x="34198" y="11244"/>
                    <a:pt x="33164" y="12173"/>
                    <a:pt x="32590" y="13507"/>
                  </a:cubicBezTo>
                  <a:cubicBezTo>
                    <a:pt x="31995" y="14863"/>
                    <a:pt x="31714" y="16778"/>
                    <a:pt x="31751" y="19184"/>
                  </a:cubicBezTo>
                  <a:cubicBezTo>
                    <a:pt x="31736" y="20634"/>
                    <a:pt x="31751" y="22102"/>
                    <a:pt x="31774" y="23590"/>
                  </a:cubicBezTo>
                  <a:cubicBezTo>
                    <a:pt x="31774" y="25081"/>
                    <a:pt x="31751" y="26400"/>
                    <a:pt x="31695" y="27588"/>
                  </a:cubicBezTo>
                  <a:cubicBezTo>
                    <a:pt x="31594" y="30435"/>
                    <a:pt x="30882" y="32807"/>
                    <a:pt x="29615" y="34684"/>
                  </a:cubicBezTo>
                  <a:cubicBezTo>
                    <a:pt x="28356" y="36599"/>
                    <a:pt x="26449" y="37974"/>
                    <a:pt x="23898" y="38802"/>
                  </a:cubicBezTo>
                  <a:cubicBezTo>
                    <a:pt x="22313" y="39331"/>
                    <a:pt x="20623" y="39484"/>
                    <a:pt x="18884" y="39244"/>
                  </a:cubicBezTo>
                  <a:cubicBezTo>
                    <a:pt x="17131" y="38986"/>
                    <a:pt x="15542" y="38398"/>
                    <a:pt x="14130" y="37450"/>
                  </a:cubicBezTo>
                  <a:cubicBezTo>
                    <a:pt x="12563" y="36427"/>
                    <a:pt x="11196" y="35097"/>
                    <a:pt x="9985" y="33448"/>
                  </a:cubicBezTo>
                  <a:cubicBezTo>
                    <a:pt x="8801" y="31807"/>
                    <a:pt x="7779" y="29761"/>
                    <a:pt x="6962" y="2732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8" name="任意多边形: 形状 27">
              <a:extLst>
                <a:ext uri="{FF2B5EF4-FFF2-40B4-BE49-F238E27FC236}">
                  <a16:creationId xmlns:a16="http://schemas.microsoft.com/office/drawing/2014/main" id="{D822C61B-006A-4306-B14D-F85B94D7C986}"/>
                </a:ext>
              </a:extLst>
            </p:cNvPr>
            <p:cNvSpPr/>
            <p:nvPr/>
          </p:nvSpPr>
          <p:spPr>
            <a:xfrm>
              <a:off x="5324509" y="1770331"/>
              <a:ext cx="98962" cy="65974"/>
            </a:xfrm>
            <a:custGeom>
              <a:avLst/>
              <a:gdLst/>
              <a:ahLst/>
              <a:cxnLst/>
              <a:rect l="0" t="0" r="0" b="0"/>
              <a:pathLst>
                <a:path w="44962" h="29975">
                  <a:moveTo>
                    <a:pt x="5013" y="28342"/>
                  </a:moveTo>
                  <a:lnTo>
                    <a:pt x="2810" y="6797"/>
                  </a:lnTo>
                  <a:lnTo>
                    <a:pt x="4927" y="6580"/>
                  </a:lnTo>
                  <a:cubicBezTo>
                    <a:pt x="5013" y="7044"/>
                    <a:pt x="5152" y="7760"/>
                    <a:pt x="5317" y="8730"/>
                  </a:cubicBezTo>
                  <a:cubicBezTo>
                    <a:pt x="5504" y="9686"/>
                    <a:pt x="5665" y="10334"/>
                    <a:pt x="5868" y="10660"/>
                  </a:cubicBezTo>
                  <a:cubicBezTo>
                    <a:pt x="6194" y="11334"/>
                    <a:pt x="6598" y="11777"/>
                    <a:pt x="7093" y="11949"/>
                  </a:cubicBezTo>
                  <a:cubicBezTo>
                    <a:pt x="7543" y="12151"/>
                    <a:pt x="8131" y="12207"/>
                    <a:pt x="8816" y="12151"/>
                  </a:cubicBezTo>
                  <a:lnTo>
                    <a:pt x="36330" y="9311"/>
                  </a:lnTo>
                  <a:cubicBezTo>
                    <a:pt x="36959" y="9244"/>
                    <a:pt x="37503" y="9071"/>
                    <a:pt x="37967" y="8790"/>
                  </a:cubicBezTo>
                  <a:cubicBezTo>
                    <a:pt x="38394" y="8498"/>
                    <a:pt x="38743" y="7992"/>
                    <a:pt x="38945" y="7277"/>
                  </a:cubicBezTo>
                  <a:cubicBezTo>
                    <a:pt x="39099" y="6834"/>
                    <a:pt x="39215" y="6137"/>
                    <a:pt x="39309" y="5253"/>
                  </a:cubicBezTo>
                  <a:cubicBezTo>
                    <a:pt x="39417" y="4376"/>
                    <a:pt x="39474" y="3623"/>
                    <a:pt x="39474" y="3005"/>
                  </a:cubicBezTo>
                  <a:lnTo>
                    <a:pt x="41636" y="2810"/>
                  </a:lnTo>
                  <a:lnTo>
                    <a:pt x="43846" y="24340"/>
                  </a:lnTo>
                  <a:lnTo>
                    <a:pt x="41722" y="24572"/>
                  </a:lnTo>
                  <a:cubicBezTo>
                    <a:pt x="41598" y="24029"/>
                    <a:pt x="41456" y="23339"/>
                    <a:pt x="41272" y="22556"/>
                  </a:cubicBezTo>
                  <a:cubicBezTo>
                    <a:pt x="41092" y="21751"/>
                    <a:pt x="40867" y="21050"/>
                    <a:pt x="40613" y="20514"/>
                  </a:cubicBezTo>
                  <a:cubicBezTo>
                    <a:pt x="40309" y="19840"/>
                    <a:pt x="39889" y="19390"/>
                    <a:pt x="39372" y="19218"/>
                  </a:cubicBezTo>
                  <a:cubicBezTo>
                    <a:pt x="38859" y="19031"/>
                    <a:pt x="38248" y="18933"/>
                    <a:pt x="37626" y="19031"/>
                  </a:cubicBezTo>
                  <a:lnTo>
                    <a:pt x="10150" y="21863"/>
                  </a:lnTo>
                  <a:cubicBezTo>
                    <a:pt x="9468" y="21942"/>
                    <a:pt x="8933" y="22095"/>
                    <a:pt x="8468" y="22406"/>
                  </a:cubicBezTo>
                  <a:cubicBezTo>
                    <a:pt x="8048" y="22699"/>
                    <a:pt x="7722" y="23205"/>
                    <a:pt x="7498" y="23920"/>
                  </a:cubicBezTo>
                  <a:cubicBezTo>
                    <a:pt x="7374" y="24325"/>
                    <a:pt x="7295" y="24981"/>
                    <a:pt x="7209" y="25872"/>
                  </a:cubicBezTo>
                  <a:cubicBezTo>
                    <a:pt x="7149" y="26779"/>
                    <a:pt x="7134" y="27532"/>
                    <a:pt x="7172" y="28124"/>
                  </a:cubicBezTo>
                  <a:lnTo>
                    <a:pt x="5013" y="283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9" name="任意多边形: 形状 28">
              <a:extLst>
                <a:ext uri="{FF2B5EF4-FFF2-40B4-BE49-F238E27FC236}">
                  <a16:creationId xmlns:a16="http://schemas.microsoft.com/office/drawing/2014/main" id="{2AF6F0A5-F69D-4495-9B42-FB4D9DE66C79}"/>
                </a:ext>
              </a:extLst>
            </p:cNvPr>
            <p:cNvSpPr/>
            <p:nvPr/>
          </p:nvSpPr>
          <p:spPr>
            <a:xfrm>
              <a:off x="5323257" y="1882644"/>
              <a:ext cx="98962" cy="90715"/>
            </a:xfrm>
            <a:custGeom>
              <a:avLst/>
              <a:gdLst/>
              <a:ahLst/>
              <a:cxnLst/>
              <a:rect l="0" t="0" r="0" b="0"/>
              <a:pathLst>
                <a:path w="44962" h="41215">
                  <a:moveTo>
                    <a:pt x="29518" y="40369"/>
                  </a:moveTo>
                  <a:lnTo>
                    <a:pt x="29773" y="38241"/>
                  </a:lnTo>
                  <a:cubicBezTo>
                    <a:pt x="31504" y="37892"/>
                    <a:pt x="33359" y="37199"/>
                    <a:pt x="35393" y="36176"/>
                  </a:cubicBezTo>
                  <a:cubicBezTo>
                    <a:pt x="37443" y="35153"/>
                    <a:pt x="38597" y="34138"/>
                    <a:pt x="38867" y="33096"/>
                  </a:cubicBezTo>
                  <a:cubicBezTo>
                    <a:pt x="38990" y="32546"/>
                    <a:pt x="39148" y="31789"/>
                    <a:pt x="39316" y="30961"/>
                  </a:cubicBezTo>
                  <a:cubicBezTo>
                    <a:pt x="39462" y="30103"/>
                    <a:pt x="39586" y="29387"/>
                    <a:pt x="39642" y="28810"/>
                  </a:cubicBezTo>
                  <a:lnTo>
                    <a:pt x="39788" y="27484"/>
                  </a:lnTo>
                  <a:lnTo>
                    <a:pt x="9438" y="23883"/>
                  </a:lnTo>
                  <a:cubicBezTo>
                    <a:pt x="8779" y="23823"/>
                    <a:pt x="8183" y="23845"/>
                    <a:pt x="7662" y="24040"/>
                  </a:cubicBezTo>
                  <a:cubicBezTo>
                    <a:pt x="7127" y="24231"/>
                    <a:pt x="6677" y="24636"/>
                    <a:pt x="6295" y="25303"/>
                  </a:cubicBezTo>
                  <a:cubicBezTo>
                    <a:pt x="6115" y="25700"/>
                    <a:pt x="5868" y="26322"/>
                    <a:pt x="5583" y="27188"/>
                  </a:cubicBezTo>
                  <a:cubicBezTo>
                    <a:pt x="5294" y="28083"/>
                    <a:pt x="5092" y="28814"/>
                    <a:pt x="4953" y="29413"/>
                  </a:cubicBezTo>
                  <a:lnTo>
                    <a:pt x="2810" y="29170"/>
                  </a:lnTo>
                  <a:lnTo>
                    <a:pt x="5384" y="7486"/>
                  </a:lnTo>
                  <a:lnTo>
                    <a:pt x="7498" y="7734"/>
                  </a:lnTo>
                  <a:cubicBezTo>
                    <a:pt x="7498" y="8277"/>
                    <a:pt x="7498" y="9045"/>
                    <a:pt x="7475" y="9993"/>
                  </a:cubicBezTo>
                  <a:cubicBezTo>
                    <a:pt x="7453" y="10982"/>
                    <a:pt x="7498" y="11619"/>
                    <a:pt x="7621" y="11986"/>
                  </a:cubicBezTo>
                  <a:cubicBezTo>
                    <a:pt x="7824" y="12725"/>
                    <a:pt x="8150" y="13279"/>
                    <a:pt x="8622" y="13553"/>
                  </a:cubicBezTo>
                  <a:cubicBezTo>
                    <a:pt x="9071" y="13879"/>
                    <a:pt x="9656" y="14028"/>
                    <a:pt x="10338" y="14130"/>
                  </a:cubicBezTo>
                  <a:lnTo>
                    <a:pt x="40954" y="17760"/>
                  </a:lnTo>
                  <a:lnTo>
                    <a:pt x="41107" y="16471"/>
                  </a:lnTo>
                  <a:cubicBezTo>
                    <a:pt x="41186" y="15872"/>
                    <a:pt x="41231" y="15119"/>
                    <a:pt x="41272" y="14246"/>
                  </a:cubicBezTo>
                  <a:cubicBezTo>
                    <a:pt x="41336" y="13395"/>
                    <a:pt x="41358" y="12694"/>
                    <a:pt x="41358" y="12088"/>
                  </a:cubicBezTo>
                  <a:cubicBezTo>
                    <a:pt x="41336" y="11038"/>
                    <a:pt x="40459" y="9746"/>
                    <a:pt x="38702" y="8296"/>
                  </a:cubicBezTo>
                  <a:cubicBezTo>
                    <a:pt x="36963" y="6823"/>
                    <a:pt x="35318" y="5710"/>
                    <a:pt x="33730" y="4953"/>
                  </a:cubicBezTo>
                  <a:lnTo>
                    <a:pt x="33969" y="2810"/>
                  </a:lnTo>
                  <a:lnTo>
                    <a:pt x="45086" y="4137"/>
                  </a:lnTo>
                  <a:lnTo>
                    <a:pt x="40624" y="41703"/>
                  </a:lnTo>
                  <a:lnTo>
                    <a:pt x="29518" y="40369"/>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0" name="任意多边形: 形状 29">
              <a:extLst>
                <a:ext uri="{FF2B5EF4-FFF2-40B4-BE49-F238E27FC236}">
                  <a16:creationId xmlns:a16="http://schemas.microsoft.com/office/drawing/2014/main" id="{932F9E52-7064-4972-84C4-6941EF1CF71E}"/>
                </a:ext>
              </a:extLst>
            </p:cNvPr>
            <p:cNvSpPr/>
            <p:nvPr/>
          </p:nvSpPr>
          <p:spPr>
            <a:xfrm>
              <a:off x="5287233" y="2016589"/>
              <a:ext cx="115457" cy="107209"/>
            </a:xfrm>
            <a:custGeom>
              <a:avLst/>
              <a:gdLst/>
              <a:ahLst/>
              <a:cxnLst/>
              <a:rect l="0" t="0" r="0" b="0"/>
              <a:pathLst>
                <a:path w="52456" h="48709">
                  <a:moveTo>
                    <a:pt x="33190" y="47091"/>
                  </a:moveTo>
                  <a:cubicBezTo>
                    <a:pt x="33347" y="46443"/>
                    <a:pt x="33449" y="45828"/>
                    <a:pt x="33493" y="45289"/>
                  </a:cubicBezTo>
                  <a:cubicBezTo>
                    <a:pt x="33531" y="44708"/>
                    <a:pt x="33516" y="44135"/>
                    <a:pt x="33407" y="43569"/>
                  </a:cubicBezTo>
                  <a:cubicBezTo>
                    <a:pt x="33291" y="42688"/>
                    <a:pt x="33003" y="41808"/>
                    <a:pt x="32594" y="41017"/>
                  </a:cubicBezTo>
                  <a:cubicBezTo>
                    <a:pt x="32160" y="40189"/>
                    <a:pt x="31657" y="39346"/>
                    <a:pt x="31088" y="38488"/>
                  </a:cubicBezTo>
                  <a:cubicBezTo>
                    <a:pt x="29885" y="36772"/>
                    <a:pt x="28559" y="34940"/>
                    <a:pt x="27124" y="32980"/>
                  </a:cubicBezTo>
                  <a:cubicBezTo>
                    <a:pt x="25659" y="31024"/>
                    <a:pt x="24085" y="28885"/>
                    <a:pt x="22354" y="26581"/>
                  </a:cubicBezTo>
                  <a:cubicBezTo>
                    <a:pt x="21230" y="25082"/>
                    <a:pt x="20361" y="24089"/>
                    <a:pt x="19667" y="23549"/>
                  </a:cubicBezTo>
                  <a:cubicBezTo>
                    <a:pt x="18952" y="23066"/>
                    <a:pt x="17637" y="22440"/>
                    <a:pt x="15726" y="21717"/>
                  </a:cubicBezTo>
                  <a:lnTo>
                    <a:pt x="10566" y="19727"/>
                  </a:lnTo>
                  <a:cubicBezTo>
                    <a:pt x="9955" y="19491"/>
                    <a:pt x="9341" y="19379"/>
                    <a:pt x="8813" y="19450"/>
                  </a:cubicBezTo>
                  <a:cubicBezTo>
                    <a:pt x="8262" y="19518"/>
                    <a:pt x="7719" y="19799"/>
                    <a:pt x="7179" y="20357"/>
                  </a:cubicBezTo>
                  <a:cubicBezTo>
                    <a:pt x="6935" y="20615"/>
                    <a:pt x="6565" y="21140"/>
                    <a:pt x="5976" y="22021"/>
                  </a:cubicBezTo>
                  <a:cubicBezTo>
                    <a:pt x="5425" y="22879"/>
                    <a:pt x="5036" y="23549"/>
                    <a:pt x="4852" y="23976"/>
                  </a:cubicBezTo>
                  <a:lnTo>
                    <a:pt x="2810" y="23201"/>
                  </a:lnTo>
                  <a:lnTo>
                    <a:pt x="10652" y="2810"/>
                  </a:lnTo>
                  <a:lnTo>
                    <a:pt x="12668" y="3563"/>
                  </a:lnTo>
                  <a:cubicBezTo>
                    <a:pt x="12503" y="4073"/>
                    <a:pt x="12327" y="4789"/>
                    <a:pt x="12072" y="5718"/>
                  </a:cubicBezTo>
                  <a:cubicBezTo>
                    <a:pt x="11825" y="6681"/>
                    <a:pt x="11702" y="7355"/>
                    <a:pt x="11687" y="7760"/>
                  </a:cubicBezTo>
                  <a:cubicBezTo>
                    <a:pt x="11724" y="8513"/>
                    <a:pt x="11934" y="9071"/>
                    <a:pt x="12282" y="9498"/>
                  </a:cubicBezTo>
                  <a:cubicBezTo>
                    <a:pt x="12668" y="9869"/>
                    <a:pt x="13174" y="10236"/>
                    <a:pt x="13811" y="10488"/>
                  </a:cubicBezTo>
                  <a:lnTo>
                    <a:pt x="20241" y="12934"/>
                  </a:lnTo>
                  <a:cubicBezTo>
                    <a:pt x="20806" y="13152"/>
                    <a:pt x="21290" y="13324"/>
                    <a:pt x="21747" y="13481"/>
                  </a:cubicBezTo>
                  <a:cubicBezTo>
                    <a:pt x="22167" y="13601"/>
                    <a:pt x="22556" y="13699"/>
                    <a:pt x="22882" y="13699"/>
                  </a:cubicBezTo>
                  <a:cubicBezTo>
                    <a:pt x="23253" y="13699"/>
                    <a:pt x="23740" y="13691"/>
                    <a:pt x="24366" y="13582"/>
                  </a:cubicBezTo>
                  <a:cubicBezTo>
                    <a:pt x="24984" y="13485"/>
                    <a:pt x="25779" y="13350"/>
                    <a:pt x="26760" y="13193"/>
                  </a:cubicBezTo>
                  <a:cubicBezTo>
                    <a:pt x="29578" y="12769"/>
                    <a:pt x="32268" y="12368"/>
                    <a:pt x="34797" y="11896"/>
                  </a:cubicBezTo>
                  <a:cubicBezTo>
                    <a:pt x="37349" y="11477"/>
                    <a:pt x="39732" y="11035"/>
                    <a:pt x="41973" y="10626"/>
                  </a:cubicBezTo>
                  <a:cubicBezTo>
                    <a:pt x="43119" y="10431"/>
                    <a:pt x="44112" y="10120"/>
                    <a:pt x="44914" y="9738"/>
                  </a:cubicBezTo>
                  <a:cubicBezTo>
                    <a:pt x="45727" y="9390"/>
                    <a:pt x="46420" y="8948"/>
                    <a:pt x="47016" y="8483"/>
                  </a:cubicBezTo>
                  <a:cubicBezTo>
                    <a:pt x="47443" y="8097"/>
                    <a:pt x="47859" y="7647"/>
                    <a:pt x="48249" y="6999"/>
                  </a:cubicBezTo>
                  <a:cubicBezTo>
                    <a:pt x="48627" y="6415"/>
                    <a:pt x="48946" y="5853"/>
                    <a:pt x="49189" y="5351"/>
                  </a:cubicBezTo>
                  <a:lnTo>
                    <a:pt x="51198" y="6145"/>
                  </a:lnTo>
                  <a:lnTo>
                    <a:pt x="43198" y="27000"/>
                  </a:lnTo>
                  <a:lnTo>
                    <a:pt x="41175" y="26225"/>
                  </a:lnTo>
                  <a:cubicBezTo>
                    <a:pt x="41872" y="24272"/>
                    <a:pt x="42216" y="22912"/>
                    <a:pt x="42284" y="22182"/>
                  </a:cubicBezTo>
                  <a:cubicBezTo>
                    <a:pt x="42340" y="21429"/>
                    <a:pt x="42160" y="20941"/>
                    <a:pt x="41767" y="20829"/>
                  </a:cubicBezTo>
                  <a:cubicBezTo>
                    <a:pt x="41587" y="20743"/>
                    <a:pt x="41152" y="20743"/>
                    <a:pt x="40508" y="20743"/>
                  </a:cubicBezTo>
                  <a:cubicBezTo>
                    <a:pt x="39856" y="20795"/>
                    <a:pt x="38799" y="20912"/>
                    <a:pt x="37372" y="21069"/>
                  </a:cubicBezTo>
                  <a:cubicBezTo>
                    <a:pt x="36038" y="21222"/>
                    <a:pt x="34190" y="21511"/>
                    <a:pt x="31800" y="21844"/>
                  </a:cubicBezTo>
                  <a:cubicBezTo>
                    <a:pt x="29417" y="22249"/>
                    <a:pt x="26595" y="22714"/>
                    <a:pt x="23381" y="23294"/>
                  </a:cubicBezTo>
                  <a:cubicBezTo>
                    <a:pt x="27292" y="28525"/>
                    <a:pt x="30046" y="32107"/>
                    <a:pt x="31620" y="34108"/>
                  </a:cubicBezTo>
                  <a:cubicBezTo>
                    <a:pt x="33231" y="36105"/>
                    <a:pt x="34250" y="37210"/>
                    <a:pt x="34700" y="37398"/>
                  </a:cubicBezTo>
                  <a:cubicBezTo>
                    <a:pt x="35292" y="37593"/>
                    <a:pt x="35858" y="37435"/>
                    <a:pt x="36454" y="36832"/>
                  </a:cubicBezTo>
                  <a:cubicBezTo>
                    <a:pt x="37027" y="36255"/>
                    <a:pt x="37656" y="35176"/>
                    <a:pt x="38346" y="33617"/>
                  </a:cubicBezTo>
                  <a:lnTo>
                    <a:pt x="40347" y="34370"/>
                  </a:lnTo>
                  <a:lnTo>
                    <a:pt x="35210" y="47859"/>
                  </a:lnTo>
                  <a:lnTo>
                    <a:pt x="33190" y="4709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1" name="任意多边形: 形状 30">
              <a:extLst>
                <a:ext uri="{FF2B5EF4-FFF2-40B4-BE49-F238E27FC236}">
                  <a16:creationId xmlns:a16="http://schemas.microsoft.com/office/drawing/2014/main" id="{C3EF73B7-C160-4B4D-A887-9DCE6B9D644D}"/>
                </a:ext>
              </a:extLst>
            </p:cNvPr>
            <p:cNvSpPr/>
            <p:nvPr/>
          </p:nvSpPr>
          <p:spPr>
            <a:xfrm>
              <a:off x="4375274" y="1412783"/>
              <a:ext cx="890658" cy="890657"/>
            </a:xfrm>
            <a:custGeom>
              <a:avLst/>
              <a:gdLst/>
              <a:ahLst/>
              <a:cxnLst/>
              <a:rect l="0" t="0" r="0" b="0"/>
              <a:pathLst>
                <a:path w="404664" h="404664">
                  <a:moveTo>
                    <a:pt x="405497" y="204168"/>
                  </a:moveTo>
                  <a:cubicBezTo>
                    <a:pt x="405497" y="315350"/>
                    <a:pt x="315372" y="405500"/>
                    <a:pt x="204176" y="405500"/>
                  </a:cubicBezTo>
                  <a:cubicBezTo>
                    <a:pt x="92957" y="405500"/>
                    <a:pt x="2810" y="315350"/>
                    <a:pt x="2810" y="204168"/>
                  </a:cubicBezTo>
                  <a:cubicBezTo>
                    <a:pt x="2810" y="92934"/>
                    <a:pt x="92957" y="2810"/>
                    <a:pt x="204176" y="2810"/>
                  </a:cubicBezTo>
                  <a:cubicBezTo>
                    <a:pt x="315369" y="2810"/>
                    <a:pt x="405497" y="92934"/>
                    <a:pt x="405497" y="204168"/>
                  </a:cubicBezTo>
                  <a:close/>
                  <a:moveTo>
                    <a:pt x="174613" y="35382"/>
                  </a:moveTo>
                  <a:cubicBezTo>
                    <a:pt x="165823" y="35382"/>
                    <a:pt x="158700" y="42520"/>
                    <a:pt x="158700" y="51288"/>
                  </a:cubicBezTo>
                  <a:lnTo>
                    <a:pt x="158700" y="71892"/>
                  </a:lnTo>
                  <a:cubicBezTo>
                    <a:pt x="142105" y="75702"/>
                    <a:pt x="125236" y="81885"/>
                    <a:pt x="108386" y="90405"/>
                  </a:cubicBezTo>
                  <a:cubicBezTo>
                    <a:pt x="89277" y="100020"/>
                    <a:pt x="70449" y="112602"/>
                    <a:pt x="53914" y="126769"/>
                  </a:cubicBezTo>
                  <a:cubicBezTo>
                    <a:pt x="47466" y="132284"/>
                    <a:pt x="46713" y="142000"/>
                    <a:pt x="52239" y="148437"/>
                  </a:cubicBezTo>
                  <a:cubicBezTo>
                    <a:pt x="57770" y="154885"/>
                    <a:pt x="67452" y="155624"/>
                    <a:pt x="73923" y="150134"/>
                  </a:cubicBezTo>
                  <a:cubicBezTo>
                    <a:pt x="99802" y="127968"/>
                    <a:pt x="129845" y="111560"/>
                    <a:pt x="158700" y="103639"/>
                  </a:cubicBezTo>
                  <a:lnTo>
                    <a:pt x="158700" y="138965"/>
                  </a:lnTo>
                  <a:cubicBezTo>
                    <a:pt x="138676" y="145481"/>
                    <a:pt x="119099" y="156553"/>
                    <a:pt x="100338" y="172031"/>
                  </a:cubicBezTo>
                  <a:cubicBezTo>
                    <a:pt x="79251" y="189473"/>
                    <a:pt x="59606" y="212044"/>
                    <a:pt x="41965" y="239183"/>
                  </a:cubicBezTo>
                  <a:cubicBezTo>
                    <a:pt x="40290" y="241783"/>
                    <a:pt x="39470" y="244691"/>
                    <a:pt x="39470" y="247565"/>
                  </a:cubicBezTo>
                  <a:cubicBezTo>
                    <a:pt x="39470" y="252612"/>
                    <a:pt x="41965" y="257528"/>
                    <a:pt x="46495" y="260484"/>
                  </a:cubicBezTo>
                  <a:cubicBezTo>
                    <a:pt x="53611" y="265093"/>
                    <a:pt x="63131" y="263077"/>
                    <a:pt x="67740" y="255965"/>
                  </a:cubicBezTo>
                  <a:cubicBezTo>
                    <a:pt x="83691" y="231390"/>
                    <a:pt x="101234" y="211160"/>
                    <a:pt x="119916" y="195753"/>
                  </a:cubicBezTo>
                  <a:cubicBezTo>
                    <a:pt x="138961" y="180027"/>
                    <a:pt x="160052" y="169247"/>
                    <a:pt x="178502" y="165339"/>
                  </a:cubicBezTo>
                  <a:cubicBezTo>
                    <a:pt x="186727" y="163578"/>
                    <a:pt x="190496" y="155991"/>
                    <a:pt x="190496" y="150753"/>
                  </a:cubicBezTo>
                  <a:cubicBezTo>
                    <a:pt x="190496" y="149940"/>
                    <a:pt x="190496" y="147043"/>
                    <a:pt x="190496" y="142708"/>
                  </a:cubicBezTo>
                  <a:cubicBezTo>
                    <a:pt x="190496" y="118859"/>
                    <a:pt x="190496" y="51808"/>
                    <a:pt x="190496" y="51808"/>
                  </a:cubicBezTo>
                  <a:lnTo>
                    <a:pt x="190496" y="51288"/>
                  </a:lnTo>
                  <a:cubicBezTo>
                    <a:pt x="190496" y="42520"/>
                    <a:pt x="183381" y="35382"/>
                    <a:pt x="174613" y="35382"/>
                  </a:cubicBezTo>
                  <a:close/>
                  <a:moveTo>
                    <a:pt x="217788" y="51288"/>
                  </a:moveTo>
                  <a:lnTo>
                    <a:pt x="217788" y="51808"/>
                  </a:lnTo>
                  <a:cubicBezTo>
                    <a:pt x="217788" y="51808"/>
                    <a:pt x="217788" y="118863"/>
                    <a:pt x="217788" y="142708"/>
                  </a:cubicBezTo>
                  <a:cubicBezTo>
                    <a:pt x="217788" y="147043"/>
                    <a:pt x="217788" y="149940"/>
                    <a:pt x="217788" y="150753"/>
                  </a:cubicBezTo>
                  <a:cubicBezTo>
                    <a:pt x="217788" y="155991"/>
                    <a:pt x="221591" y="163578"/>
                    <a:pt x="229805" y="165339"/>
                  </a:cubicBezTo>
                  <a:cubicBezTo>
                    <a:pt x="248269" y="169244"/>
                    <a:pt x="269342" y="180027"/>
                    <a:pt x="288387" y="195753"/>
                  </a:cubicBezTo>
                  <a:cubicBezTo>
                    <a:pt x="307069" y="211160"/>
                    <a:pt x="324620" y="231393"/>
                    <a:pt x="340555" y="255965"/>
                  </a:cubicBezTo>
                  <a:cubicBezTo>
                    <a:pt x="345164" y="263077"/>
                    <a:pt x="354707" y="265097"/>
                    <a:pt x="361830" y="260484"/>
                  </a:cubicBezTo>
                  <a:cubicBezTo>
                    <a:pt x="366371" y="257528"/>
                    <a:pt x="368822" y="252608"/>
                    <a:pt x="368822" y="247565"/>
                  </a:cubicBezTo>
                  <a:cubicBezTo>
                    <a:pt x="368822" y="244687"/>
                    <a:pt x="368031" y="241783"/>
                    <a:pt x="366334" y="239183"/>
                  </a:cubicBezTo>
                  <a:cubicBezTo>
                    <a:pt x="348697" y="212044"/>
                    <a:pt x="329052" y="189469"/>
                    <a:pt x="307957" y="172031"/>
                  </a:cubicBezTo>
                  <a:cubicBezTo>
                    <a:pt x="289223" y="156553"/>
                    <a:pt x="269638" y="145481"/>
                    <a:pt x="249607" y="138965"/>
                  </a:cubicBezTo>
                  <a:lnTo>
                    <a:pt x="249607" y="103639"/>
                  </a:lnTo>
                  <a:cubicBezTo>
                    <a:pt x="278447" y="111560"/>
                    <a:pt x="308516" y="127968"/>
                    <a:pt x="334392" y="150134"/>
                  </a:cubicBezTo>
                  <a:cubicBezTo>
                    <a:pt x="340840" y="155627"/>
                    <a:pt x="350545" y="154889"/>
                    <a:pt x="356075" y="148437"/>
                  </a:cubicBezTo>
                  <a:cubicBezTo>
                    <a:pt x="361605" y="142004"/>
                    <a:pt x="360822" y="132284"/>
                    <a:pt x="354378" y="126769"/>
                  </a:cubicBezTo>
                  <a:cubicBezTo>
                    <a:pt x="337861" y="112602"/>
                    <a:pt x="319014" y="100023"/>
                    <a:pt x="299920" y="90405"/>
                  </a:cubicBezTo>
                  <a:cubicBezTo>
                    <a:pt x="283078" y="81885"/>
                    <a:pt x="266209" y="75702"/>
                    <a:pt x="249607" y="71892"/>
                  </a:cubicBezTo>
                  <a:lnTo>
                    <a:pt x="249607" y="51288"/>
                  </a:lnTo>
                  <a:cubicBezTo>
                    <a:pt x="249607" y="42520"/>
                    <a:pt x="242492" y="35382"/>
                    <a:pt x="233716" y="35382"/>
                  </a:cubicBezTo>
                  <a:cubicBezTo>
                    <a:pt x="224904" y="35382"/>
                    <a:pt x="217788" y="42520"/>
                    <a:pt x="217788" y="51288"/>
                  </a:cubicBezTo>
                  <a:close/>
                  <a:moveTo>
                    <a:pt x="329300" y="306489"/>
                  </a:moveTo>
                  <a:cubicBezTo>
                    <a:pt x="322611" y="290932"/>
                    <a:pt x="315024" y="276555"/>
                    <a:pt x="306721" y="263834"/>
                  </a:cubicBezTo>
                  <a:cubicBezTo>
                    <a:pt x="298009" y="250424"/>
                    <a:pt x="288489" y="238734"/>
                    <a:pt x="278428" y="229130"/>
                  </a:cubicBezTo>
                  <a:cubicBezTo>
                    <a:pt x="267626" y="218811"/>
                    <a:pt x="256074" y="210789"/>
                    <a:pt x="244155" y="205296"/>
                  </a:cubicBezTo>
                  <a:cubicBezTo>
                    <a:pt x="236272" y="201665"/>
                    <a:pt x="228220" y="199151"/>
                    <a:pt x="220066" y="197731"/>
                  </a:cubicBezTo>
                  <a:lnTo>
                    <a:pt x="220066" y="188375"/>
                  </a:lnTo>
                  <a:cubicBezTo>
                    <a:pt x="220066" y="179600"/>
                    <a:pt x="212944" y="172455"/>
                    <a:pt x="204146" y="172455"/>
                  </a:cubicBezTo>
                  <a:cubicBezTo>
                    <a:pt x="195378" y="172455"/>
                    <a:pt x="188248" y="179600"/>
                    <a:pt x="188248" y="188375"/>
                  </a:cubicBezTo>
                  <a:lnTo>
                    <a:pt x="188248" y="197731"/>
                  </a:lnTo>
                  <a:cubicBezTo>
                    <a:pt x="180087" y="199151"/>
                    <a:pt x="172027" y="201665"/>
                    <a:pt x="164181" y="205296"/>
                  </a:cubicBezTo>
                  <a:cubicBezTo>
                    <a:pt x="152244" y="210789"/>
                    <a:pt x="140722" y="218811"/>
                    <a:pt x="129867" y="229130"/>
                  </a:cubicBezTo>
                  <a:cubicBezTo>
                    <a:pt x="119814" y="238734"/>
                    <a:pt x="110286" y="250424"/>
                    <a:pt x="101601" y="263834"/>
                  </a:cubicBezTo>
                  <a:cubicBezTo>
                    <a:pt x="93305" y="276555"/>
                    <a:pt x="85695" y="290928"/>
                    <a:pt x="79030" y="306489"/>
                  </a:cubicBezTo>
                  <a:cubicBezTo>
                    <a:pt x="75680" y="314308"/>
                    <a:pt x="79288" y="323353"/>
                    <a:pt x="87078" y="326733"/>
                  </a:cubicBezTo>
                  <a:cubicBezTo>
                    <a:pt x="94890" y="330053"/>
                    <a:pt x="103928" y="326430"/>
                    <a:pt x="107289" y="318632"/>
                  </a:cubicBezTo>
                  <a:cubicBezTo>
                    <a:pt x="119339" y="290463"/>
                    <a:pt x="134499" y="267232"/>
                    <a:pt x="151124" y="251394"/>
                  </a:cubicBezTo>
                  <a:cubicBezTo>
                    <a:pt x="163072" y="239966"/>
                    <a:pt x="175516" y="232547"/>
                    <a:pt x="188248" y="229183"/>
                  </a:cubicBezTo>
                  <a:lnTo>
                    <a:pt x="188248" y="254197"/>
                  </a:lnTo>
                  <a:cubicBezTo>
                    <a:pt x="188248" y="262807"/>
                    <a:pt x="181923" y="266176"/>
                    <a:pt x="179000" y="267952"/>
                  </a:cubicBezTo>
                  <a:cubicBezTo>
                    <a:pt x="178064" y="268518"/>
                    <a:pt x="176052" y="269728"/>
                    <a:pt x="175107" y="270316"/>
                  </a:cubicBezTo>
                  <a:cubicBezTo>
                    <a:pt x="169195" y="274142"/>
                    <a:pt x="162409" y="280058"/>
                    <a:pt x="156077" y="288200"/>
                  </a:cubicBezTo>
                  <a:cubicBezTo>
                    <a:pt x="144641" y="302865"/>
                    <a:pt x="135720" y="322851"/>
                    <a:pt x="131018" y="344493"/>
                  </a:cubicBezTo>
                  <a:cubicBezTo>
                    <a:pt x="129193" y="352823"/>
                    <a:pt x="134454" y="360980"/>
                    <a:pt x="142757" y="362793"/>
                  </a:cubicBezTo>
                  <a:cubicBezTo>
                    <a:pt x="151075" y="364588"/>
                    <a:pt x="159236" y="359357"/>
                    <a:pt x="161057" y="351039"/>
                  </a:cubicBezTo>
                  <a:cubicBezTo>
                    <a:pt x="164822" y="333818"/>
                    <a:pt x="171642" y="318194"/>
                    <a:pt x="180323" y="307099"/>
                  </a:cubicBezTo>
                  <a:cubicBezTo>
                    <a:pt x="184729" y="301434"/>
                    <a:pt x="193722" y="291902"/>
                    <a:pt x="204142" y="291902"/>
                  </a:cubicBezTo>
                  <a:cubicBezTo>
                    <a:pt x="214585" y="291902"/>
                    <a:pt x="223562" y="301434"/>
                    <a:pt x="227991" y="307099"/>
                  </a:cubicBezTo>
                  <a:cubicBezTo>
                    <a:pt x="236665" y="318194"/>
                    <a:pt x="243515" y="333818"/>
                    <a:pt x="247261" y="351039"/>
                  </a:cubicBezTo>
                  <a:cubicBezTo>
                    <a:pt x="249064" y="359357"/>
                    <a:pt x="257254" y="364588"/>
                    <a:pt x="265535" y="362793"/>
                  </a:cubicBezTo>
                  <a:cubicBezTo>
                    <a:pt x="273831" y="360983"/>
                    <a:pt x="279121" y="352823"/>
                    <a:pt x="277304" y="344493"/>
                  </a:cubicBezTo>
                  <a:cubicBezTo>
                    <a:pt x="272594" y="322851"/>
                    <a:pt x="263680" y="302865"/>
                    <a:pt x="252237" y="288200"/>
                  </a:cubicBezTo>
                  <a:cubicBezTo>
                    <a:pt x="245898" y="280054"/>
                    <a:pt x="239101" y="274138"/>
                    <a:pt x="233229" y="270316"/>
                  </a:cubicBezTo>
                  <a:cubicBezTo>
                    <a:pt x="232259" y="269728"/>
                    <a:pt x="230251" y="268521"/>
                    <a:pt x="229295" y="267952"/>
                  </a:cubicBezTo>
                  <a:cubicBezTo>
                    <a:pt x="226399" y="266176"/>
                    <a:pt x="220063" y="262807"/>
                    <a:pt x="220063" y="254197"/>
                  </a:cubicBezTo>
                  <a:lnTo>
                    <a:pt x="220063" y="229183"/>
                  </a:lnTo>
                  <a:cubicBezTo>
                    <a:pt x="232802" y="232544"/>
                    <a:pt x="245223" y="239966"/>
                    <a:pt x="257194" y="251394"/>
                  </a:cubicBezTo>
                  <a:cubicBezTo>
                    <a:pt x="273797" y="267236"/>
                    <a:pt x="288957" y="290467"/>
                    <a:pt x="301029" y="318632"/>
                  </a:cubicBezTo>
                  <a:cubicBezTo>
                    <a:pt x="304372" y="326430"/>
                    <a:pt x="313405" y="330053"/>
                    <a:pt x="321218" y="326733"/>
                  </a:cubicBezTo>
                  <a:cubicBezTo>
                    <a:pt x="329007" y="323353"/>
                    <a:pt x="332646" y="314308"/>
                    <a:pt x="329300" y="30648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grpSp>
      <p:cxnSp>
        <p:nvCxnSpPr>
          <p:cNvPr id="32" name="直接连接符 31">
            <a:extLst>
              <a:ext uri="{FF2B5EF4-FFF2-40B4-BE49-F238E27FC236}">
                <a16:creationId xmlns:a16="http://schemas.microsoft.com/office/drawing/2014/main" id="{DDC88656-A81A-4C4B-A491-22E2A16466B0}"/>
              </a:ext>
            </a:extLst>
          </p:cNvPr>
          <p:cNvCxnSpPr>
            <a:cxnSpLocks/>
          </p:cNvCxnSpPr>
          <p:nvPr/>
        </p:nvCxnSpPr>
        <p:spPr>
          <a:xfrm>
            <a:off x="1193663" y="3772791"/>
            <a:ext cx="4349752" cy="0"/>
          </a:xfrm>
          <a:prstGeom prst="line">
            <a:avLst/>
          </a:prstGeom>
          <a:ln w="19050" cap="rnd">
            <a:gradFill>
              <a:gsLst>
                <a:gs pos="0">
                  <a:srgbClr val="9B0000"/>
                </a:gs>
                <a:gs pos="100000">
                  <a:srgbClr val="9B0000">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FC063D74-5B04-421E-841B-4BE44FEC9FF5}"/>
              </a:ext>
            </a:extLst>
          </p:cNvPr>
          <p:cNvSpPr/>
          <p:nvPr/>
        </p:nvSpPr>
        <p:spPr>
          <a:xfrm>
            <a:off x="1175729" y="4880844"/>
            <a:ext cx="1891012" cy="413496"/>
          </a:xfrm>
          <a:prstGeom prst="roundRect">
            <a:avLst/>
          </a:prstGeom>
          <a:no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74BAD937-72DC-4E7F-94C8-A4EABEBCDE2A}"/>
              </a:ext>
            </a:extLst>
          </p:cNvPr>
          <p:cNvSpPr txBox="1"/>
          <p:nvPr/>
        </p:nvSpPr>
        <p:spPr>
          <a:xfrm>
            <a:off x="1277800" y="4924303"/>
            <a:ext cx="168557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答辩人：陈西</a:t>
            </a:r>
            <a:r>
              <a:rPr lang="en-US" altLang="zh-CN" sz="1600" dirty="0">
                <a:solidFill>
                  <a:schemeClr val="tx1">
                    <a:lumMod val="75000"/>
                    <a:lumOff val="25000"/>
                  </a:schemeClr>
                </a:solidFill>
              </a:rPr>
              <a:t>X</a:t>
            </a:r>
            <a:endParaRPr lang="zh-CN" altLang="en-US" sz="1600" dirty="0">
              <a:solidFill>
                <a:schemeClr val="tx1">
                  <a:lumMod val="75000"/>
                  <a:lumOff val="25000"/>
                </a:schemeClr>
              </a:solidFill>
            </a:endParaRPr>
          </a:p>
        </p:txBody>
      </p:sp>
      <p:sp>
        <p:nvSpPr>
          <p:cNvPr id="35" name="文本框 34">
            <a:extLst>
              <a:ext uri="{FF2B5EF4-FFF2-40B4-BE49-F238E27FC236}">
                <a16:creationId xmlns:a16="http://schemas.microsoft.com/office/drawing/2014/main" id="{8EAB2864-B011-462F-A51F-7ED2A8F7C61E}"/>
              </a:ext>
            </a:extLst>
          </p:cNvPr>
          <p:cNvSpPr txBox="1"/>
          <p:nvPr/>
        </p:nvSpPr>
        <p:spPr>
          <a:xfrm>
            <a:off x="1054472" y="2822826"/>
            <a:ext cx="4488943" cy="769441"/>
          </a:xfrm>
          <a:prstGeom prst="rect">
            <a:avLst/>
          </a:prstGeom>
          <a:noFill/>
        </p:spPr>
        <p:txBody>
          <a:bodyPr wrap="square" rtlCol="0">
            <a:spAutoFit/>
          </a:bodyPr>
          <a:lstStyle/>
          <a:p>
            <a:pPr algn="dist"/>
            <a:r>
              <a:rPr lang="zh-CN" altLang="en-US" sz="4400" dirty="0">
                <a:solidFill>
                  <a:srgbClr val="9B0000"/>
                </a:solidFill>
                <a:latin typeface="思源黑体 Bold" panose="020B0800000000000000" pitchFamily="34" charset="-122"/>
                <a:ea typeface="思源黑体 Bold" panose="020B0800000000000000" pitchFamily="34" charset="-122"/>
              </a:rPr>
              <a:t>毕业论文答辩</a:t>
            </a:r>
          </a:p>
        </p:txBody>
      </p:sp>
      <p:cxnSp>
        <p:nvCxnSpPr>
          <p:cNvPr id="36" name="直接连接符 35">
            <a:extLst>
              <a:ext uri="{FF2B5EF4-FFF2-40B4-BE49-F238E27FC236}">
                <a16:creationId xmlns:a16="http://schemas.microsoft.com/office/drawing/2014/main" id="{75842CA0-1DEA-4C32-930B-D69FFB1C7727}"/>
              </a:ext>
            </a:extLst>
          </p:cNvPr>
          <p:cNvCxnSpPr/>
          <p:nvPr/>
        </p:nvCxnSpPr>
        <p:spPr>
          <a:xfrm>
            <a:off x="925793" y="6060498"/>
            <a:ext cx="320936"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E21DCC77-61A6-4BB4-B888-027112B49ADC}"/>
              </a:ext>
            </a:extLst>
          </p:cNvPr>
          <p:cNvCxnSpPr>
            <a:cxnSpLocks/>
          </p:cNvCxnSpPr>
          <p:nvPr/>
        </p:nvCxnSpPr>
        <p:spPr>
          <a:xfrm>
            <a:off x="925793" y="5939848"/>
            <a:ext cx="174801"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sp>
        <p:nvSpPr>
          <p:cNvPr id="43" name="任意多边形: 形状 42">
            <a:extLst>
              <a:ext uri="{FF2B5EF4-FFF2-40B4-BE49-F238E27FC236}">
                <a16:creationId xmlns:a16="http://schemas.microsoft.com/office/drawing/2014/main" id="{FD384D64-AD8B-40B9-A8AA-83D40BF4A086}"/>
              </a:ext>
            </a:extLst>
          </p:cNvPr>
          <p:cNvSpPr/>
          <p:nvPr/>
        </p:nvSpPr>
        <p:spPr>
          <a:xfrm>
            <a:off x="5970198" y="504497"/>
            <a:ext cx="1085539" cy="5845503"/>
          </a:xfrm>
          <a:custGeom>
            <a:avLst/>
            <a:gdLst>
              <a:gd name="connsiteX0" fmla="*/ 1085539 w 5496954"/>
              <a:gd name="connsiteY0" fmla="*/ 0 h 5849006"/>
              <a:gd name="connsiteX1" fmla="*/ 5496954 w 5496954"/>
              <a:gd name="connsiteY1" fmla="*/ 0 h 5849006"/>
              <a:gd name="connsiteX2" fmla="*/ 5496954 w 5496954"/>
              <a:gd name="connsiteY2" fmla="*/ 5849006 h 5849006"/>
              <a:gd name="connsiteX3" fmla="*/ 1085539 w 5496954"/>
              <a:gd name="connsiteY3" fmla="*/ 5849006 h 5849006"/>
              <a:gd name="connsiteX4" fmla="*/ 992509 w 5496954"/>
              <a:gd name="connsiteY4" fmla="*/ 5739563 h 5849006"/>
              <a:gd name="connsiteX5" fmla="*/ 0 w 5496954"/>
              <a:gd name="connsiteY5" fmla="*/ 2924503 h 5849006"/>
              <a:gd name="connsiteX6" fmla="*/ 992509 w 5496954"/>
              <a:gd name="connsiteY6" fmla="*/ 109444 h 5849006"/>
              <a:gd name="connsiteX0" fmla="*/ 5496954 w 5588394"/>
              <a:gd name="connsiteY0" fmla="*/ 0 h 5849006"/>
              <a:gd name="connsiteX1" fmla="*/ 5496954 w 5588394"/>
              <a:gd name="connsiteY1" fmla="*/ 5849006 h 5849006"/>
              <a:gd name="connsiteX2" fmla="*/ 1085539 w 5588394"/>
              <a:gd name="connsiteY2" fmla="*/ 5849006 h 5849006"/>
              <a:gd name="connsiteX3" fmla="*/ 992509 w 5588394"/>
              <a:gd name="connsiteY3" fmla="*/ 5739563 h 5849006"/>
              <a:gd name="connsiteX4" fmla="*/ 0 w 5588394"/>
              <a:gd name="connsiteY4" fmla="*/ 2924503 h 5849006"/>
              <a:gd name="connsiteX5" fmla="*/ 992509 w 5588394"/>
              <a:gd name="connsiteY5" fmla="*/ 109444 h 5849006"/>
              <a:gd name="connsiteX6" fmla="*/ 1085539 w 5588394"/>
              <a:gd name="connsiteY6" fmla="*/ 0 h 5849006"/>
              <a:gd name="connsiteX7" fmla="*/ 5588394 w 5588394"/>
              <a:gd name="connsiteY7" fmla="*/ 91440 h 5849006"/>
              <a:gd name="connsiteX0" fmla="*/ 5496954 w 5496954"/>
              <a:gd name="connsiteY0" fmla="*/ 0 h 5849006"/>
              <a:gd name="connsiteX1" fmla="*/ 5496954 w 5496954"/>
              <a:gd name="connsiteY1" fmla="*/ 5849006 h 5849006"/>
              <a:gd name="connsiteX2" fmla="*/ 1085539 w 5496954"/>
              <a:gd name="connsiteY2" fmla="*/ 5849006 h 5849006"/>
              <a:gd name="connsiteX3" fmla="*/ 992509 w 5496954"/>
              <a:gd name="connsiteY3" fmla="*/ 5739563 h 5849006"/>
              <a:gd name="connsiteX4" fmla="*/ 0 w 5496954"/>
              <a:gd name="connsiteY4" fmla="*/ 2924503 h 5849006"/>
              <a:gd name="connsiteX5" fmla="*/ 992509 w 5496954"/>
              <a:gd name="connsiteY5" fmla="*/ 109444 h 5849006"/>
              <a:gd name="connsiteX6" fmla="*/ 1085539 w 5496954"/>
              <a:gd name="connsiteY6" fmla="*/ 0 h 5849006"/>
              <a:gd name="connsiteX0" fmla="*/ 5496954 w 5496954"/>
              <a:gd name="connsiteY0" fmla="*/ 5849006 h 5849006"/>
              <a:gd name="connsiteX1" fmla="*/ 1085539 w 5496954"/>
              <a:gd name="connsiteY1" fmla="*/ 5849006 h 5849006"/>
              <a:gd name="connsiteX2" fmla="*/ 992509 w 5496954"/>
              <a:gd name="connsiteY2" fmla="*/ 5739563 h 5849006"/>
              <a:gd name="connsiteX3" fmla="*/ 0 w 5496954"/>
              <a:gd name="connsiteY3" fmla="*/ 2924503 h 5849006"/>
              <a:gd name="connsiteX4" fmla="*/ 992509 w 5496954"/>
              <a:gd name="connsiteY4" fmla="*/ 109444 h 5849006"/>
              <a:gd name="connsiteX5" fmla="*/ 1085539 w 5496954"/>
              <a:gd name="connsiteY5" fmla="*/ 0 h 5849006"/>
              <a:gd name="connsiteX0" fmla="*/ 1085539 w 1085539"/>
              <a:gd name="connsiteY0" fmla="*/ 5849006 h 5849006"/>
              <a:gd name="connsiteX1" fmla="*/ 992509 w 1085539"/>
              <a:gd name="connsiteY1" fmla="*/ 5739563 h 5849006"/>
              <a:gd name="connsiteX2" fmla="*/ 0 w 1085539"/>
              <a:gd name="connsiteY2" fmla="*/ 2924503 h 5849006"/>
              <a:gd name="connsiteX3" fmla="*/ 992509 w 1085539"/>
              <a:gd name="connsiteY3" fmla="*/ 109444 h 5849006"/>
              <a:gd name="connsiteX4" fmla="*/ 1085539 w 1085539"/>
              <a:gd name="connsiteY4" fmla="*/ 0 h 584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539" h="5849006">
                <a:moveTo>
                  <a:pt x="1085539" y="5849006"/>
                </a:moveTo>
                <a:lnTo>
                  <a:pt x="992509" y="5739563"/>
                </a:lnTo>
                <a:cubicBezTo>
                  <a:pt x="371841" y="4970708"/>
                  <a:pt x="0" y="3991194"/>
                  <a:pt x="0" y="2924503"/>
                </a:cubicBezTo>
                <a:cubicBezTo>
                  <a:pt x="0" y="1857813"/>
                  <a:pt x="371841" y="878300"/>
                  <a:pt x="992509" y="109444"/>
                </a:cubicBezTo>
                <a:lnTo>
                  <a:pt x="1085539"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4" name="椭圆 43">
            <a:extLst>
              <a:ext uri="{FF2B5EF4-FFF2-40B4-BE49-F238E27FC236}">
                <a16:creationId xmlns:a16="http://schemas.microsoft.com/office/drawing/2014/main" id="{F727646D-35DB-43A8-9649-10BE97141CF5}"/>
              </a:ext>
            </a:extLst>
          </p:cNvPr>
          <p:cNvSpPr/>
          <p:nvPr/>
        </p:nvSpPr>
        <p:spPr>
          <a:xfrm>
            <a:off x="6637476" y="5816023"/>
            <a:ext cx="114300" cy="1143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1EEFB579-F254-4095-90F2-380588865AF8}"/>
              </a:ext>
            </a:extLst>
          </p:cNvPr>
          <p:cNvSpPr/>
          <p:nvPr/>
        </p:nvSpPr>
        <p:spPr>
          <a:xfrm>
            <a:off x="6767459" y="5994340"/>
            <a:ext cx="61396" cy="6139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Group 46">
            <a:extLst>
              <a:ext uri="{FF2B5EF4-FFF2-40B4-BE49-F238E27FC236}">
                <a16:creationId xmlns:a16="http://schemas.microsoft.com/office/drawing/2014/main" id="{34100F59-6D25-C944-AF9A-4109E0FF02BB}"/>
              </a:ext>
            </a:extLst>
          </p:cNvPr>
          <p:cNvGrpSpPr/>
          <p:nvPr/>
        </p:nvGrpSpPr>
        <p:grpSpPr>
          <a:xfrm>
            <a:off x="557650" y="504497"/>
            <a:ext cx="11076699" cy="5849006"/>
            <a:chOff x="557650" y="500994"/>
            <a:chExt cx="11076699" cy="5849006"/>
          </a:xfrm>
        </p:grpSpPr>
        <p:sp>
          <p:nvSpPr>
            <p:cNvPr id="2" name="矩形 1">
              <a:extLst>
                <a:ext uri="{FF2B5EF4-FFF2-40B4-BE49-F238E27FC236}">
                  <a16:creationId xmlns:a16="http://schemas.microsoft.com/office/drawing/2014/main" id="{FCC615C3-692E-4F69-8BA1-03E8AC70AF15}"/>
                </a:ext>
              </a:extLst>
            </p:cNvPr>
            <p:cNvSpPr/>
            <p:nvPr/>
          </p:nvSpPr>
          <p:spPr>
            <a:xfrm>
              <a:off x="557650" y="500994"/>
              <a:ext cx="11076699" cy="5849006"/>
            </a:xfrm>
            <a:prstGeom prst="rect">
              <a:avLst/>
            </a:prstGeom>
            <a:solidFill>
              <a:srgbClr val="FBFBFB"/>
            </a:solidFill>
            <a:ln>
              <a:noFill/>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Picture 45">
              <a:extLst>
                <a:ext uri="{FF2B5EF4-FFF2-40B4-BE49-F238E27FC236}">
                  <a16:creationId xmlns:a16="http://schemas.microsoft.com/office/drawing/2014/main" id="{0A52649D-7F07-1047-972E-5A18B64A7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65" y="5262857"/>
              <a:ext cx="874866" cy="1017536"/>
            </a:xfrm>
            <a:prstGeom prst="rect">
              <a:avLst/>
            </a:prstGeom>
          </p:spPr>
        </p:pic>
      </p:grpSp>
      <p:sp>
        <p:nvSpPr>
          <p:cNvPr id="5" name="Rectangle 4">
            <a:extLst>
              <a:ext uri="{FF2B5EF4-FFF2-40B4-BE49-F238E27FC236}">
                <a16:creationId xmlns:a16="http://schemas.microsoft.com/office/drawing/2014/main" id="{BD7420CE-10A5-0546-9FC4-CF34652A4896}"/>
              </a:ext>
            </a:extLst>
          </p:cNvPr>
          <p:cNvSpPr/>
          <p:nvPr/>
        </p:nvSpPr>
        <p:spPr>
          <a:xfrm>
            <a:off x="1078011" y="910031"/>
            <a:ext cx="9664798" cy="707886"/>
          </a:xfrm>
          <a:prstGeom prst="rect">
            <a:avLst/>
          </a:prstGeom>
          <a:noFill/>
        </p:spPr>
        <p:txBody>
          <a:bodyPr wrap="square" lIns="91440" tIns="45720" rIns="91440" bIns="45720">
            <a:spAutoFit/>
          </a:bodyPr>
          <a:lstStyle/>
          <a:p>
            <a:r>
              <a:rPr lang="en-US" sz="4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 Project Recap (EDA)</a:t>
            </a:r>
          </a:p>
        </p:txBody>
      </p:sp>
      <p:sp>
        <p:nvSpPr>
          <p:cNvPr id="39" name="TextBox 38">
            <a:extLst>
              <a:ext uri="{FF2B5EF4-FFF2-40B4-BE49-F238E27FC236}">
                <a16:creationId xmlns:a16="http://schemas.microsoft.com/office/drawing/2014/main" id="{BED2C5EF-50DA-BC47-8487-F248E14370B1}"/>
              </a:ext>
            </a:extLst>
          </p:cNvPr>
          <p:cNvSpPr txBox="1"/>
          <p:nvPr/>
        </p:nvSpPr>
        <p:spPr>
          <a:xfrm>
            <a:off x="4474029" y="4247194"/>
            <a:ext cx="6781595" cy="369332"/>
          </a:xfrm>
          <a:prstGeom prst="rect">
            <a:avLst/>
          </a:prstGeom>
          <a:noFill/>
        </p:spPr>
        <p:txBody>
          <a:bodyPr wrap="square" rtlCol="0">
            <a:spAutoFit/>
          </a:bodyPr>
          <a:lstStyle/>
          <a:p>
            <a:endParaRPr lang="en-US" dirty="0"/>
          </a:p>
        </p:txBody>
      </p:sp>
      <p:sp>
        <p:nvSpPr>
          <p:cNvPr id="48" name="TextBox 47">
            <a:extLst>
              <a:ext uri="{FF2B5EF4-FFF2-40B4-BE49-F238E27FC236}">
                <a16:creationId xmlns:a16="http://schemas.microsoft.com/office/drawing/2014/main" id="{AE2723EE-2650-9A46-9F04-169A55A271E3}"/>
              </a:ext>
            </a:extLst>
          </p:cNvPr>
          <p:cNvSpPr txBox="1"/>
          <p:nvPr/>
        </p:nvSpPr>
        <p:spPr>
          <a:xfrm>
            <a:off x="986578" y="1460269"/>
            <a:ext cx="5296656" cy="1523494"/>
          </a:xfrm>
          <a:prstGeom prst="rect">
            <a:avLst/>
          </a:prstGeom>
          <a:noFill/>
        </p:spPr>
        <p:txBody>
          <a:bodyPr wrap="square" rtlCol="0">
            <a:spAutoFit/>
          </a:bodyPr>
          <a:lstStyle/>
          <a:p>
            <a:pPr marL="342900" indent="-342900">
              <a:lnSpc>
                <a:spcPct val="150000"/>
              </a:lnSpc>
              <a:buFont typeface="Wingdings" pitchFamily="2" charset="2"/>
              <a:buChar char="Ø"/>
            </a:pPr>
            <a:r>
              <a:rPr lang="en-US" sz="2600" dirty="0">
                <a:latin typeface="Times New Roman" panose="02020603050405020304" pitchFamily="18" charset="0"/>
                <a:cs typeface="Times New Roman" panose="02020603050405020304" pitchFamily="18" charset="0"/>
              </a:rPr>
              <a:t>Pay attention to V0, V3, V8, V12</a:t>
            </a:r>
            <a:endParaRPr lang="en-US" dirty="0">
              <a:latin typeface="Times New Roman" panose="02020603050405020304" pitchFamily="18" charset="0"/>
              <a:cs typeface="Times New Roman" panose="02020603050405020304" pitchFamily="18" charset="0"/>
            </a:endParaRPr>
          </a:p>
          <a:p>
            <a:pPr marL="400050" indent="-400050">
              <a:buFont typeface="+mj-lt"/>
              <a:buAutoNum type="romanLcPeriod"/>
            </a:pPr>
            <a:endParaRPr lang="en-US" dirty="0"/>
          </a:p>
          <a:p>
            <a:pPr marL="400050" indent="-400050">
              <a:buFont typeface="+mj-lt"/>
              <a:buAutoNum type="romanLcPeriod"/>
            </a:pPr>
            <a:endParaRPr lang="en-US" dirty="0"/>
          </a:p>
          <a:p>
            <a:pPr marL="1200150" lvl="2"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D793E54A-5942-4E94-B3B2-9501D1C8CA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7277" y="1451347"/>
            <a:ext cx="5304187" cy="5304187"/>
          </a:xfrm>
          <a:prstGeom prst="rect">
            <a:avLst/>
          </a:prstGeom>
        </p:spPr>
      </p:pic>
      <p:pic>
        <p:nvPicPr>
          <p:cNvPr id="49" name="Picture 48">
            <a:extLst>
              <a:ext uri="{FF2B5EF4-FFF2-40B4-BE49-F238E27FC236}">
                <a16:creationId xmlns:a16="http://schemas.microsoft.com/office/drawing/2014/main" id="{CB264C57-9F84-49E0-9C45-2069D2CEFB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7911" y="2692496"/>
            <a:ext cx="4701723" cy="3529378"/>
          </a:xfrm>
          <a:prstGeom prst="rect">
            <a:avLst/>
          </a:prstGeom>
        </p:spPr>
      </p:pic>
      <p:sp>
        <p:nvSpPr>
          <p:cNvPr id="50" name="TextBox 49">
            <a:extLst>
              <a:ext uri="{FF2B5EF4-FFF2-40B4-BE49-F238E27FC236}">
                <a16:creationId xmlns:a16="http://schemas.microsoft.com/office/drawing/2014/main" id="{4D77BE0B-5B40-4A85-AE35-A916FBF840AA}"/>
              </a:ext>
            </a:extLst>
          </p:cNvPr>
          <p:cNvSpPr txBox="1"/>
          <p:nvPr/>
        </p:nvSpPr>
        <p:spPr>
          <a:xfrm>
            <a:off x="6576018" y="1451347"/>
            <a:ext cx="4623520" cy="1569660"/>
          </a:xfrm>
          <a:prstGeom prst="rect">
            <a:avLst/>
          </a:prstGeom>
          <a:noFill/>
        </p:spPr>
        <p:txBody>
          <a:bodyPr wrap="square" rtlCol="0">
            <a:spAutoFit/>
          </a:bodyPr>
          <a:lstStyle/>
          <a:p>
            <a:pPr marL="342900" indent="-342900">
              <a:lnSpc>
                <a:spcPct val="150000"/>
              </a:lnSpc>
              <a:buFont typeface="Wingdings" pitchFamily="2" charset="2"/>
              <a:buChar char="Ø"/>
            </a:pPr>
            <a:r>
              <a:rPr lang="en-US" sz="2400" dirty="0">
                <a:ln w="0"/>
                <a:latin typeface="Times New Roman" panose="02020603050405020304" pitchFamily="18" charset="0"/>
                <a:cs typeface="Times New Roman" panose="02020603050405020304" pitchFamily="18" charset="0"/>
              </a:rPr>
              <a:t>Missing value: Using mode 0 to fill the missing value</a:t>
            </a:r>
          </a:p>
          <a:p>
            <a:pPr marL="1200150" lvl="2"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1799905"/>
      </p:ext>
    </p:extLst>
  </p:cSld>
  <p:clrMapOvr>
    <a:masterClrMapping/>
  </p:clrMapOvr>
  <mc:AlternateContent xmlns:mc="http://schemas.openxmlformats.org/markup-compatibility/2006" xmlns:p14="http://schemas.microsoft.com/office/powerpoint/2010/main">
    <mc:Choice Requires="p14">
      <p:transition p14:dur="10" advTm="32635"/>
    </mc:Choice>
    <mc:Fallback xmlns="">
      <p:transition advTm="3263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2F1D6C9-4887-4F81-A366-DFC31ECD1716}"/>
              </a:ext>
            </a:extLst>
          </p:cNvPr>
          <p:cNvSpPr txBox="1"/>
          <p:nvPr/>
        </p:nvSpPr>
        <p:spPr>
          <a:xfrm>
            <a:off x="1054472" y="1984610"/>
            <a:ext cx="2271114" cy="707886"/>
          </a:xfrm>
          <a:prstGeom prst="rect">
            <a:avLst/>
          </a:prstGeom>
          <a:noFill/>
        </p:spPr>
        <p:txBody>
          <a:bodyPr wrap="square" rtlCol="0">
            <a:spAutoFit/>
          </a:bodyPr>
          <a:lstStyle/>
          <a:p>
            <a:pPr algn="dist"/>
            <a:r>
              <a:rPr lang="zh-CN" altLang="en-US" sz="4000" dirty="0">
                <a:solidFill>
                  <a:srgbClr val="9B0000"/>
                </a:solidFill>
                <a:latin typeface="思源黑体 CN Normal" panose="020B0400000000000000" pitchFamily="34" charset="-122"/>
                <a:ea typeface="思源黑体 CN Normal" panose="020B0400000000000000" pitchFamily="34" charset="-122"/>
              </a:rPr>
              <a:t>北京大学</a:t>
            </a:r>
          </a:p>
        </p:txBody>
      </p:sp>
      <p:sp>
        <p:nvSpPr>
          <p:cNvPr id="7" name="文本框 6">
            <a:extLst>
              <a:ext uri="{FF2B5EF4-FFF2-40B4-BE49-F238E27FC236}">
                <a16:creationId xmlns:a16="http://schemas.microsoft.com/office/drawing/2014/main" id="{0BF25D07-82E1-445B-8862-2DFD896E3F32}"/>
              </a:ext>
            </a:extLst>
          </p:cNvPr>
          <p:cNvSpPr txBox="1"/>
          <p:nvPr/>
        </p:nvSpPr>
        <p:spPr>
          <a:xfrm>
            <a:off x="1094450" y="3953316"/>
            <a:ext cx="4488943" cy="738664"/>
          </a:xfrm>
          <a:prstGeom prst="rect">
            <a:avLst/>
          </a:prstGeom>
          <a:noFill/>
        </p:spPr>
        <p:txBody>
          <a:bodyPr wrap="square" rtlCol="0">
            <a:spAutoFit/>
          </a:bodyPr>
          <a:lstStyle/>
          <a:p>
            <a:r>
              <a:rPr lang="en-US" altLang="zh-CN" sz="1400" dirty="0">
                <a:solidFill>
                  <a:schemeClr val="tx1">
                    <a:lumMod val="75000"/>
                    <a:lumOff val="25000"/>
                  </a:schemeClr>
                </a:solidFill>
              </a:rPr>
              <a:t>Lorem ipsum dolor sit amet, consectetuer adipiscing elit. Maecenas porttitor congue massa. Fusce posuere, magna sed pulvinar </a:t>
            </a:r>
            <a:r>
              <a:rPr lang="en-US" altLang="zh-CN" sz="1400" dirty="0" err="1">
                <a:solidFill>
                  <a:schemeClr val="tx1">
                    <a:lumMod val="75000"/>
                    <a:lumOff val="25000"/>
                  </a:schemeClr>
                </a:solidFill>
              </a:rPr>
              <a:t>ultricies</a:t>
            </a:r>
            <a:r>
              <a:rPr lang="en-US" altLang="zh-CN" sz="1400" dirty="0">
                <a:solidFill>
                  <a:schemeClr val="tx1">
                    <a:lumMod val="75000"/>
                    <a:lumOff val="25000"/>
                  </a:schemeClr>
                </a:solidFill>
              </a:rPr>
              <a:t>.</a:t>
            </a:r>
          </a:p>
        </p:txBody>
      </p:sp>
      <p:grpSp>
        <p:nvGrpSpPr>
          <p:cNvPr id="8" name="组合 7">
            <a:extLst>
              <a:ext uri="{FF2B5EF4-FFF2-40B4-BE49-F238E27FC236}">
                <a16:creationId xmlns:a16="http://schemas.microsoft.com/office/drawing/2014/main" id="{3555CEE0-2096-471D-91E7-950E9DBA6C6B}"/>
              </a:ext>
            </a:extLst>
          </p:cNvPr>
          <p:cNvGrpSpPr/>
          <p:nvPr/>
        </p:nvGrpSpPr>
        <p:grpSpPr>
          <a:xfrm>
            <a:off x="914461" y="752094"/>
            <a:ext cx="488951" cy="488950"/>
            <a:chOff x="4166910" y="1204452"/>
            <a:chExt cx="1311245" cy="1311243"/>
          </a:xfrm>
        </p:grpSpPr>
        <p:sp>
          <p:nvSpPr>
            <p:cNvPr id="9" name="任意多边形: 形状 8">
              <a:extLst>
                <a:ext uri="{FF2B5EF4-FFF2-40B4-BE49-F238E27FC236}">
                  <a16:creationId xmlns:a16="http://schemas.microsoft.com/office/drawing/2014/main" id="{890BCE48-F0D1-4AD3-BD33-23E1F0F944E4}"/>
                </a:ext>
              </a:extLst>
            </p:cNvPr>
            <p:cNvSpPr/>
            <p:nvPr/>
          </p:nvSpPr>
          <p:spPr>
            <a:xfrm>
              <a:off x="4550602" y="2320790"/>
              <a:ext cx="74221" cy="98962"/>
            </a:xfrm>
            <a:custGeom>
              <a:avLst/>
              <a:gdLst/>
              <a:ahLst/>
              <a:cxnLst/>
              <a:rect l="0" t="0" r="0" b="0"/>
              <a:pathLst>
                <a:path w="33722" h="44962">
                  <a:moveTo>
                    <a:pt x="23534" y="44640"/>
                  </a:moveTo>
                  <a:lnTo>
                    <a:pt x="23122" y="44817"/>
                  </a:lnTo>
                  <a:cubicBezTo>
                    <a:pt x="20702" y="43524"/>
                    <a:pt x="17697" y="42078"/>
                    <a:pt x="14115" y="40474"/>
                  </a:cubicBezTo>
                  <a:cubicBezTo>
                    <a:pt x="10615" y="38889"/>
                    <a:pt x="6891" y="37278"/>
                    <a:pt x="2975" y="35678"/>
                  </a:cubicBezTo>
                  <a:lnTo>
                    <a:pt x="2810" y="35251"/>
                  </a:lnTo>
                  <a:lnTo>
                    <a:pt x="3541" y="33636"/>
                  </a:lnTo>
                  <a:lnTo>
                    <a:pt x="3968" y="33497"/>
                  </a:lnTo>
                  <a:cubicBezTo>
                    <a:pt x="4931" y="33823"/>
                    <a:pt x="5853" y="34149"/>
                    <a:pt x="6729" y="34441"/>
                  </a:cubicBezTo>
                  <a:cubicBezTo>
                    <a:pt x="8314" y="35026"/>
                    <a:pt x="9337" y="35296"/>
                    <a:pt x="9866" y="35329"/>
                  </a:cubicBezTo>
                  <a:cubicBezTo>
                    <a:pt x="10237" y="35329"/>
                    <a:pt x="10641" y="35105"/>
                    <a:pt x="11091" y="34700"/>
                  </a:cubicBezTo>
                  <a:cubicBezTo>
                    <a:pt x="11810" y="33984"/>
                    <a:pt x="13504" y="30728"/>
                    <a:pt x="16172" y="24801"/>
                  </a:cubicBezTo>
                  <a:lnTo>
                    <a:pt x="19165" y="18176"/>
                  </a:lnTo>
                  <a:cubicBezTo>
                    <a:pt x="20087" y="16183"/>
                    <a:pt x="21189" y="13654"/>
                    <a:pt x="22493" y="10551"/>
                  </a:cubicBezTo>
                  <a:lnTo>
                    <a:pt x="23347" y="8532"/>
                  </a:lnTo>
                  <a:cubicBezTo>
                    <a:pt x="23759" y="7655"/>
                    <a:pt x="23759" y="7130"/>
                    <a:pt x="23392" y="6958"/>
                  </a:cubicBezTo>
                  <a:cubicBezTo>
                    <a:pt x="23246" y="6898"/>
                    <a:pt x="22609" y="6842"/>
                    <a:pt x="21537" y="6849"/>
                  </a:cubicBezTo>
                  <a:cubicBezTo>
                    <a:pt x="18603" y="6872"/>
                    <a:pt x="16067" y="6924"/>
                    <a:pt x="13950" y="6980"/>
                  </a:cubicBezTo>
                  <a:lnTo>
                    <a:pt x="13725" y="6654"/>
                  </a:lnTo>
                  <a:cubicBezTo>
                    <a:pt x="14073" y="5598"/>
                    <a:pt x="14399" y="4391"/>
                    <a:pt x="14680" y="2997"/>
                  </a:cubicBezTo>
                  <a:lnTo>
                    <a:pt x="14804" y="2810"/>
                  </a:lnTo>
                  <a:cubicBezTo>
                    <a:pt x="20334" y="3653"/>
                    <a:pt x="26659" y="4290"/>
                    <a:pt x="33763" y="4695"/>
                  </a:cubicBezTo>
                  <a:lnTo>
                    <a:pt x="34149" y="5339"/>
                  </a:lnTo>
                  <a:cubicBezTo>
                    <a:pt x="33598" y="6358"/>
                    <a:pt x="32800" y="7883"/>
                    <a:pt x="31744" y="9884"/>
                  </a:cubicBezTo>
                  <a:cubicBezTo>
                    <a:pt x="31332" y="10630"/>
                    <a:pt x="30331" y="12694"/>
                    <a:pt x="28720" y="16055"/>
                  </a:cubicBezTo>
                  <a:lnTo>
                    <a:pt x="23909" y="26513"/>
                  </a:lnTo>
                  <a:cubicBezTo>
                    <a:pt x="20525" y="33977"/>
                    <a:pt x="18832" y="38057"/>
                    <a:pt x="18832" y="38732"/>
                  </a:cubicBezTo>
                  <a:cubicBezTo>
                    <a:pt x="18809" y="39196"/>
                    <a:pt x="18971" y="39593"/>
                    <a:pt x="19300" y="39811"/>
                  </a:cubicBezTo>
                  <a:cubicBezTo>
                    <a:pt x="19829" y="40290"/>
                    <a:pt x="21410" y="41223"/>
                    <a:pt x="24066" y="42595"/>
                  </a:cubicBezTo>
                  <a:lnTo>
                    <a:pt x="24269" y="42996"/>
                  </a:lnTo>
                  <a:lnTo>
                    <a:pt x="23534" y="44640"/>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0" name="任意多边形: 形状 9">
              <a:extLst>
                <a:ext uri="{FF2B5EF4-FFF2-40B4-BE49-F238E27FC236}">
                  <a16:creationId xmlns:a16="http://schemas.microsoft.com/office/drawing/2014/main" id="{70E13AA3-BD18-4FDB-9788-43951973886C}"/>
                </a:ext>
              </a:extLst>
            </p:cNvPr>
            <p:cNvSpPr/>
            <p:nvPr/>
          </p:nvSpPr>
          <p:spPr>
            <a:xfrm>
              <a:off x="4709503" y="2361286"/>
              <a:ext cx="74221" cy="98962"/>
            </a:xfrm>
            <a:custGeom>
              <a:avLst/>
              <a:gdLst/>
              <a:ahLst/>
              <a:cxnLst/>
              <a:rect l="0" t="0" r="0" b="0"/>
              <a:pathLst>
                <a:path w="33722" h="44962">
                  <a:moveTo>
                    <a:pt x="31983" y="32428"/>
                  </a:moveTo>
                  <a:cubicBezTo>
                    <a:pt x="31672" y="34691"/>
                    <a:pt x="30963" y="36677"/>
                    <a:pt x="29794" y="38284"/>
                  </a:cubicBezTo>
                  <a:cubicBezTo>
                    <a:pt x="27614" y="41402"/>
                    <a:pt x="24519" y="43316"/>
                    <a:pt x="20461" y="44009"/>
                  </a:cubicBezTo>
                  <a:cubicBezTo>
                    <a:pt x="18786" y="44328"/>
                    <a:pt x="16808" y="44298"/>
                    <a:pt x="14526" y="44002"/>
                  </a:cubicBezTo>
                  <a:cubicBezTo>
                    <a:pt x="9625" y="43343"/>
                    <a:pt x="6095" y="41184"/>
                    <a:pt x="3915" y="37512"/>
                  </a:cubicBezTo>
                  <a:cubicBezTo>
                    <a:pt x="2929" y="35894"/>
                    <a:pt x="2611" y="33855"/>
                    <a:pt x="2929" y="31446"/>
                  </a:cubicBezTo>
                  <a:cubicBezTo>
                    <a:pt x="3319" y="28512"/>
                    <a:pt x="4690" y="26249"/>
                    <a:pt x="7054" y="24683"/>
                  </a:cubicBezTo>
                  <a:cubicBezTo>
                    <a:pt x="7830" y="24200"/>
                    <a:pt x="9460" y="23480"/>
                    <a:pt x="11948" y="22671"/>
                  </a:cubicBezTo>
                  <a:cubicBezTo>
                    <a:pt x="7913" y="19894"/>
                    <a:pt x="6159" y="16489"/>
                    <a:pt x="6687" y="12464"/>
                  </a:cubicBezTo>
                  <a:cubicBezTo>
                    <a:pt x="7306" y="7927"/>
                    <a:pt x="10037" y="4937"/>
                    <a:pt x="14889" y="3431"/>
                  </a:cubicBezTo>
                  <a:cubicBezTo>
                    <a:pt x="17010" y="2805"/>
                    <a:pt x="19333" y="2647"/>
                    <a:pt x="21866" y="2981"/>
                  </a:cubicBezTo>
                  <a:cubicBezTo>
                    <a:pt x="25568" y="3461"/>
                    <a:pt x="28412" y="4697"/>
                    <a:pt x="30323" y="6653"/>
                  </a:cubicBezTo>
                  <a:cubicBezTo>
                    <a:pt x="32151" y="8530"/>
                    <a:pt x="32874" y="10733"/>
                    <a:pt x="32556" y="13296"/>
                  </a:cubicBezTo>
                  <a:cubicBezTo>
                    <a:pt x="32080" y="16777"/>
                    <a:pt x="29630" y="19362"/>
                    <a:pt x="25216" y="21007"/>
                  </a:cubicBezTo>
                  <a:cubicBezTo>
                    <a:pt x="28093" y="22559"/>
                    <a:pt x="30042" y="24275"/>
                    <a:pt x="31065" y="26152"/>
                  </a:cubicBezTo>
                  <a:cubicBezTo>
                    <a:pt x="32020" y="27808"/>
                    <a:pt x="32301" y="29951"/>
                    <a:pt x="31983" y="32428"/>
                  </a:cubicBezTo>
                  <a:close/>
                  <a:moveTo>
                    <a:pt x="24286" y="34822"/>
                  </a:moveTo>
                  <a:cubicBezTo>
                    <a:pt x="24672" y="32023"/>
                    <a:pt x="23541" y="29708"/>
                    <a:pt x="20944" y="27943"/>
                  </a:cubicBezTo>
                  <a:cubicBezTo>
                    <a:pt x="19247" y="26770"/>
                    <a:pt x="17422" y="25665"/>
                    <a:pt x="15436" y="24601"/>
                  </a:cubicBezTo>
                  <a:lnTo>
                    <a:pt x="14593" y="24200"/>
                  </a:lnTo>
                  <a:cubicBezTo>
                    <a:pt x="11244" y="25878"/>
                    <a:pt x="9370" y="28336"/>
                    <a:pt x="8928" y="31562"/>
                  </a:cubicBezTo>
                  <a:cubicBezTo>
                    <a:pt x="8673" y="33417"/>
                    <a:pt x="8842" y="34938"/>
                    <a:pt x="9479" y="36182"/>
                  </a:cubicBezTo>
                  <a:cubicBezTo>
                    <a:pt x="10813" y="38959"/>
                    <a:pt x="13031" y="40581"/>
                    <a:pt x="16088" y="40993"/>
                  </a:cubicBezTo>
                  <a:cubicBezTo>
                    <a:pt x="18258" y="41274"/>
                    <a:pt x="20067" y="40836"/>
                    <a:pt x="21566" y="39719"/>
                  </a:cubicBezTo>
                  <a:cubicBezTo>
                    <a:pt x="23106" y="38532"/>
                    <a:pt x="24024" y="36917"/>
                    <a:pt x="24286" y="34822"/>
                  </a:cubicBezTo>
                  <a:close/>
                  <a:moveTo>
                    <a:pt x="26924" y="13379"/>
                  </a:moveTo>
                  <a:cubicBezTo>
                    <a:pt x="27164" y="11464"/>
                    <a:pt x="26759" y="9875"/>
                    <a:pt x="25635" y="8530"/>
                  </a:cubicBezTo>
                  <a:cubicBezTo>
                    <a:pt x="24519" y="7207"/>
                    <a:pt x="22881" y="6402"/>
                    <a:pt x="20719" y="6121"/>
                  </a:cubicBezTo>
                  <a:cubicBezTo>
                    <a:pt x="18756" y="5840"/>
                    <a:pt x="17156" y="6181"/>
                    <a:pt x="15860" y="7133"/>
                  </a:cubicBezTo>
                  <a:cubicBezTo>
                    <a:pt x="14642" y="7998"/>
                    <a:pt x="13967" y="9182"/>
                    <a:pt x="13743" y="10688"/>
                  </a:cubicBezTo>
                  <a:cubicBezTo>
                    <a:pt x="13563" y="12153"/>
                    <a:pt x="14076" y="13607"/>
                    <a:pt x="15286" y="14979"/>
                  </a:cubicBezTo>
                  <a:cubicBezTo>
                    <a:pt x="15953" y="15747"/>
                    <a:pt x="16969" y="16507"/>
                    <a:pt x="18291" y="17320"/>
                  </a:cubicBezTo>
                  <a:cubicBezTo>
                    <a:pt x="18756" y="17646"/>
                    <a:pt x="19479" y="18051"/>
                    <a:pt x="20431" y="18613"/>
                  </a:cubicBezTo>
                  <a:lnTo>
                    <a:pt x="22106" y="19539"/>
                  </a:lnTo>
                  <a:cubicBezTo>
                    <a:pt x="24927" y="18362"/>
                    <a:pt x="26535" y="16301"/>
                    <a:pt x="26924" y="1337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1" name="任意多边形: 形状 10">
              <a:extLst>
                <a:ext uri="{FF2B5EF4-FFF2-40B4-BE49-F238E27FC236}">
                  <a16:creationId xmlns:a16="http://schemas.microsoft.com/office/drawing/2014/main" id="{18DEA7C9-62C7-4FC6-A6AB-355A11816DAC}"/>
                </a:ext>
              </a:extLst>
            </p:cNvPr>
            <p:cNvSpPr/>
            <p:nvPr/>
          </p:nvSpPr>
          <p:spPr>
            <a:xfrm>
              <a:off x="4861065" y="2361004"/>
              <a:ext cx="74221" cy="98962"/>
            </a:xfrm>
            <a:custGeom>
              <a:avLst/>
              <a:gdLst/>
              <a:ahLst/>
              <a:cxnLst/>
              <a:rect l="0" t="0" r="0" b="0"/>
              <a:pathLst>
                <a:path w="33722" h="44962">
                  <a:moveTo>
                    <a:pt x="31870" y="17677"/>
                  </a:moveTo>
                  <a:cubicBezTo>
                    <a:pt x="32578" y="22859"/>
                    <a:pt x="32132" y="27265"/>
                    <a:pt x="30544" y="30922"/>
                  </a:cubicBezTo>
                  <a:cubicBezTo>
                    <a:pt x="28891" y="34781"/>
                    <a:pt x="26426" y="38026"/>
                    <a:pt x="23144" y="40619"/>
                  </a:cubicBezTo>
                  <a:cubicBezTo>
                    <a:pt x="19775" y="43283"/>
                    <a:pt x="15875" y="44920"/>
                    <a:pt x="11491" y="45531"/>
                  </a:cubicBezTo>
                  <a:lnTo>
                    <a:pt x="8666" y="43980"/>
                  </a:lnTo>
                  <a:lnTo>
                    <a:pt x="9291" y="42744"/>
                  </a:lnTo>
                  <a:cubicBezTo>
                    <a:pt x="9966" y="42845"/>
                    <a:pt x="10771" y="42845"/>
                    <a:pt x="11749" y="42721"/>
                  </a:cubicBezTo>
                  <a:cubicBezTo>
                    <a:pt x="15107" y="42256"/>
                    <a:pt x="17902" y="40713"/>
                    <a:pt x="20127" y="38112"/>
                  </a:cubicBezTo>
                  <a:cubicBezTo>
                    <a:pt x="21004" y="37071"/>
                    <a:pt x="21780" y="35729"/>
                    <a:pt x="22432" y="34107"/>
                  </a:cubicBezTo>
                  <a:cubicBezTo>
                    <a:pt x="23488" y="31533"/>
                    <a:pt x="23960" y="27891"/>
                    <a:pt x="23844" y="23218"/>
                  </a:cubicBezTo>
                  <a:cubicBezTo>
                    <a:pt x="21004" y="26325"/>
                    <a:pt x="19374" y="27943"/>
                    <a:pt x="19026" y="28044"/>
                  </a:cubicBezTo>
                  <a:cubicBezTo>
                    <a:pt x="17666" y="28696"/>
                    <a:pt x="16148" y="29131"/>
                    <a:pt x="14511" y="29363"/>
                  </a:cubicBezTo>
                  <a:cubicBezTo>
                    <a:pt x="11614" y="29768"/>
                    <a:pt x="9156" y="29131"/>
                    <a:pt x="7092" y="27486"/>
                  </a:cubicBezTo>
                  <a:cubicBezTo>
                    <a:pt x="4851" y="25691"/>
                    <a:pt x="3484" y="23042"/>
                    <a:pt x="3012" y="19509"/>
                  </a:cubicBezTo>
                  <a:cubicBezTo>
                    <a:pt x="2198" y="13817"/>
                    <a:pt x="3851" y="9317"/>
                    <a:pt x="7912" y="5979"/>
                  </a:cubicBezTo>
                  <a:cubicBezTo>
                    <a:pt x="9831" y="4405"/>
                    <a:pt x="12311" y="3405"/>
                    <a:pt x="15399" y="3000"/>
                  </a:cubicBezTo>
                  <a:cubicBezTo>
                    <a:pt x="21176" y="2172"/>
                    <a:pt x="25639" y="4057"/>
                    <a:pt x="28753" y="8542"/>
                  </a:cubicBezTo>
                  <a:cubicBezTo>
                    <a:pt x="30308" y="10760"/>
                    <a:pt x="31319" y="13799"/>
                    <a:pt x="31870" y="17677"/>
                  </a:cubicBezTo>
                  <a:close/>
                  <a:moveTo>
                    <a:pt x="23001" y="15837"/>
                  </a:moveTo>
                  <a:cubicBezTo>
                    <a:pt x="22488" y="12244"/>
                    <a:pt x="21536" y="9670"/>
                    <a:pt x="20124" y="8077"/>
                  </a:cubicBezTo>
                  <a:cubicBezTo>
                    <a:pt x="18711" y="6515"/>
                    <a:pt x="16999" y="5874"/>
                    <a:pt x="15005" y="6125"/>
                  </a:cubicBezTo>
                  <a:cubicBezTo>
                    <a:pt x="12514" y="6496"/>
                    <a:pt x="10985" y="7920"/>
                    <a:pt x="10457" y="10494"/>
                  </a:cubicBezTo>
                  <a:cubicBezTo>
                    <a:pt x="10149" y="11862"/>
                    <a:pt x="10108" y="13428"/>
                    <a:pt x="10370" y="15226"/>
                  </a:cubicBezTo>
                  <a:cubicBezTo>
                    <a:pt x="10805" y="18220"/>
                    <a:pt x="11749" y="20464"/>
                    <a:pt x="13188" y="21892"/>
                  </a:cubicBezTo>
                  <a:cubicBezTo>
                    <a:pt x="14559" y="23260"/>
                    <a:pt x="16246" y="23784"/>
                    <a:pt x="18224" y="23503"/>
                  </a:cubicBezTo>
                  <a:cubicBezTo>
                    <a:pt x="20798" y="23185"/>
                    <a:pt x="22346" y="21914"/>
                    <a:pt x="22934" y="19764"/>
                  </a:cubicBezTo>
                  <a:cubicBezTo>
                    <a:pt x="23204" y="18778"/>
                    <a:pt x="23204" y="17463"/>
                    <a:pt x="23001" y="1583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2" name="任意多边形: 形状 11">
              <a:extLst>
                <a:ext uri="{FF2B5EF4-FFF2-40B4-BE49-F238E27FC236}">
                  <a16:creationId xmlns:a16="http://schemas.microsoft.com/office/drawing/2014/main" id="{0DB8BCA1-F5E2-4F9B-8F74-50FC048DE809}"/>
                </a:ext>
              </a:extLst>
            </p:cNvPr>
            <p:cNvSpPr/>
            <p:nvPr/>
          </p:nvSpPr>
          <p:spPr>
            <a:xfrm>
              <a:off x="5003787" y="2319593"/>
              <a:ext cx="82468" cy="98962"/>
            </a:xfrm>
            <a:custGeom>
              <a:avLst/>
              <a:gdLst/>
              <a:ahLst/>
              <a:cxnLst/>
              <a:rect l="0" t="0" r="0" b="0"/>
              <a:pathLst>
                <a:path w="37468" h="44962">
                  <a:moveTo>
                    <a:pt x="35743" y="24337"/>
                  </a:moveTo>
                  <a:cubicBezTo>
                    <a:pt x="36680" y="26435"/>
                    <a:pt x="37084" y="28488"/>
                    <a:pt x="36938" y="30448"/>
                  </a:cubicBezTo>
                  <a:cubicBezTo>
                    <a:pt x="36680" y="34240"/>
                    <a:pt x="35005" y="37499"/>
                    <a:pt x="31902" y="40201"/>
                  </a:cubicBezTo>
                  <a:cubicBezTo>
                    <a:pt x="30617" y="41347"/>
                    <a:pt x="28923" y="42370"/>
                    <a:pt x="26799" y="43258"/>
                  </a:cubicBezTo>
                  <a:cubicBezTo>
                    <a:pt x="22273" y="45214"/>
                    <a:pt x="18155" y="45214"/>
                    <a:pt x="14408" y="43221"/>
                  </a:cubicBezTo>
                  <a:cubicBezTo>
                    <a:pt x="12711" y="42318"/>
                    <a:pt x="11377" y="40744"/>
                    <a:pt x="10410" y="38579"/>
                  </a:cubicBezTo>
                  <a:cubicBezTo>
                    <a:pt x="9230" y="35840"/>
                    <a:pt x="9230" y="33157"/>
                    <a:pt x="10410" y="30605"/>
                  </a:cubicBezTo>
                  <a:cubicBezTo>
                    <a:pt x="10815" y="29788"/>
                    <a:pt x="11860" y="28357"/>
                    <a:pt x="13576" y="26352"/>
                  </a:cubicBezTo>
                  <a:cubicBezTo>
                    <a:pt x="8649" y="26079"/>
                    <a:pt x="5385" y="24071"/>
                    <a:pt x="3778" y="20372"/>
                  </a:cubicBezTo>
                  <a:cubicBezTo>
                    <a:pt x="1938" y="16168"/>
                    <a:pt x="2721" y="12170"/>
                    <a:pt x="6127" y="8378"/>
                  </a:cubicBezTo>
                  <a:cubicBezTo>
                    <a:pt x="7592" y="6722"/>
                    <a:pt x="9488" y="5400"/>
                    <a:pt x="11838" y="4343"/>
                  </a:cubicBezTo>
                  <a:cubicBezTo>
                    <a:pt x="15258" y="2871"/>
                    <a:pt x="18323" y="2432"/>
                    <a:pt x="20969" y="3144"/>
                  </a:cubicBezTo>
                  <a:cubicBezTo>
                    <a:pt x="23498" y="3796"/>
                    <a:pt x="25293" y="5325"/>
                    <a:pt x="26316" y="7678"/>
                  </a:cubicBezTo>
                  <a:cubicBezTo>
                    <a:pt x="27743" y="10911"/>
                    <a:pt x="26968" y="14389"/>
                    <a:pt x="24034" y="18075"/>
                  </a:cubicBezTo>
                  <a:cubicBezTo>
                    <a:pt x="27294" y="17911"/>
                    <a:pt x="29868" y="18349"/>
                    <a:pt x="31700" y="19409"/>
                  </a:cubicBezTo>
                  <a:cubicBezTo>
                    <a:pt x="33375" y="20372"/>
                    <a:pt x="34720" y="22002"/>
                    <a:pt x="35743" y="24337"/>
                  </a:cubicBezTo>
                  <a:close/>
                  <a:moveTo>
                    <a:pt x="21546" y="10660"/>
                  </a:moveTo>
                  <a:cubicBezTo>
                    <a:pt x="20766" y="8914"/>
                    <a:pt x="19560" y="7742"/>
                    <a:pt x="17930" y="7198"/>
                  </a:cubicBezTo>
                  <a:cubicBezTo>
                    <a:pt x="16278" y="6633"/>
                    <a:pt x="14483" y="6794"/>
                    <a:pt x="12486" y="7674"/>
                  </a:cubicBezTo>
                  <a:cubicBezTo>
                    <a:pt x="10695" y="8450"/>
                    <a:pt x="9466" y="9574"/>
                    <a:pt x="8855" y="11043"/>
                  </a:cubicBezTo>
                  <a:cubicBezTo>
                    <a:pt x="8282" y="12425"/>
                    <a:pt x="8282" y="13770"/>
                    <a:pt x="8900" y="15160"/>
                  </a:cubicBezTo>
                  <a:cubicBezTo>
                    <a:pt x="9511" y="16543"/>
                    <a:pt x="10695" y="17480"/>
                    <a:pt x="12445" y="18072"/>
                  </a:cubicBezTo>
                  <a:cubicBezTo>
                    <a:pt x="13385" y="18342"/>
                    <a:pt x="14648" y="18499"/>
                    <a:pt x="16210" y="18499"/>
                  </a:cubicBezTo>
                  <a:cubicBezTo>
                    <a:pt x="16768" y="18521"/>
                    <a:pt x="17604" y="18521"/>
                    <a:pt x="18706" y="18499"/>
                  </a:cubicBezTo>
                  <a:lnTo>
                    <a:pt x="20605" y="18398"/>
                  </a:lnTo>
                  <a:cubicBezTo>
                    <a:pt x="22419" y="15951"/>
                    <a:pt x="22730" y="13358"/>
                    <a:pt x="21546" y="10660"/>
                  </a:cubicBezTo>
                  <a:close/>
                  <a:moveTo>
                    <a:pt x="30418" y="30365"/>
                  </a:moveTo>
                  <a:cubicBezTo>
                    <a:pt x="29294" y="27780"/>
                    <a:pt x="27136" y="26386"/>
                    <a:pt x="23989" y="26191"/>
                  </a:cubicBezTo>
                  <a:cubicBezTo>
                    <a:pt x="21924" y="26079"/>
                    <a:pt x="19785" y="26086"/>
                    <a:pt x="17548" y="26229"/>
                  </a:cubicBezTo>
                  <a:lnTo>
                    <a:pt x="16611" y="26274"/>
                  </a:lnTo>
                  <a:cubicBezTo>
                    <a:pt x="14625" y="29451"/>
                    <a:pt x="14277" y="32557"/>
                    <a:pt x="15584" y="35514"/>
                  </a:cubicBezTo>
                  <a:cubicBezTo>
                    <a:pt x="16323" y="37218"/>
                    <a:pt x="17289" y="38447"/>
                    <a:pt x="18447" y="39223"/>
                  </a:cubicBezTo>
                  <a:cubicBezTo>
                    <a:pt x="21055" y="40920"/>
                    <a:pt x="23764" y="41115"/>
                    <a:pt x="26608" y="39882"/>
                  </a:cubicBezTo>
                  <a:cubicBezTo>
                    <a:pt x="28579" y="39028"/>
                    <a:pt x="29950" y="37672"/>
                    <a:pt x="30643" y="35918"/>
                  </a:cubicBezTo>
                  <a:cubicBezTo>
                    <a:pt x="31340" y="34142"/>
                    <a:pt x="31250" y="32287"/>
                    <a:pt x="30418" y="3036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3" name="任意多边形: 形状 12">
              <a:extLst>
                <a:ext uri="{FF2B5EF4-FFF2-40B4-BE49-F238E27FC236}">
                  <a16:creationId xmlns:a16="http://schemas.microsoft.com/office/drawing/2014/main" id="{475D5159-42FC-42E7-9BC7-1CCCC6465812}"/>
                </a:ext>
              </a:extLst>
            </p:cNvPr>
            <p:cNvSpPr/>
            <p:nvPr/>
          </p:nvSpPr>
          <p:spPr>
            <a:xfrm>
              <a:off x="4166910" y="1204452"/>
              <a:ext cx="1311245" cy="1311243"/>
            </a:xfrm>
            <a:custGeom>
              <a:avLst/>
              <a:gdLst/>
              <a:ahLst/>
              <a:cxnLst/>
              <a:rect l="0" t="0" r="0" b="0"/>
              <a:pathLst>
                <a:path w="595756" h="595756">
                  <a:moveTo>
                    <a:pt x="183620" y="26078"/>
                  </a:moveTo>
                  <a:cubicBezTo>
                    <a:pt x="148336" y="40976"/>
                    <a:pt x="116701" y="62333"/>
                    <a:pt x="89517" y="89513"/>
                  </a:cubicBezTo>
                  <a:cubicBezTo>
                    <a:pt x="62326" y="116686"/>
                    <a:pt x="40995" y="148362"/>
                    <a:pt x="26086" y="183609"/>
                  </a:cubicBezTo>
                  <a:cubicBezTo>
                    <a:pt x="10645" y="220108"/>
                    <a:pt x="2810" y="258858"/>
                    <a:pt x="2810" y="298834"/>
                  </a:cubicBezTo>
                  <a:cubicBezTo>
                    <a:pt x="2810" y="338802"/>
                    <a:pt x="10645" y="377575"/>
                    <a:pt x="26086" y="414058"/>
                  </a:cubicBezTo>
                  <a:cubicBezTo>
                    <a:pt x="40995" y="449305"/>
                    <a:pt x="62326" y="480948"/>
                    <a:pt x="89517" y="508132"/>
                  </a:cubicBezTo>
                  <a:cubicBezTo>
                    <a:pt x="116697" y="535315"/>
                    <a:pt x="148336" y="556646"/>
                    <a:pt x="183620" y="571555"/>
                  </a:cubicBezTo>
                  <a:cubicBezTo>
                    <a:pt x="220093" y="586996"/>
                    <a:pt x="258847" y="594823"/>
                    <a:pt x="298811" y="594823"/>
                  </a:cubicBezTo>
                  <a:cubicBezTo>
                    <a:pt x="338768" y="594823"/>
                    <a:pt x="377545" y="586996"/>
                    <a:pt x="414043" y="571555"/>
                  </a:cubicBezTo>
                  <a:cubicBezTo>
                    <a:pt x="449290" y="556646"/>
                    <a:pt x="480944" y="535315"/>
                    <a:pt x="508124" y="508132"/>
                  </a:cubicBezTo>
                  <a:cubicBezTo>
                    <a:pt x="535319" y="480944"/>
                    <a:pt x="556654" y="449305"/>
                    <a:pt x="571544" y="414058"/>
                  </a:cubicBezTo>
                  <a:cubicBezTo>
                    <a:pt x="587000" y="377575"/>
                    <a:pt x="594827" y="338798"/>
                    <a:pt x="594827" y="298834"/>
                  </a:cubicBezTo>
                  <a:cubicBezTo>
                    <a:pt x="594827" y="258854"/>
                    <a:pt x="587004" y="220108"/>
                    <a:pt x="571544" y="183609"/>
                  </a:cubicBezTo>
                  <a:cubicBezTo>
                    <a:pt x="556654" y="148362"/>
                    <a:pt x="535319" y="116686"/>
                    <a:pt x="508124" y="89513"/>
                  </a:cubicBezTo>
                  <a:cubicBezTo>
                    <a:pt x="480944" y="62333"/>
                    <a:pt x="449290" y="40976"/>
                    <a:pt x="414043" y="26078"/>
                  </a:cubicBezTo>
                  <a:cubicBezTo>
                    <a:pt x="377541" y="10671"/>
                    <a:pt x="338768" y="2810"/>
                    <a:pt x="298811" y="2810"/>
                  </a:cubicBezTo>
                  <a:cubicBezTo>
                    <a:pt x="258847" y="2810"/>
                    <a:pt x="220093" y="10671"/>
                    <a:pt x="183620" y="26078"/>
                  </a:cubicBezTo>
                  <a:close/>
                  <a:moveTo>
                    <a:pt x="187420" y="562540"/>
                  </a:moveTo>
                  <a:cubicBezTo>
                    <a:pt x="153338" y="548141"/>
                    <a:pt x="122730" y="527503"/>
                    <a:pt x="96453" y="501207"/>
                  </a:cubicBezTo>
                  <a:cubicBezTo>
                    <a:pt x="70142" y="474945"/>
                    <a:pt x="49496" y="444307"/>
                    <a:pt x="35105" y="410251"/>
                  </a:cubicBezTo>
                  <a:cubicBezTo>
                    <a:pt x="20177" y="374974"/>
                    <a:pt x="12623" y="337487"/>
                    <a:pt x="12623" y="298841"/>
                  </a:cubicBezTo>
                  <a:cubicBezTo>
                    <a:pt x="12623" y="260196"/>
                    <a:pt x="20173" y="222708"/>
                    <a:pt x="35105" y="187405"/>
                  </a:cubicBezTo>
                  <a:cubicBezTo>
                    <a:pt x="49496" y="153331"/>
                    <a:pt x="70142" y="122722"/>
                    <a:pt x="96453" y="96445"/>
                  </a:cubicBezTo>
                  <a:cubicBezTo>
                    <a:pt x="122730" y="70153"/>
                    <a:pt x="153338" y="49489"/>
                    <a:pt x="187420" y="35067"/>
                  </a:cubicBezTo>
                  <a:cubicBezTo>
                    <a:pt x="222682" y="20147"/>
                    <a:pt x="260169" y="12575"/>
                    <a:pt x="298811" y="12575"/>
                  </a:cubicBezTo>
                  <a:cubicBezTo>
                    <a:pt x="337453" y="12575"/>
                    <a:pt x="374933" y="20147"/>
                    <a:pt x="410218" y="35067"/>
                  </a:cubicBezTo>
                  <a:cubicBezTo>
                    <a:pt x="444322" y="49489"/>
                    <a:pt x="474908" y="70153"/>
                    <a:pt x="501196" y="96445"/>
                  </a:cubicBezTo>
                  <a:cubicBezTo>
                    <a:pt x="527507" y="122722"/>
                    <a:pt x="548126" y="153331"/>
                    <a:pt x="562548" y="187405"/>
                  </a:cubicBezTo>
                  <a:cubicBezTo>
                    <a:pt x="577483" y="222708"/>
                    <a:pt x="585040" y="260196"/>
                    <a:pt x="585040" y="298841"/>
                  </a:cubicBezTo>
                  <a:cubicBezTo>
                    <a:pt x="585040" y="337487"/>
                    <a:pt x="577483" y="374974"/>
                    <a:pt x="562548" y="410251"/>
                  </a:cubicBezTo>
                  <a:cubicBezTo>
                    <a:pt x="548126" y="444311"/>
                    <a:pt x="527511" y="474949"/>
                    <a:pt x="501196" y="501207"/>
                  </a:cubicBezTo>
                  <a:cubicBezTo>
                    <a:pt x="474904" y="527507"/>
                    <a:pt x="444318" y="548141"/>
                    <a:pt x="410218" y="562540"/>
                  </a:cubicBezTo>
                  <a:cubicBezTo>
                    <a:pt x="374933" y="577475"/>
                    <a:pt x="337457" y="585003"/>
                    <a:pt x="298811" y="585003"/>
                  </a:cubicBezTo>
                  <a:cubicBezTo>
                    <a:pt x="260166" y="585003"/>
                    <a:pt x="222682" y="577475"/>
                    <a:pt x="187420" y="562540"/>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4" name="任意多边形: 形状 13">
              <a:extLst>
                <a:ext uri="{FF2B5EF4-FFF2-40B4-BE49-F238E27FC236}">
                  <a16:creationId xmlns:a16="http://schemas.microsoft.com/office/drawing/2014/main" id="{F34F5299-BAFD-4AF4-ACD0-8E88453F8F88}"/>
                </a:ext>
              </a:extLst>
            </p:cNvPr>
            <p:cNvSpPr/>
            <p:nvPr/>
          </p:nvSpPr>
          <p:spPr>
            <a:xfrm>
              <a:off x="4336662" y="1374171"/>
              <a:ext cx="973126" cy="973125"/>
            </a:xfrm>
            <a:custGeom>
              <a:avLst/>
              <a:gdLst/>
              <a:ahLst/>
              <a:cxnLst/>
              <a:rect l="0" t="0" r="0" b="0"/>
              <a:pathLst>
                <a:path w="442133" h="442133">
                  <a:moveTo>
                    <a:pt x="136473" y="20005"/>
                  </a:moveTo>
                  <a:cubicBezTo>
                    <a:pt x="110414" y="31017"/>
                    <a:pt x="86992" y="46802"/>
                    <a:pt x="66935" y="66920"/>
                  </a:cubicBezTo>
                  <a:cubicBezTo>
                    <a:pt x="46817" y="87044"/>
                    <a:pt x="31028" y="110421"/>
                    <a:pt x="19997" y="136488"/>
                  </a:cubicBezTo>
                  <a:cubicBezTo>
                    <a:pt x="8592" y="163488"/>
                    <a:pt x="2810" y="192148"/>
                    <a:pt x="2810" y="221693"/>
                  </a:cubicBezTo>
                  <a:cubicBezTo>
                    <a:pt x="2810" y="251252"/>
                    <a:pt x="8592" y="279912"/>
                    <a:pt x="19997" y="306912"/>
                  </a:cubicBezTo>
                  <a:cubicBezTo>
                    <a:pt x="31028" y="332964"/>
                    <a:pt x="46817" y="356356"/>
                    <a:pt x="66935" y="376469"/>
                  </a:cubicBezTo>
                  <a:cubicBezTo>
                    <a:pt x="86992" y="396571"/>
                    <a:pt x="110414" y="412361"/>
                    <a:pt x="136473" y="423380"/>
                  </a:cubicBezTo>
                  <a:cubicBezTo>
                    <a:pt x="163481" y="434839"/>
                    <a:pt x="192115" y="440597"/>
                    <a:pt x="221670" y="440597"/>
                  </a:cubicBezTo>
                  <a:cubicBezTo>
                    <a:pt x="251226" y="440597"/>
                    <a:pt x="279897" y="434839"/>
                    <a:pt x="306897" y="423380"/>
                  </a:cubicBezTo>
                  <a:cubicBezTo>
                    <a:pt x="332972" y="412365"/>
                    <a:pt x="356386" y="396575"/>
                    <a:pt x="376484" y="376469"/>
                  </a:cubicBezTo>
                  <a:cubicBezTo>
                    <a:pt x="396586" y="356356"/>
                    <a:pt x="412342" y="332979"/>
                    <a:pt x="423377" y="306912"/>
                  </a:cubicBezTo>
                  <a:cubicBezTo>
                    <a:pt x="434782" y="279912"/>
                    <a:pt x="440594" y="251256"/>
                    <a:pt x="440594" y="221693"/>
                  </a:cubicBezTo>
                  <a:cubicBezTo>
                    <a:pt x="440594" y="192148"/>
                    <a:pt x="434782" y="163488"/>
                    <a:pt x="423377" y="136488"/>
                  </a:cubicBezTo>
                  <a:cubicBezTo>
                    <a:pt x="412342" y="110421"/>
                    <a:pt x="396586" y="87044"/>
                    <a:pt x="376484" y="66920"/>
                  </a:cubicBezTo>
                  <a:cubicBezTo>
                    <a:pt x="356382" y="46802"/>
                    <a:pt x="332972" y="31021"/>
                    <a:pt x="306897" y="20005"/>
                  </a:cubicBezTo>
                  <a:cubicBezTo>
                    <a:pt x="279897" y="8577"/>
                    <a:pt x="251229" y="2810"/>
                    <a:pt x="221670" y="2810"/>
                  </a:cubicBezTo>
                  <a:cubicBezTo>
                    <a:pt x="192111" y="2810"/>
                    <a:pt x="163481" y="8577"/>
                    <a:pt x="136473" y="20005"/>
                  </a:cubicBezTo>
                  <a:close/>
                  <a:moveTo>
                    <a:pt x="139077" y="417288"/>
                  </a:moveTo>
                  <a:cubicBezTo>
                    <a:pt x="113801" y="406613"/>
                    <a:pt x="91083" y="391307"/>
                    <a:pt x="71577" y="371801"/>
                  </a:cubicBezTo>
                  <a:cubicBezTo>
                    <a:pt x="52082" y="352294"/>
                    <a:pt x="36795" y="329611"/>
                    <a:pt x="26097" y="304334"/>
                  </a:cubicBezTo>
                  <a:cubicBezTo>
                    <a:pt x="15044" y="278170"/>
                    <a:pt x="9416" y="250379"/>
                    <a:pt x="9416" y="221689"/>
                  </a:cubicBezTo>
                  <a:cubicBezTo>
                    <a:pt x="9416" y="193044"/>
                    <a:pt x="15044" y="165246"/>
                    <a:pt x="26097" y="139059"/>
                  </a:cubicBezTo>
                  <a:cubicBezTo>
                    <a:pt x="36791" y="113759"/>
                    <a:pt x="52082" y="91057"/>
                    <a:pt x="71577" y="71592"/>
                  </a:cubicBezTo>
                  <a:cubicBezTo>
                    <a:pt x="91083" y="52086"/>
                    <a:pt x="113804" y="36772"/>
                    <a:pt x="139077" y="26105"/>
                  </a:cubicBezTo>
                  <a:cubicBezTo>
                    <a:pt x="165238" y="15010"/>
                    <a:pt x="193014" y="9416"/>
                    <a:pt x="221674" y="9416"/>
                  </a:cubicBezTo>
                  <a:cubicBezTo>
                    <a:pt x="250334" y="9416"/>
                    <a:pt x="278147" y="15010"/>
                    <a:pt x="304334" y="26105"/>
                  </a:cubicBezTo>
                  <a:cubicBezTo>
                    <a:pt x="329611" y="36772"/>
                    <a:pt x="352306" y="52086"/>
                    <a:pt x="371801" y="71592"/>
                  </a:cubicBezTo>
                  <a:cubicBezTo>
                    <a:pt x="391307" y="91057"/>
                    <a:pt x="406598" y="113759"/>
                    <a:pt x="417303" y="139059"/>
                  </a:cubicBezTo>
                  <a:cubicBezTo>
                    <a:pt x="428383" y="165246"/>
                    <a:pt x="433969" y="193044"/>
                    <a:pt x="433969" y="221689"/>
                  </a:cubicBezTo>
                  <a:cubicBezTo>
                    <a:pt x="433969" y="250379"/>
                    <a:pt x="428383" y="278170"/>
                    <a:pt x="417303" y="304334"/>
                  </a:cubicBezTo>
                  <a:cubicBezTo>
                    <a:pt x="406602" y="329611"/>
                    <a:pt x="391307" y="352294"/>
                    <a:pt x="371801" y="371801"/>
                  </a:cubicBezTo>
                  <a:cubicBezTo>
                    <a:pt x="352306" y="391307"/>
                    <a:pt x="329611" y="406613"/>
                    <a:pt x="304334" y="417288"/>
                  </a:cubicBezTo>
                  <a:cubicBezTo>
                    <a:pt x="278147" y="428383"/>
                    <a:pt x="250334" y="433977"/>
                    <a:pt x="221674" y="433977"/>
                  </a:cubicBezTo>
                  <a:cubicBezTo>
                    <a:pt x="193014" y="433977"/>
                    <a:pt x="165234" y="428383"/>
                    <a:pt x="139077" y="417288"/>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5" name="任意多边形: 形状 14">
              <a:extLst>
                <a:ext uri="{FF2B5EF4-FFF2-40B4-BE49-F238E27FC236}">
                  <a16:creationId xmlns:a16="http://schemas.microsoft.com/office/drawing/2014/main" id="{33EB111A-AF25-4C15-BBB3-3FA866940D2A}"/>
                </a:ext>
              </a:extLst>
            </p:cNvPr>
            <p:cNvSpPr/>
            <p:nvPr/>
          </p:nvSpPr>
          <p:spPr>
            <a:xfrm>
              <a:off x="4253100" y="2020890"/>
              <a:ext cx="107210" cy="90715"/>
            </a:xfrm>
            <a:custGeom>
              <a:avLst/>
              <a:gdLst/>
              <a:ahLst/>
              <a:cxnLst/>
              <a:rect l="0" t="0" r="0" b="0"/>
              <a:pathLst>
                <a:path w="48709" h="41215">
                  <a:moveTo>
                    <a:pt x="8591" y="3678"/>
                  </a:moveTo>
                  <a:cubicBezTo>
                    <a:pt x="10670" y="2895"/>
                    <a:pt x="12585" y="2636"/>
                    <a:pt x="14395" y="2925"/>
                  </a:cubicBezTo>
                  <a:cubicBezTo>
                    <a:pt x="16197" y="3161"/>
                    <a:pt x="17850" y="3895"/>
                    <a:pt x="19360" y="4997"/>
                  </a:cubicBezTo>
                  <a:cubicBezTo>
                    <a:pt x="20911" y="6177"/>
                    <a:pt x="22256" y="7687"/>
                    <a:pt x="23440" y="9482"/>
                  </a:cubicBezTo>
                  <a:cubicBezTo>
                    <a:pt x="24624" y="11277"/>
                    <a:pt x="25688" y="13401"/>
                    <a:pt x="26621" y="15852"/>
                  </a:cubicBezTo>
                  <a:lnTo>
                    <a:pt x="27760" y="18778"/>
                  </a:lnTo>
                  <a:lnTo>
                    <a:pt x="37978" y="14907"/>
                  </a:lnTo>
                  <a:cubicBezTo>
                    <a:pt x="38596" y="14690"/>
                    <a:pt x="39079" y="14371"/>
                    <a:pt x="39428" y="13944"/>
                  </a:cubicBezTo>
                  <a:cubicBezTo>
                    <a:pt x="39799" y="13540"/>
                    <a:pt x="40001" y="12951"/>
                    <a:pt x="40001" y="12198"/>
                  </a:cubicBezTo>
                  <a:cubicBezTo>
                    <a:pt x="40020" y="11794"/>
                    <a:pt x="39964" y="11157"/>
                    <a:pt x="39799" y="10329"/>
                  </a:cubicBezTo>
                  <a:cubicBezTo>
                    <a:pt x="39660" y="9478"/>
                    <a:pt x="39514" y="8747"/>
                    <a:pt x="39349" y="8219"/>
                  </a:cubicBezTo>
                  <a:lnTo>
                    <a:pt x="41373" y="7447"/>
                  </a:lnTo>
                  <a:lnTo>
                    <a:pt x="48982" y="27373"/>
                  </a:lnTo>
                  <a:lnTo>
                    <a:pt x="46959" y="28126"/>
                  </a:lnTo>
                  <a:cubicBezTo>
                    <a:pt x="46719" y="27662"/>
                    <a:pt x="46408" y="27025"/>
                    <a:pt x="45981" y="26249"/>
                  </a:cubicBezTo>
                  <a:cubicBezTo>
                    <a:pt x="45577" y="25436"/>
                    <a:pt x="45251" y="24923"/>
                    <a:pt x="44981" y="24623"/>
                  </a:cubicBezTo>
                  <a:cubicBezTo>
                    <a:pt x="44452" y="24068"/>
                    <a:pt x="43943" y="23742"/>
                    <a:pt x="43460" y="23683"/>
                  </a:cubicBezTo>
                  <a:cubicBezTo>
                    <a:pt x="42972" y="23638"/>
                    <a:pt x="42418" y="23735"/>
                    <a:pt x="41691" y="23986"/>
                  </a:cubicBezTo>
                  <a:lnTo>
                    <a:pt x="15980" y="33788"/>
                  </a:lnTo>
                  <a:cubicBezTo>
                    <a:pt x="15373" y="34035"/>
                    <a:pt x="14901" y="34327"/>
                    <a:pt x="14552" y="34732"/>
                  </a:cubicBezTo>
                  <a:cubicBezTo>
                    <a:pt x="14181" y="35081"/>
                    <a:pt x="13979" y="35673"/>
                    <a:pt x="13957" y="36486"/>
                  </a:cubicBezTo>
                  <a:cubicBezTo>
                    <a:pt x="13934" y="37036"/>
                    <a:pt x="14001" y="37733"/>
                    <a:pt x="14144" y="38599"/>
                  </a:cubicBezTo>
                  <a:cubicBezTo>
                    <a:pt x="14282" y="39461"/>
                    <a:pt x="14399" y="40105"/>
                    <a:pt x="14515" y="40514"/>
                  </a:cubicBezTo>
                  <a:lnTo>
                    <a:pt x="12491" y="41282"/>
                  </a:lnTo>
                  <a:lnTo>
                    <a:pt x="4844" y="21180"/>
                  </a:lnTo>
                  <a:cubicBezTo>
                    <a:pt x="3027" y="16507"/>
                    <a:pt x="2431" y="12678"/>
                    <a:pt x="3042" y="9789"/>
                  </a:cubicBezTo>
                  <a:cubicBezTo>
                    <a:pt x="3675" y="6923"/>
                    <a:pt x="5511" y="4862"/>
                    <a:pt x="8591" y="3678"/>
                  </a:cubicBezTo>
                  <a:close/>
                  <a:moveTo>
                    <a:pt x="13668" y="13135"/>
                  </a:moveTo>
                  <a:cubicBezTo>
                    <a:pt x="10955" y="14177"/>
                    <a:pt x="9116" y="15507"/>
                    <a:pt x="8224" y="17114"/>
                  </a:cubicBezTo>
                  <a:cubicBezTo>
                    <a:pt x="7302" y="18755"/>
                    <a:pt x="7407" y="20929"/>
                    <a:pt x="8464" y="23750"/>
                  </a:cubicBezTo>
                  <a:lnTo>
                    <a:pt x="9277" y="25893"/>
                  </a:lnTo>
                  <a:lnTo>
                    <a:pt x="25268" y="19767"/>
                  </a:lnTo>
                  <a:lnTo>
                    <a:pt x="24841" y="18680"/>
                  </a:lnTo>
                  <a:cubicBezTo>
                    <a:pt x="23785" y="15923"/>
                    <a:pt x="22335" y="14046"/>
                    <a:pt x="20480" y="13056"/>
                  </a:cubicBezTo>
                  <a:cubicBezTo>
                    <a:pt x="18625" y="12067"/>
                    <a:pt x="16358" y="12112"/>
                    <a:pt x="13668" y="1313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6" name="任意多边形: 形状 15">
              <a:extLst>
                <a:ext uri="{FF2B5EF4-FFF2-40B4-BE49-F238E27FC236}">
                  <a16:creationId xmlns:a16="http://schemas.microsoft.com/office/drawing/2014/main" id="{6548DEB1-F90E-4E16-993C-873436B69183}"/>
                </a:ext>
              </a:extLst>
            </p:cNvPr>
            <p:cNvSpPr/>
            <p:nvPr/>
          </p:nvSpPr>
          <p:spPr>
            <a:xfrm>
              <a:off x="4221199" y="1876147"/>
              <a:ext cx="98962" cy="98962"/>
            </a:xfrm>
            <a:custGeom>
              <a:avLst/>
              <a:gdLst/>
              <a:ahLst/>
              <a:cxnLst/>
              <a:rect l="0" t="0" r="0" b="0"/>
              <a:pathLst>
                <a:path w="44962" h="44962">
                  <a:moveTo>
                    <a:pt x="12728" y="8172"/>
                  </a:moveTo>
                  <a:lnTo>
                    <a:pt x="12961" y="10315"/>
                  </a:lnTo>
                  <a:cubicBezTo>
                    <a:pt x="11582" y="10978"/>
                    <a:pt x="10192" y="12073"/>
                    <a:pt x="8809" y="13526"/>
                  </a:cubicBezTo>
                  <a:cubicBezTo>
                    <a:pt x="7441" y="15006"/>
                    <a:pt x="6707" y="16366"/>
                    <a:pt x="6583" y="17678"/>
                  </a:cubicBezTo>
                  <a:cubicBezTo>
                    <a:pt x="6527" y="18199"/>
                    <a:pt x="6527" y="18952"/>
                    <a:pt x="6606" y="19937"/>
                  </a:cubicBezTo>
                  <a:cubicBezTo>
                    <a:pt x="6684" y="20904"/>
                    <a:pt x="6763" y="21736"/>
                    <a:pt x="6846" y="22316"/>
                  </a:cubicBezTo>
                  <a:lnTo>
                    <a:pt x="7505" y="27918"/>
                  </a:lnTo>
                  <a:lnTo>
                    <a:pt x="22440" y="26180"/>
                  </a:lnTo>
                  <a:lnTo>
                    <a:pt x="21976" y="22219"/>
                  </a:lnTo>
                  <a:cubicBezTo>
                    <a:pt x="21859" y="21234"/>
                    <a:pt x="21657" y="20364"/>
                    <a:pt x="21309" y="19566"/>
                  </a:cubicBezTo>
                  <a:cubicBezTo>
                    <a:pt x="20983" y="18795"/>
                    <a:pt x="20447" y="18101"/>
                    <a:pt x="19694" y="17517"/>
                  </a:cubicBezTo>
                  <a:cubicBezTo>
                    <a:pt x="19252" y="17153"/>
                    <a:pt x="18453" y="16820"/>
                    <a:pt x="17337" y="16498"/>
                  </a:cubicBezTo>
                  <a:cubicBezTo>
                    <a:pt x="16250" y="16224"/>
                    <a:pt x="15295" y="16055"/>
                    <a:pt x="14519" y="16018"/>
                  </a:cubicBezTo>
                  <a:lnTo>
                    <a:pt x="14272" y="13875"/>
                  </a:lnTo>
                  <a:lnTo>
                    <a:pt x="30380" y="11998"/>
                  </a:lnTo>
                  <a:lnTo>
                    <a:pt x="30646" y="14156"/>
                  </a:lnTo>
                  <a:cubicBezTo>
                    <a:pt x="29885" y="14309"/>
                    <a:pt x="28956" y="14688"/>
                    <a:pt x="27854" y="15295"/>
                  </a:cubicBezTo>
                  <a:cubicBezTo>
                    <a:pt x="26753" y="15879"/>
                    <a:pt x="26000" y="16366"/>
                    <a:pt x="25603" y="16824"/>
                  </a:cubicBezTo>
                  <a:cubicBezTo>
                    <a:pt x="25014" y="17498"/>
                    <a:pt x="24647" y="18236"/>
                    <a:pt x="24508" y="19072"/>
                  </a:cubicBezTo>
                  <a:cubicBezTo>
                    <a:pt x="24340" y="19937"/>
                    <a:pt x="24340" y="20866"/>
                    <a:pt x="24463" y="21934"/>
                  </a:cubicBezTo>
                  <a:lnTo>
                    <a:pt x="24921" y="25906"/>
                  </a:lnTo>
                  <a:lnTo>
                    <a:pt x="36116" y="24546"/>
                  </a:lnTo>
                  <a:cubicBezTo>
                    <a:pt x="37278" y="24430"/>
                    <a:pt x="38196" y="24250"/>
                    <a:pt x="38870" y="24003"/>
                  </a:cubicBezTo>
                  <a:cubicBezTo>
                    <a:pt x="39522" y="23733"/>
                    <a:pt x="40009" y="23362"/>
                    <a:pt x="40335" y="22834"/>
                  </a:cubicBezTo>
                  <a:cubicBezTo>
                    <a:pt x="40616" y="22369"/>
                    <a:pt x="40755" y="21695"/>
                    <a:pt x="40785" y="20870"/>
                  </a:cubicBezTo>
                  <a:cubicBezTo>
                    <a:pt x="40804" y="20080"/>
                    <a:pt x="40740" y="19008"/>
                    <a:pt x="40575" y="17663"/>
                  </a:cubicBezTo>
                  <a:cubicBezTo>
                    <a:pt x="40500" y="17022"/>
                    <a:pt x="40422" y="16269"/>
                    <a:pt x="40268" y="15366"/>
                  </a:cubicBezTo>
                  <a:cubicBezTo>
                    <a:pt x="40174" y="14474"/>
                    <a:pt x="40009" y="13699"/>
                    <a:pt x="39848" y="13069"/>
                  </a:cubicBezTo>
                  <a:cubicBezTo>
                    <a:pt x="39683" y="12316"/>
                    <a:pt x="39459" y="11619"/>
                    <a:pt x="39189" y="10975"/>
                  </a:cubicBezTo>
                  <a:cubicBezTo>
                    <a:pt x="38930" y="10334"/>
                    <a:pt x="38623" y="9873"/>
                    <a:pt x="38211" y="9581"/>
                  </a:cubicBezTo>
                  <a:cubicBezTo>
                    <a:pt x="37233" y="8809"/>
                    <a:pt x="35772" y="7996"/>
                    <a:pt x="33804" y="7112"/>
                  </a:cubicBezTo>
                  <a:cubicBezTo>
                    <a:pt x="31856" y="6246"/>
                    <a:pt x="30421" y="5684"/>
                    <a:pt x="29443" y="5448"/>
                  </a:cubicBezTo>
                  <a:lnTo>
                    <a:pt x="29218" y="3462"/>
                  </a:lnTo>
                  <a:lnTo>
                    <a:pt x="41354" y="2810"/>
                  </a:lnTo>
                  <a:lnTo>
                    <a:pt x="45596" y="39159"/>
                  </a:lnTo>
                  <a:lnTo>
                    <a:pt x="43475" y="39399"/>
                  </a:lnTo>
                  <a:cubicBezTo>
                    <a:pt x="43382" y="38889"/>
                    <a:pt x="43213" y="38196"/>
                    <a:pt x="43011" y="37334"/>
                  </a:cubicBezTo>
                  <a:cubicBezTo>
                    <a:pt x="42786" y="36457"/>
                    <a:pt x="42583" y="35850"/>
                    <a:pt x="42415" y="35498"/>
                  </a:cubicBezTo>
                  <a:cubicBezTo>
                    <a:pt x="42029" y="34816"/>
                    <a:pt x="41594" y="34427"/>
                    <a:pt x="41133" y="34224"/>
                  </a:cubicBezTo>
                  <a:cubicBezTo>
                    <a:pt x="40669" y="34026"/>
                    <a:pt x="40066" y="33973"/>
                    <a:pt x="39372" y="34078"/>
                  </a:cubicBezTo>
                  <a:lnTo>
                    <a:pt x="12031" y="37255"/>
                  </a:lnTo>
                  <a:cubicBezTo>
                    <a:pt x="11379" y="37334"/>
                    <a:pt x="10844" y="37473"/>
                    <a:pt x="10439" y="37739"/>
                  </a:cubicBezTo>
                  <a:cubicBezTo>
                    <a:pt x="10034" y="38009"/>
                    <a:pt x="9708" y="38544"/>
                    <a:pt x="9461" y="39320"/>
                  </a:cubicBezTo>
                  <a:cubicBezTo>
                    <a:pt x="9296" y="39830"/>
                    <a:pt x="9169" y="40523"/>
                    <a:pt x="9090" y="41414"/>
                  </a:cubicBezTo>
                  <a:cubicBezTo>
                    <a:pt x="9015" y="42314"/>
                    <a:pt x="8966" y="42951"/>
                    <a:pt x="8966" y="43415"/>
                  </a:cubicBezTo>
                  <a:lnTo>
                    <a:pt x="6831" y="43674"/>
                  </a:lnTo>
                  <a:lnTo>
                    <a:pt x="2810" y="9334"/>
                  </a:lnTo>
                  <a:lnTo>
                    <a:pt x="12728" y="817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7" name="任意多边形: 形状 16">
              <a:extLst>
                <a:ext uri="{FF2B5EF4-FFF2-40B4-BE49-F238E27FC236}">
                  <a16:creationId xmlns:a16="http://schemas.microsoft.com/office/drawing/2014/main" id="{D00AB5E0-3458-46E9-BCA4-FFACF32F022E}"/>
                </a:ext>
              </a:extLst>
            </p:cNvPr>
            <p:cNvSpPr/>
            <p:nvPr/>
          </p:nvSpPr>
          <p:spPr>
            <a:xfrm>
              <a:off x="4220730" y="1722517"/>
              <a:ext cx="107210" cy="115456"/>
            </a:xfrm>
            <a:custGeom>
              <a:avLst/>
              <a:gdLst/>
              <a:ahLst/>
              <a:cxnLst/>
              <a:rect l="0" t="0" r="0" b="0"/>
              <a:pathLst>
                <a:path w="48709" h="52456">
                  <a:moveTo>
                    <a:pt x="47957" y="5811"/>
                  </a:moveTo>
                  <a:lnTo>
                    <a:pt x="45776" y="21065"/>
                  </a:lnTo>
                  <a:cubicBezTo>
                    <a:pt x="41875" y="22856"/>
                    <a:pt x="38638" y="24486"/>
                    <a:pt x="35985" y="26007"/>
                  </a:cubicBezTo>
                  <a:cubicBezTo>
                    <a:pt x="33332" y="27514"/>
                    <a:pt x="30005" y="29451"/>
                    <a:pt x="25985" y="31804"/>
                  </a:cubicBezTo>
                  <a:lnTo>
                    <a:pt x="25782" y="33194"/>
                  </a:lnTo>
                  <a:lnTo>
                    <a:pt x="37956" y="34955"/>
                  </a:lnTo>
                  <a:cubicBezTo>
                    <a:pt x="38638" y="35034"/>
                    <a:pt x="39181" y="35015"/>
                    <a:pt x="39672" y="34854"/>
                  </a:cubicBezTo>
                  <a:cubicBezTo>
                    <a:pt x="40155" y="34663"/>
                    <a:pt x="40586" y="34258"/>
                    <a:pt x="41017" y="33583"/>
                  </a:cubicBezTo>
                  <a:cubicBezTo>
                    <a:pt x="41197" y="33287"/>
                    <a:pt x="41422" y="32823"/>
                    <a:pt x="41647" y="32223"/>
                  </a:cubicBezTo>
                  <a:cubicBezTo>
                    <a:pt x="41894" y="31594"/>
                    <a:pt x="42096" y="30968"/>
                    <a:pt x="42257" y="30339"/>
                  </a:cubicBezTo>
                  <a:lnTo>
                    <a:pt x="44386" y="30642"/>
                  </a:lnTo>
                  <a:lnTo>
                    <a:pt x="41459" y="51164"/>
                  </a:lnTo>
                  <a:lnTo>
                    <a:pt x="39324" y="50860"/>
                  </a:lnTo>
                  <a:cubicBezTo>
                    <a:pt x="39372" y="50377"/>
                    <a:pt x="39402" y="49680"/>
                    <a:pt x="39462" y="48766"/>
                  </a:cubicBezTo>
                  <a:cubicBezTo>
                    <a:pt x="39530" y="47859"/>
                    <a:pt x="39492" y="47237"/>
                    <a:pt x="39402" y="46832"/>
                  </a:cubicBezTo>
                  <a:cubicBezTo>
                    <a:pt x="39245" y="46166"/>
                    <a:pt x="38953" y="45645"/>
                    <a:pt x="38548" y="45311"/>
                  </a:cubicBezTo>
                  <a:cubicBezTo>
                    <a:pt x="38143" y="45008"/>
                    <a:pt x="37578" y="44813"/>
                    <a:pt x="36873" y="44659"/>
                  </a:cubicBezTo>
                  <a:lnTo>
                    <a:pt x="9487" y="40789"/>
                  </a:lnTo>
                  <a:cubicBezTo>
                    <a:pt x="8850" y="40710"/>
                    <a:pt x="8284" y="40710"/>
                    <a:pt x="7835" y="40867"/>
                  </a:cubicBezTo>
                  <a:cubicBezTo>
                    <a:pt x="7363" y="41006"/>
                    <a:pt x="6913" y="41441"/>
                    <a:pt x="6463" y="42108"/>
                  </a:cubicBezTo>
                  <a:cubicBezTo>
                    <a:pt x="6115" y="42625"/>
                    <a:pt x="5811" y="43318"/>
                    <a:pt x="5542" y="44071"/>
                  </a:cubicBezTo>
                  <a:cubicBezTo>
                    <a:pt x="5253" y="44824"/>
                    <a:pt x="5051" y="45461"/>
                    <a:pt x="4931" y="45948"/>
                  </a:cubicBezTo>
                  <a:lnTo>
                    <a:pt x="2810" y="45641"/>
                  </a:lnTo>
                  <a:lnTo>
                    <a:pt x="5834" y="24422"/>
                  </a:lnTo>
                  <a:lnTo>
                    <a:pt x="7970" y="24748"/>
                  </a:lnTo>
                  <a:cubicBezTo>
                    <a:pt x="7947" y="25307"/>
                    <a:pt x="7925" y="26000"/>
                    <a:pt x="7910" y="26790"/>
                  </a:cubicBezTo>
                  <a:cubicBezTo>
                    <a:pt x="7910" y="27603"/>
                    <a:pt x="7947" y="28297"/>
                    <a:pt x="8056" y="28855"/>
                  </a:cubicBezTo>
                  <a:cubicBezTo>
                    <a:pt x="8179" y="29608"/>
                    <a:pt x="8475" y="30129"/>
                    <a:pt x="8970" y="30417"/>
                  </a:cubicBezTo>
                  <a:cubicBezTo>
                    <a:pt x="9453" y="30736"/>
                    <a:pt x="9985" y="30927"/>
                    <a:pt x="10600" y="31028"/>
                  </a:cubicBezTo>
                  <a:lnTo>
                    <a:pt x="23658" y="32883"/>
                  </a:lnTo>
                  <a:lnTo>
                    <a:pt x="23815" y="31751"/>
                  </a:lnTo>
                  <a:cubicBezTo>
                    <a:pt x="22714" y="30174"/>
                    <a:pt x="21410" y="28297"/>
                    <a:pt x="19859" y="26157"/>
                  </a:cubicBezTo>
                  <a:cubicBezTo>
                    <a:pt x="18307" y="24014"/>
                    <a:pt x="17003" y="22331"/>
                    <a:pt x="16003" y="21129"/>
                  </a:cubicBezTo>
                  <a:cubicBezTo>
                    <a:pt x="14575" y="19484"/>
                    <a:pt x="13451" y="18214"/>
                    <a:pt x="12620" y="17404"/>
                  </a:cubicBezTo>
                  <a:cubicBezTo>
                    <a:pt x="11762" y="16591"/>
                    <a:pt x="10990" y="16123"/>
                    <a:pt x="10315" y="16026"/>
                  </a:cubicBezTo>
                  <a:cubicBezTo>
                    <a:pt x="9982" y="15981"/>
                    <a:pt x="9708" y="16295"/>
                    <a:pt x="9453" y="16895"/>
                  </a:cubicBezTo>
                  <a:cubicBezTo>
                    <a:pt x="9169" y="17532"/>
                    <a:pt x="8933" y="18540"/>
                    <a:pt x="8663" y="19896"/>
                  </a:cubicBezTo>
                  <a:lnTo>
                    <a:pt x="6520" y="19600"/>
                  </a:lnTo>
                  <a:lnTo>
                    <a:pt x="8933" y="2810"/>
                  </a:lnTo>
                  <a:lnTo>
                    <a:pt x="11046" y="3121"/>
                  </a:lnTo>
                  <a:cubicBezTo>
                    <a:pt x="10990" y="5163"/>
                    <a:pt x="11132" y="6924"/>
                    <a:pt x="11436" y="8352"/>
                  </a:cubicBezTo>
                  <a:cubicBezTo>
                    <a:pt x="11762" y="9802"/>
                    <a:pt x="12436" y="11256"/>
                    <a:pt x="13451" y="12803"/>
                  </a:cubicBezTo>
                  <a:cubicBezTo>
                    <a:pt x="14924" y="14961"/>
                    <a:pt x="16205" y="16760"/>
                    <a:pt x="17307" y="18191"/>
                  </a:cubicBezTo>
                  <a:cubicBezTo>
                    <a:pt x="18386" y="19634"/>
                    <a:pt x="19799" y="21462"/>
                    <a:pt x="21511" y="23714"/>
                  </a:cubicBezTo>
                  <a:cubicBezTo>
                    <a:pt x="23894" y="22302"/>
                    <a:pt x="26794" y="20571"/>
                    <a:pt x="30230" y="18588"/>
                  </a:cubicBezTo>
                  <a:cubicBezTo>
                    <a:pt x="33651" y="16588"/>
                    <a:pt x="36997" y="14590"/>
                    <a:pt x="40260" y="12590"/>
                  </a:cubicBezTo>
                  <a:cubicBezTo>
                    <a:pt x="41092" y="12061"/>
                    <a:pt x="41913" y="11465"/>
                    <a:pt x="42700" y="10791"/>
                  </a:cubicBezTo>
                  <a:cubicBezTo>
                    <a:pt x="43498" y="10094"/>
                    <a:pt x="44180" y="9277"/>
                    <a:pt x="44723" y="8416"/>
                  </a:cubicBezTo>
                  <a:cubicBezTo>
                    <a:pt x="44993" y="7981"/>
                    <a:pt x="45218" y="7486"/>
                    <a:pt x="45397" y="6943"/>
                  </a:cubicBezTo>
                  <a:cubicBezTo>
                    <a:pt x="45600" y="6385"/>
                    <a:pt x="45716" y="5901"/>
                    <a:pt x="45802" y="5493"/>
                  </a:cubicBezTo>
                  <a:lnTo>
                    <a:pt x="47957" y="581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8" name="任意多边形: 形状 17">
              <a:extLst>
                <a:ext uri="{FF2B5EF4-FFF2-40B4-BE49-F238E27FC236}">
                  <a16:creationId xmlns:a16="http://schemas.microsoft.com/office/drawing/2014/main" id="{AE7C845A-116E-455B-9562-079A22F84397}"/>
                </a:ext>
              </a:extLst>
            </p:cNvPr>
            <p:cNvSpPr/>
            <p:nvPr/>
          </p:nvSpPr>
          <p:spPr>
            <a:xfrm>
              <a:off x="4255044" y="1611903"/>
              <a:ext cx="107210" cy="82468"/>
            </a:xfrm>
            <a:custGeom>
              <a:avLst/>
              <a:gdLst/>
              <a:ahLst/>
              <a:cxnLst/>
              <a:rect l="0" t="0" r="0" b="0"/>
              <a:pathLst>
                <a:path w="48709" h="37468">
                  <a:moveTo>
                    <a:pt x="47113" y="17344"/>
                  </a:moveTo>
                  <a:lnTo>
                    <a:pt x="39035" y="37446"/>
                  </a:lnTo>
                  <a:lnTo>
                    <a:pt x="37034" y="36656"/>
                  </a:lnTo>
                  <a:cubicBezTo>
                    <a:pt x="37207" y="36173"/>
                    <a:pt x="37405" y="35491"/>
                    <a:pt x="37709" y="34546"/>
                  </a:cubicBezTo>
                  <a:cubicBezTo>
                    <a:pt x="37979" y="33655"/>
                    <a:pt x="38136" y="32995"/>
                    <a:pt x="38136" y="32590"/>
                  </a:cubicBezTo>
                  <a:cubicBezTo>
                    <a:pt x="38136" y="31860"/>
                    <a:pt x="37979" y="31294"/>
                    <a:pt x="37649" y="30916"/>
                  </a:cubicBezTo>
                  <a:cubicBezTo>
                    <a:pt x="37323" y="30511"/>
                    <a:pt x="36832" y="30162"/>
                    <a:pt x="36176" y="29900"/>
                  </a:cubicBezTo>
                  <a:lnTo>
                    <a:pt x="10495" y="19622"/>
                  </a:lnTo>
                  <a:cubicBezTo>
                    <a:pt x="9907" y="19405"/>
                    <a:pt x="9378" y="19289"/>
                    <a:pt x="8828" y="19357"/>
                  </a:cubicBezTo>
                  <a:cubicBezTo>
                    <a:pt x="8314" y="19405"/>
                    <a:pt x="7786" y="19660"/>
                    <a:pt x="7265" y="20218"/>
                  </a:cubicBezTo>
                  <a:cubicBezTo>
                    <a:pt x="6909" y="20552"/>
                    <a:pt x="6505" y="21087"/>
                    <a:pt x="5991" y="21826"/>
                  </a:cubicBezTo>
                  <a:cubicBezTo>
                    <a:pt x="5504" y="22556"/>
                    <a:pt x="5092" y="23205"/>
                    <a:pt x="4819" y="23718"/>
                  </a:cubicBezTo>
                  <a:lnTo>
                    <a:pt x="2810" y="22942"/>
                  </a:lnTo>
                  <a:lnTo>
                    <a:pt x="10847" y="2810"/>
                  </a:lnTo>
                  <a:lnTo>
                    <a:pt x="12848" y="3608"/>
                  </a:lnTo>
                  <a:cubicBezTo>
                    <a:pt x="12702" y="4144"/>
                    <a:pt x="12515" y="4819"/>
                    <a:pt x="12312" y="5632"/>
                  </a:cubicBezTo>
                  <a:cubicBezTo>
                    <a:pt x="12095" y="6422"/>
                    <a:pt x="11971" y="7115"/>
                    <a:pt x="11934" y="7719"/>
                  </a:cubicBezTo>
                  <a:cubicBezTo>
                    <a:pt x="11893" y="8494"/>
                    <a:pt x="12050" y="9030"/>
                    <a:pt x="12428" y="9457"/>
                  </a:cubicBezTo>
                  <a:cubicBezTo>
                    <a:pt x="12807" y="9869"/>
                    <a:pt x="13298" y="10195"/>
                    <a:pt x="13908" y="10394"/>
                  </a:cubicBezTo>
                  <a:lnTo>
                    <a:pt x="39567" y="20687"/>
                  </a:lnTo>
                  <a:cubicBezTo>
                    <a:pt x="40163" y="20960"/>
                    <a:pt x="40748" y="21058"/>
                    <a:pt x="41242" y="20983"/>
                  </a:cubicBezTo>
                  <a:cubicBezTo>
                    <a:pt x="41793" y="20923"/>
                    <a:pt x="42321" y="20649"/>
                    <a:pt x="42831" y="20091"/>
                  </a:cubicBezTo>
                  <a:cubicBezTo>
                    <a:pt x="43142" y="19784"/>
                    <a:pt x="43535" y="19278"/>
                    <a:pt x="43996" y="18510"/>
                  </a:cubicBezTo>
                  <a:cubicBezTo>
                    <a:pt x="44461" y="17749"/>
                    <a:pt x="44854" y="17060"/>
                    <a:pt x="45098" y="16516"/>
                  </a:cubicBezTo>
                  <a:lnTo>
                    <a:pt x="47113" y="1734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9" name="任意多边形: 形状 18">
              <a:extLst>
                <a:ext uri="{FF2B5EF4-FFF2-40B4-BE49-F238E27FC236}">
                  <a16:creationId xmlns:a16="http://schemas.microsoft.com/office/drawing/2014/main" id="{732EF0F1-AB57-4E6B-BB22-0CAA82B3EF20}"/>
                </a:ext>
              </a:extLst>
            </p:cNvPr>
            <p:cNvSpPr/>
            <p:nvPr/>
          </p:nvSpPr>
          <p:spPr>
            <a:xfrm>
              <a:off x="4303809" y="1466874"/>
              <a:ext cx="131949" cy="140195"/>
            </a:xfrm>
            <a:custGeom>
              <a:avLst/>
              <a:gdLst/>
              <a:ahLst/>
              <a:cxnLst/>
              <a:rect l="0" t="0" r="0" b="0"/>
              <a:pathLst>
                <a:path w="59950" h="63697">
                  <a:moveTo>
                    <a:pt x="31230" y="4054"/>
                  </a:moveTo>
                  <a:cubicBezTo>
                    <a:pt x="30972" y="4489"/>
                    <a:pt x="30623" y="5115"/>
                    <a:pt x="30196" y="6018"/>
                  </a:cubicBezTo>
                  <a:cubicBezTo>
                    <a:pt x="29769" y="6849"/>
                    <a:pt x="29567" y="7741"/>
                    <a:pt x="29578" y="8682"/>
                  </a:cubicBezTo>
                  <a:cubicBezTo>
                    <a:pt x="29578" y="9540"/>
                    <a:pt x="30005" y="10428"/>
                    <a:pt x="30811" y="11349"/>
                  </a:cubicBezTo>
                  <a:cubicBezTo>
                    <a:pt x="31620" y="12297"/>
                    <a:pt x="32984" y="13436"/>
                    <a:pt x="34861" y="14778"/>
                  </a:cubicBezTo>
                  <a:lnTo>
                    <a:pt x="57586" y="31103"/>
                  </a:lnTo>
                  <a:lnTo>
                    <a:pt x="54731" y="35067"/>
                  </a:lnTo>
                  <a:lnTo>
                    <a:pt x="16059" y="37184"/>
                  </a:lnTo>
                  <a:lnTo>
                    <a:pt x="30931" y="47822"/>
                  </a:lnTo>
                  <a:cubicBezTo>
                    <a:pt x="32793" y="49170"/>
                    <a:pt x="34280" y="50055"/>
                    <a:pt x="35401" y="50516"/>
                  </a:cubicBezTo>
                  <a:cubicBezTo>
                    <a:pt x="36540" y="50943"/>
                    <a:pt x="37544" y="51025"/>
                    <a:pt x="38357" y="50793"/>
                  </a:cubicBezTo>
                  <a:cubicBezTo>
                    <a:pt x="38986" y="50639"/>
                    <a:pt x="39740" y="50227"/>
                    <a:pt x="40620" y="49534"/>
                  </a:cubicBezTo>
                  <a:cubicBezTo>
                    <a:pt x="41519" y="48803"/>
                    <a:pt x="42183" y="48245"/>
                    <a:pt x="42643" y="47780"/>
                  </a:cubicBezTo>
                  <a:lnTo>
                    <a:pt x="44397" y="49021"/>
                  </a:lnTo>
                  <a:lnTo>
                    <a:pt x="34629" y="62659"/>
                  </a:lnTo>
                  <a:lnTo>
                    <a:pt x="32868" y="61408"/>
                  </a:lnTo>
                  <a:cubicBezTo>
                    <a:pt x="33239" y="60790"/>
                    <a:pt x="33606" y="60052"/>
                    <a:pt x="33977" y="59190"/>
                  </a:cubicBezTo>
                  <a:cubicBezTo>
                    <a:pt x="34340" y="58332"/>
                    <a:pt x="34535" y="57485"/>
                    <a:pt x="34543" y="56747"/>
                  </a:cubicBezTo>
                  <a:cubicBezTo>
                    <a:pt x="34505" y="55840"/>
                    <a:pt x="34138" y="54956"/>
                    <a:pt x="33426" y="54146"/>
                  </a:cubicBezTo>
                  <a:cubicBezTo>
                    <a:pt x="32707" y="53288"/>
                    <a:pt x="31317" y="52131"/>
                    <a:pt x="29260" y="50662"/>
                  </a:cubicBezTo>
                  <a:lnTo>
                    <a:pt x="14223" y="39863"/>
                  </a:lnTo>
                  <a:cubicBezTo>
                    <a:pt x="13478" y="39342"/>
                    <a:pt x="12680" y="38934"/>
                    <a:pt x="11863" y="38694"/>
                  </a:cubicBezTo>
                  <a:cubicBezTo>
                    <a:pt x="11031" y="38436"/>
                    <a:pt x="10188" y="38406"/>
                    <a:pt x="9378" y="38529"/>
                  </a:cubicBezTo>
                  <a:cubicBezTo>
                    <a:pt x="8487" y="38694"/>
                    <a:pt x="7666" y="39016"/>
                    <a:pt x="6891" y="39492"/>
                  </a:cubicBezTo>
                  <a:cubicBezTo>
                    <a:pt x="6107" y="39942"/>
                    <a:pt x="5347" y="40549"/>
                    <a:pt x="4564" y="41302"/>
                  </a:cubicBezTo>
                  <a:lnTo>
                    <a:pt x="2810" y="40036"/>
                  </a:lnTo>
                  <a:lnTo>
                    <a:pt x="11376" y="28117"/>
                  </a:lnTo>
                  <a:lnTo>
                    <a:pt x="45296" y="26288"/>
                  </a:lnTo>
                  <a:lnTo>
                    <a:pt x="33216" y="17622"/>
                  </a:lnTo>
                  <a:cubicBezTo>
                    <a:pt x="31317" y="16262"/>
                    <a:pt x="29773" y="15359"/>
                    <a:pt x="28671" y="14950"/>
                  </a:cubicBezTo>
                  <a:cubicBezTo>
                    <a:pt x="27547" y="14493"/>
                    <a:pt x="26592" y="14414"/>
                    <a:pt x="25737" y="14624"/>
                  </a:cubicBezTo>
                  <a:cubicBezTo>
                    <a:pt x="25078" y="14811"/>
                    <a:pt x="24332" y="15227"/>
                    <a:pt x="23489" y="15913"/>
                  </a:cubicBezTo>
                  <a:cubicBezTo>
                    <a:pt x="22635" y="16580"/>
                    <a:pt x="21961" y="17101"/>
                    <a:pt x="21503" y="17580"/>
                  </a:cubicBezTo>
                  <a:lnTo>
                    <a:pt x="19814" y="16363"/>
                  </a:lnTo>
                  <a:lnTo>
                    <a:pt x="29518" y="2810"/>
                  </a:lnTo>
                  <a:lnTo>
                    <a:pt x="31230" y="405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0" name="任意多边形: 形状 19">
              <a:extLst>
                <a:ext uri="{FF2B5EF4-FFF2-40B4-BE49-F238E27FC236}">
                  <a16:creationId xmlns:a16="http://schemas.microsoft.com/office/drawing/2014/main" id="{AA4A620F-F428-47DA-A16D-CFFF16300126}"/>
                </a:ext>
              </a:extLst>
            </p:cNvPr>
            <p:cNvSpPr/>
            <p:nvPr/>
          </p:nvSpPr>
          <p:spPr>
            <a:xfrm>
              <a:off x="4425305" y="1368497"/>
              <a:ext cx="107210" cy="107209"/>
            </a:xfrm>
            <a:custGeom>
              <a:avLst/>
              <a:gdLst/>
              <a:ahLst/>
              <a:cxnLst/>
              <a:rect l="0" t="0" r="0" b="0"/>
              <a:pathLst>
                <a:path w="48709" h="48709">
                  <a:moveTo>
                    <a:pt x="43649" y="16602"/>
                  </a:moveTo>
                  <a:cubicBezTo>
                    <a:pt x="43237" y="16992"/>
                    <a:pt x="42896" y="17386"/>
                    <a:pt x="42585" y="17689"/>
                  </a:cubicBezTo>
                  <a:cubicBezTo>
                    <a:pt x="42278" y="18015"/>
                    <a:pt x="41967" y="18480"/>
                    <a:pt x="41585" y="19060"/>
                  </a:cubicBezTo>
                  <a:cubicBezTo>
                    <a:pt x="41135" y="19735"/>
                    <a:pt x="41012" y="20319"/>
                    <a:pt x="41180" y="20923"/>
                  </a:cubicBezTo>
                  <a:cubicBezTo>
                    <a:pt x="41341" y="21481"/>
                    <a:pt x="41585" y="21994"/>
                    <a:pt x="41971" y="22481"/>
                  </a:cubicBezTo>
                  <a:lnTo>
                    <a:pt x="44811" y="26026"/>
                  </a:lnTo>
                  <a:cubicBezTo>
                    <a:pt x="45399" y="26723"/>
                    <a:pt x="45875" y="27315"/>
                    <a:pt x="46239" y="27708"/>
                  </a:cubicBezTo>
                  <a:cubicBezTo>
                    <a:pt x="46609" y="28150"/>
                    <a:pt x="47052" y="28686"/>
                    <a:pt x="47587" y="29308"/>
                  </a:cubicBezTo>
                  <a:cubicBezTo>
                    <a:pt x="46857" y="31302"/>
                    <a:pt x="45399" y="33831"/>
                    <a:pt x="43215" y="36802"/>
                  </a:cubicBezTo>
                  <a:cubicBezTo>
                    <a:pt x="41042" y="39803"/>
                    <a:pt x="38771" y="42261"/>
                    <a:pt x="36425" y="44112"/>
                  </a:cubicBezTo>
                  <a:cubicBezTo>
                    <a:pt x="34222" y="45911"/>
                    <a:pt x="31884" y="47222"/>
                    <a:pt x="29434" y="48091"/>
                  </a:cubicBezTo>
                  <a:cubicBezTo>
                    <a:pt x="26961" y="48998"/>
                    <a:pt x="24462" y="49343"/>
                    <a:pt x="21925" y="49156"/>
                  </a:cubicBezTo>
                  <a:cubicBezTo>
                    <a:pt x="19418" y="48998"/>
                    <a:pt x="16945" y="48256"/>
                    <a:pt x="14517" y="46952"/>
                  </a:cubicBezTo>
                  <a:cubicBezTo>
                    <a:pt x="12097" y="45671"/>
                    <a:pt x="9875" y="43756"/>
                    <a:pt x="7829" y="41227"/>
                  </a:cubicBezTo>
                  <a:cubicBezTo>
                    <a:pt x="5937" y="38837"/>
                    <a:pt x="4547" y="36322"/>
                    <a:pt x="3734" y="33707"/>
                  </a:cubicBezTo>
                  <a:cubicBezTo>
                    <a:pt x="2872" y="31069"/>
                    <a:pt x="2632" y="28416"/>
                    <a:pt x="2936" y="25749"/>
                  </a:cubicBezTo>
                  <a:cubicBezTo>
                    <a:pt x="3239" y="23141"/>
                    <a:pt x="4116" y="20604"/>
                    <a:pt x="5566" y="18139"/>
                  </a:cubicBezTo>
                  <a:cubicBezTo>
                    <a:pt x="7039" y="15673"/>
                    <a:pt x="9036" y="13421"/>
                    <a:pt x="11557" y="11383"/>
                  </a:cubicBezTo>
                  <a:cubicBezTo>
                    <a:pt x="13296" y="10000"/>
                    <a:pt x="15068" y="8914"/>
                    <a:pt x="16863" y="8161"/>
                  </a:cubicBezTo>
                  <a:cubicBezTo>
                    <a:pt x="18680" y="7385"/>
                    <a:pt x="20254" y="6872"/>
                    <a:pt x="21595" y="6595"/>
                  </a:cubicBezTo>
                  <a:lnTo>
                    <a:pt x="21981" y="4339"/>
                  </a:lnTo>
                  <a:lnTo>
                    <a:pt x="23858" y="2810"/>
                  </a:lnTo>
                  <a:lnTo>
                    <a:pt x="33012" y="13789"/>
                  </a:lnTo>
                  <a:lnTo>
                    <a:pt x="31120" y="15295"/>
                  </a:lnTo>
                  <a:cubicBezTo>
                    <a:pt x="27350" y="12803"/>
                    <a:pt x="24068" y="11402"/>
                    <a:pt x="21250" y="10978"/>
                  </a:cubicBezTo>
                  <a:cubicBezTo>
                    <a:pt x="18459" y="10600"/>
                    <a:pt x="15889" y="11327"/>
                    <a:pt x="13562" y="13189"/>
                  </a:cubicBezTo>
                  <a:cubicBezTo>
                    <a:pt x="10830" y="15392"/>
                    <a:pt x="9669" y="18281"/>
                    <a:pt x="10103" y="21886"/>
                  </a:cubicBezTo>
                  <a:cubicBezTo>
                    <a:pt x="10546" y="25479"/>
                    <a:pt x="12438" y="29379"/>
                    <a:pt x="15806" y="33572"/>
                  </a:cubicBezTo>
                  <a:cubicBezTo>
                    <a:pt x="19392" y="38035"/>
                    <a:pt x="22944" y="40957"/>
                    <a:pt x="26429" y="42291"/>
                  </a:cubicBezTo>
                  <a:cubicBezTo>
                    <a:pt x="29906" y="43625"/>
                    <a:pt x="32993" y="43239"/>
                    <a:pt x="35676" y="41096"/>
                  </a:cubicBezTo>
                  <a:cubicBezTo>
                    <a:pt x="36916" y="40081"/>
                    <a:pt x="37872" y="39001"/>
                    <a:pt x="38569" y="37847"/>
                  </a:cubicBezTo>
                  <a:cubicBezTo>
                    <a:pt x="39221" y="36690"/>
                    <a:pt x="39625" y="35637"/>
                    <a:pt x="39771" y="34730"/>
                  </a:cubicBezTo>
                  <a:lnTo>
                    <a:pt x="34837" y="28551"/>
                  </a:lnTo>
                  <a:cubicBezTo>
                    <a:pt x="34425" y="28049"/>
                    <a:pt x="33994" y="27660"/>
                    <a:pt x="33533" y="27521"/>
                  </a:cubicBezTo>
                  <a:cubicBezTo>
                    <a:pt x="33061" y="27289"/>
                    <a:pt x="32454" y="27289"/>
                    <a:pt x="31678" y="27498"/>
                  </a:cubicBezTo>
                  <a:cubicBezTo>
                    <a:pt x="31082" y="27656"/>
                    <a:pt x="30412" y="27903"/>
                    <a:pt x="29677" y="28312"/>
                  </a:cubicBezTo>
                  <a:cubicBezTo>
                    <a:pt x="28924" y="28682"/>
                    <a:pt x="28283" y="29027"/>
                    <a:pt x="27841" y="29304"/>
                  </a:cubicBezTo>
                  <a:lnTo>
                    <a:pt x="26489" y="27660"/>
                  </a:lnTo>
                  <a:lnTo>
                    <a:pt x="42301" y="14905"/>
                  </a:lnTo>
                  <a:lnTo>
                    <a:pt x="43649" y="1660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1" name="任意多边形: 形状 20">
              <a:extLst>
                <a:ext uri="{FF2B5EF4-FFF2-40B4-BE49-F238E27FC236}">
                  <a16:creationId xmlns:a16="http://schemas.microsoft.com/office/drawing/2014/main" id="{9B3E8790-393B-42EB-8744-BE17448199F1}"/>
                </a:ext>
              </a:extLst>
            </p:cNvPr>
            <p:cNvSpPr/>
            <p:nvPr/>
          </p:nvSpPr>
          <p:spPr>
            <a:xfrm>
              <a:off x="4617485" y="1265619"/>
              <a:ext cx="107210" cy="107209"/>
            </a:xfrm>
            <a:custGeom>
              <a:avLst/>
              <a:gdLst/>
              <a:ahLst/>
              <a:cxnLst/>
              <a:rect l="0" t="0" r="0" b="0"/>
              <a:pathLst>
                <a:path w="48709" h="48709">
                  <a:moveTo>
                    <a:pt x="47233" y="4942"/>
                  </a:moveTo>
                  <a:cubicBezTo>
                    <a:pt x="46728" y="5144"/>
                    <a:pt x="46016" y="5463"/>
                    <a:pt x="45075" y="5920"/>
                  </a:cubicBezTo>
                  <a:cubicBezTo>
                    <a:pt x="44153" y="6347"/>
                    <a:pt x="43423" y="6906"/>
                    <a:pt x="42887" y="7554"/>
                  </a:cubicBezTo>
                  <a:cubicBezTo>
                    <a:pt x="42317" y="8161"/>
                    <a:pt x="42048" y="9090"/>
                    <a:pt x="42078" y="10315"/>
                  </a:cubicBezTo>
                  <a:cubicBezTo>
                    <a:pt x="42100" y="11510"/>
                    <a:pt x="42449" y="13264"/>
                    <a:pt x="43033" y="15583"/>
                  </a:cubicBezTo>
                  <a:lnTo>
                    <a:pt x="46784" y="29586"/>
                  </a:lnTo>
                  <a:cubicBezTo>
                    <a:pt x="47885" y="33700"/>
                    <a:pt x="47357" y="37383"/>
                    <a:pt x="45233" y="40628"/>
                  </a:cubicBezTo>
                  <a:cubicBezTo>
                    <a:pt x="43086" y="43895"/>
                    <a:pt x="39725" y="46143"/>
                    <a:pt x="35116" y="47394"/>
                  </a:cubicBezTo>
                  <a:cubicBezTo>
                    <a:pt x="29732" y="48788"/>
                    <a:pt x="25239" y="48713"/>
                    <a:pt x="21638" y="47084"/>
                  </a:cubicBezTo>
                  <a:cubicBezTo>
                    <a:pt x="18045" y="45446"/>
                    <a:pt x="15681" y="42467"/>
                    <a:pt x="14538" y="38140"/>
                  </a:cubicBezTo>
                  <a:lnTo>
                    <a:pt x="9378" y="18892"/>
                  </a:lnTo>
                  <a:cubicBezTo>
                    <a:pt x="9232" y="18255"/>
                    <a:pt x="8974" y="17768"/>
                    <a:pt x="8603" y="17401"/>
                  </a:cubicBezTo>
                  <a:cubicBezTo>
                    <a:pt x="8262" y="17015"/>
                    <a:pt x="7704" y="16741"/>
                    <a:pt x="6935" y="16539"/>
                  </a:cubicBezTo>
                  <a:cubicBezTo>
                    <a:pt x="6407" y="16438"/>
                    <a:pt x="5781" y="16423"/>
                    <a:pt x="5073" y="16438"/>
                  </a:cubicBezTo>
                  <a:cubicBezTo>
                    <a:pt x="4365" y="16509"/>
                    <a:pt x="3784" y="16539"/>
                    <a:pt x="3368" y="16610"/>
                  </a:cubicBezTo>
                  <a:lnTo>
                    <a:pt x="2810" y="14523"/>
                  </a:lnTo>
                  <a:lnTo>
                    <a:pt x="22564" y="9247"/>
                  </a:lnTo>
                  <a:lnTo>
                    <a:pt x="23122" y="11319"/>
                  </a:lnTo>
                  <a:cubicBezTo>
                    <a:pt x="22564" y="11507"/>
                    <a:pt x="21998" y="11724"/>
                    <a:pt x="21455" y="11994"/>
                  </a:cubicBezTo>
                  <a:cubicBezTo>
                    <a:pt x="20881" y="12237"/>
                    <a:pt x="20331" y="12530"/>
                    <a:pt x="19780" y="12886"/>
                  </a:cubicBezTo>
                  <a:cubicBezTo>
                    <a:pt x="19143" y="13264"/>
                    <a:pt x="18794" y="13770"/>
                    <a:pt x="18678" y="14328"/>
                  </a:cubicBezTo>
                  <a:cubicBezTo>
                    <a:pt x="18592" y="14894"/>
                    <a:pt x="18633" y="15467"/>
                    <a:pt x="18794" y="16123"/>
                  </a:cubicBezTo>
                  <a:lnTo>
                    <a:pt x="23860" y="35082"/>
                  </a:lnTo>
                  <a:cubicBezTo>
                    <a:pt x="24876" y="38814"/>
                    <a:pt x="26412" y="41328"/>
                    <a:pt x="28506" y="42569"/>
                  </a:cubicBezTo>
                  <a:cubicBezTo>
                    <a:pt x="30631" y="43846"/>
                    <a:pt x="33261" y="44019"/>
                    <a:pt x="36420" y="43205"/>
                  </a:cubicBezTo>
                  <a:cubicBezTo>
                    <a:pt x="39485" y="42362"/>
                    <a:pt x="41680" y="40800"/>
                    <a:pt x="42928" y="38443"/>
                  </a:cubicBezTo>
                  <a:cubicBezTo>
                    <a:pt x="44187" y="36101"/>
                    <a:pt x="44333" y="33108"/>
                    <a:pt x="43355" y="29477"/>
                  </a:cubicBezTo>
                  <a:lnTo>
                    <a:pt x="39972" y="16700"/>
                  </a:lnTo>
                  <a:cubicBezTo>
                    <a:pt x="39357" y="14426"/>
                    <a:pt x="38747" y="12796"/>
                    <a:pt x="38132" y="11720"/>
                  </a:cubicBezTo>
                  <a:cubicBezTo>
                    <a:pt x="37521" y="10705"/>
                    <a:pt x="36828" y="9997"/>
                    <a:pt x="36060" y="9671"/>
                  </a:cubicBezTo>
                  <a:cubicBezTo>
                    <a:pt x="35487" y="9416"/>
                    <a:pt x="34595" y="9281"/>
                    <a:pt x="33366" y="9281"/>
                  </a:cubicBezTo>
                  <a:cubicBezTo>
                    <a:pt x="32141" y="9259"/>
                    <a:pt x="31264" y="9281"/>
                    <a:pt x="30792" y="9341"/>
                  </a:cubicBezTo>
                  <a:lnTo>
                    <a:pt x="30219" y="7202"/>
                  </a:lnTo>
                  <a:lnTo>
                    <a:pt x="46683" y="2810"/>
                  </a:lnTo>
                  <a:lnTo>
                    <a:pt x="47233" y="49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2" name="任意多边形: 形状 21">
              <a:extLst>
                <a:ext uri="{FF2B5EF4-FFF2-40B4-BE49-F238E27FC236}">
                  <a16:creationId xmlns:a16="http://schemas.microsoft.com/office/drawing/2014/main" id="{CCF4C6EA-87B8-4852-9556-C04D9B408B30}"/>
                </a:ext>
              </a:extLst>
            </p:cNvPr>
            <p:cNvSpPr/>
            <p:nvPr/>
          </p:nvSpPr>
          <p:spPr>
            <a:xfrm>
              <a:off x="4775922" y="1258105"/>
              <a:ext cx="107210" cy="98962"/>
            </a:xfrm>
            <a:custGeom>
              <a:avLst/>
              <a:gdLst/>
              <a:ahLst/>
              <a:cxnLst/>
              <a:rect l="0" t="0" r="0" b="0"/>
              <a:pathLst>
                <a:path w="48709" h="44962">
                  <a:moveTo>
                    <a:pt x="48961" y="5587"/>
                  </a:moveTo>
                  <a:cubicBezTo>
                    <a:pt x="48444" y="5620"/>
                    <a:pt x="47713" y="5703"/>
                    <a:pt x="46758" y="5819"/>
                  </a:cubicBezTo>
                  <a:cubicBezTo>
                    <a:pt x="45821" y="5973"/>
                    <a:pt x="44937" y="6328"/>
                    <a:pt x="44183" y="6864"/>
                  </a:cubicBezTo>
                  <a:cubicBezTo>
                    <a:pt x="43486" y="7370"/>
                    <a:pt x="42996" y="8209"/>
                    <a:pt x="42700" y="9416"/>
                  </a:cubicBezTo>
                  <a:cubicBezTo>
                    <a:pt x="42389" y="10596"/>
                    <a:pt x="42228" y="12372"/>
                    <a:pt x="42205" y="14714"/>
                  </a:cubicBezTo>
                  <a:lnTo>
                    <a:pt x="41819" y="42670"/>
                  </a:lnTo>
                  <a:lnTo>
                    <a:pt x="36922" y="42621"/>
                  </a:lnTo>
                  <a:lnTo>
                    <a:pt x="13103" y="12069"/>
                  </a:lnTo>
                  <a:lnTo>
                    <a:pt x="12844" y="30380"/>
                  </a:lnTo>
                  <a:cubicBezTo>
                    <a:pt x="12814" y="32647"/>
                    <a:pt x="12938" y="34378"/>
                    <a:pt x="13223" y="35562"/>
                  </a:cubicBezTo>
                  <a:cubicBezTo>
                    <a:pt x="13511" y="36765"/>
                    <a:pt x="13998" y="37611"/>
                    <a:pt x="14658" y="38170"/>
                  </a:cubicBezTo>
                  <a:cubicBezTo>
                    <a:pt x="15141" y="38612"/>
                    <a:pt x="15924" y="38945"/>
                    <a:pt x="17018" y="39271"/>
                  </a:cubicBezTo>
                  <a:cubicBezTo>
                    <a:pt x="18086" y="39620"/>
                    <a:pt x="18933" y="39852"/>
                    <a:pt x="19593" y="39953"/>
                  </a:cubicBezTo>
                  <a:lnTo>
                    <a:pt x="19574" y="42111"/>
                  </a:lnTo>
                  <a:lnTo>
                    <a:pt x="2810" y="41860"/>
                  </a:lnTo>
                  <a:lnTo>
                    <a:pt x="2825" y="39751"/>
                  </a:lnTo>
                  <a:cubicBezTo>
                    <a:pt x="3541" y="39676"/>
                    <a:pt x="4339" y="39541"/>
                    <a:pt x="5276" y="39354"/>
                  </a:cubicBezTo>
                  <a:cubicBezTo>
                    <a:pt x="6216" y="39159"/>
                    <a:pt x="6988" y="38825"/>
                    <a:pt x="7602" y="38424"/>
                  </a:cubicBezTo>
                  <a:cubicBezTo>
                    <a:pt x="8333" y="37881"/>
                    <a:pt x="8820" y="37113"/>
                    <a:pt x="9109" y="36026"/>
                  </a:cubicBezTo>
                  <a:cubicBezTo>
                    <a:pt x="9397" y="34970"/>
                    <a:pt x="9558" y="33164"/>
                    <a:pt x="9558" y="30635"/>
                  </a:cubicBezTo>
                  <a:lnTo>
                    <a:pt x="9824" y="12106"/>
                  </a:lnTo>
                  <a:cubicBezTo>
                    <a:pt x="9839" y="11173"/>
                    <a:pt x="9716" y="10323"/>
                    <a:pt x="9435" y="9498"/>
                  </a:cubicBezTo>
                  <a:cubicBezTo>
                    <a:pt x="9169" y="8663"/>
                    <a:pt x="8745" y="7970"/>
                    <a:pt x="8153" y="7374"/>
                  </a:cubicBezTo>
                  <a:cubicBezTo>
                    <a:pt x="7516" y="6729"/>
                    <a:pt x="6793" y="6227"/>
                    <a:pt x="5965" y="5868"/>
                  </a:cubicBezTo>
                  <a:cubicBezTo>
                    <a:pt x="5152" y="5519"/>
                    <a:pt x="4189" y="5201"/>
                    <a:pt x="3155" y="4991"/>
                  </a:cubicBezTo>
                  <a:lnTo>
                    <a:pt x="3155" y="2810"/>
                  </a:lnTo>
                  <a:lnTo>
                    <a:pt x="17835" y="3027"/>
                  </a:lnTo>
                  <a:lnTo>
                    <a:pt x="38728" y="29810"/>
                  </a:lnTo>
                  <a:lnTo>
                    <a:pt x="38945" y="14961"/>
                  </a:lnTo>
                  <a:cubicBezTo>
                    <a:pt x="38968" y="12620"/>
                    <a:pt x="38852" y="10866"/>
                    <a:pt x="38559" y="9686"/>
                  </a:cubicBezTo>
                  <a:cubicBezTo>
                    <a:pt x="38256" y="8532"/>
                    <a:pt x="37776" y="7677"/>
                    <a:pt x="37109" y="7112"/>
                  </a:cubicBezTo>
                  <a:cubicBezTo>
                    <a:pt x="36603" y="6707"/>
                    <a:pt x="35805" y="6325"/>
                    <a:pt x="34790" y="5995"/>
                  </a:cubicBezTo>
                  <a:cubicBezTo>
                    <a:pt x="33748" y="5662"/>
                    <a:pt x="32905" y="5474"/>
                    <a:pt x="32268" y="5313"/>
                  </a:cubicBezTo>
                  <a:lnTo>
                    <a:pt x="32328" y="3234"/>
                  </a:lnTo>
                  <a:lnTo>
                    <a:pt x="49002" y="3458"/>
                  </a:lnTo>
                  <a:lnTo>
                    <a:pt x="48961" y="5587"/>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3" name="任意多边形: 形状 22">
              <a:extLst>
                <a:ext uri="{FF2B5EF4-FFF2-40B4-BE49-F238E27FC236}">
                  <a16:creationId xmlns:a16="http://schemas.microsoft.com/office/drawing/2014/main" id="{BDE7E8C4-7ECD-486A-B0A9-6267C95998C0}"/>
                </a:ext>
              </a:extLst>
            </p:cNvPr>
            <p:cNvSpPr/>
            <p:nvPr/>
          </p:nvSpPr>
          <p:spPr>
            <a:xfrm>
              <a:off x="4923878" y="1271861"/>
              <a:ext cx="74221" cy="107209"/>
            </a:xfrm>
            <a:custGeom>
              <a:avLst/>
              <a:gdLst/>
              <a:ahLst/>
              <a:cxnLst/>
              <a:rect l="0" t="0" r="0" b="0"/>
              <a:pathLst>
                <a:path w="33722" h="48709">
                  <a:moveTo>
                    <a:pt x="23797" y="46016"/>
                  </a:moveTo>
                  <a:lnTo>
                    <a:pt x="2810" y="40613"/>
                  </a:lnTo>
                  <a:lnTo>
                    <a:pt x="3353" y="38503"/>
                  </a:lnTo>
                  <a:cubicBezTo>
                    <a:pt x="3822" y="38604"/>
                    <a:pt x="4541" y="38758"/>
                    <a:pt x="5497" y="38908"/>
                  </a:cubicBezTo>
                  <a:cubicBezTo>
                    <a:pt x="6433" y="39088"/>
                    <a:pt x="7100" y="39140"/>
                    <a:pt x="7513" y="39088"/>
                  </a:cubicBezTo>
                  <a:cubicBezTo>
                    <a:pt x="8232" y="39001"/>
                    <a:pt x="8753" y="38754"/>
                    <a:pt x="9124" y="38364"/>
                  </a:cubicBezTo>
                  <a:cubicBezTo>
                    <a:pt x="9472" y="38016"/>
                    <a:pt x="9738" y="37465"/>
                    <a:pt x="9918" y="36821"/>
                  </a:cubicBezTo>
                  <a:lnTo>
                    <a:pt x="16861" y="10015"/>
                  </a:lnTo>
                  <a:cubicBezTo>
                    <a:pt x="17000" y="9420"/>
                    <a:pt x="17018" y="8843"/>
                    <a:pt x="16921" y="8318"/>
                  </a:cubicBezTo>
                  <a:cubicBezTo>
                    <a:pt x="16797" y="7812"/>
                    <a:pt x="16449" y="7318"/>
                    <a:pt x="15838" y="6868"/>
                  </a:cubicBezTo>
                  <a:cubicBezTo>
                    <a:pt x="15467" y="6565"/>
                    <a:pt x="14898" y="6242"/>
                    <a:pt x="14100" y="5811"/>
                  </a:cubicBezTo>
                  <a:cubicBezTo>
                    <a:pt x="13324" y="5422"/>
                    <a:pt x="12635" y="5096"/>
                    <a:pt x="12035" y="4875"/>
                  </a:cubicBezTo>
                  <a:lnTo>
                    <a:pt x="12571" y="2810"/>
                  </a:lnTo>
                  <a:lnTo>
                    <a:pt x="33557" y="8239"/>
                  </a:lnTo>
                  <a:lnTo>
                    <a:pt x="33006" y="10311"/>
                  </a:lnTo>
                  <a:cubicBezTo>
                    <a:pt x="32478" y="10233"/>
                    <a:pt x="31796" y="10117"/>
                    <a:pt x="30972" y="10015"/>
                  </a:cubicBezTo>
                  <a:cubicBezTo>
                    <a:pt x="30151" y="9907"/>
                    <a:pt x="29443" y="9869"/>
                    <a:pt x="28847" y="9907"/>
                  </a:cubicBezTo>
                  <a:cubicBezTo>
                    <a:pt x="28094" y="9955"/>
                    <a:pt x="27543" y="10218"/>
                    <a:pt x="27172" y="10622"/>
                  </a:cubicBezTo>
                  <a:cubicBezTo>
                    <a:pt x="26832" y="11065"/>
                    <a:pt x="26566" y="11585"/>
                    <a:pt x="26404" y="12185"/>
                  </a:cubicBezTo>
                  <a:lnTo>
                    <a:pt x="19469" y="38968"/>
                  </a:lnTo>
                  <a:cubicBezTo>
                    <a:pt x="19304" y="39597"/>
                    <a:pt x="19304" y="40185"/>
                    <a:pt x="19401" y="40684"/>
                  </a:cubicBezTo>
                  <a:cubicBezTo>
                    <a:pt x="19525" y="41186"/>
                    <a:pt x="19896" y="41692"/>
                    <a:pt x="20488" y="42156"/>
                  </a:cubicBezTo>
                  <a:cubicBezTo>
                    <a:pt x="20807" y="42419"/>
                    <a:pt x="21402" y="42730"/>
                    <a:pt x="22212" y="43112"/>
                  </a:cubicBezTo>
                  <a:cubicBezTo>
                    <a:pt x="23032" y="43460"/>
                    <a:pt x="23740" y="43738"/>
                    <a:pt x="24314" y="43947"/>
                  </a:cubicBezTo>
                  <a:lnTo>
                    <a:pt x="23797" y="46016"/>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4" name="任意多边形: 形状 23">
              <a:extLst>
                <a:ext uri="{FF2B5EF4-FFF2-40B4-BE49-F238E27FC236}">
                  <a16:creationId xmlns:a16="http://schemas.microsoft.com/office/drawing/2014/main" id="{C3B6DB5E-CE50-43D1-A19B-CEDA065E6210}"/>
                </a:ext>
              </a:extLst>
            </p:cNvPr>
            <p:cNvSpPr/>
            <p:nvPr/>
          </p:nvSpPr>
          <p:spPr>
            <a:xfrm>
              <a:off x="5050236" y="1304000"/>
              <a:ext cx="98962" cy="115456"/>
            </a:xfrm>
            <a:custGeom>
              <a:avLst/>
              <a:gdLst/>
              <a:ahLst/>
              <a:cxnLst/>
              <a:rect l="0" t="0" r="0" b="0"/>
              <a:pathLst>
                <a:path w="44962" h="52456">
                  <a:moveTo>
                    <a:pt x="43228" y="26183"/>
                  </a:moveTo>
                  <a:cubicBezTo>
                    <a:pt x="42662" y="25966"/>
                    <a:pt x="42096" y="25779"/>
                    <a:pt x="41538" y="25681"/>
                  </a:cubicBezTo>
                  <a:cubicBezTo>
                    <a:pt x="40961" y="25558"/>
                    <a:pt x="40328" y="25524"/>
                    <a:pt x="39665" y="25558"/>
                  </a:cubicBezTo>
                  <a:cubicBezTo>
                    <a:pt x="38765" y="25588"/>
                    <a:pt x="37990" y="25737"/>
                    <a:pt x="37375" y="26007"/>
                  </a:cubicBezTo>
                  <a:cubicBezTo>
                    <a:pt x="36746" y="26281"/>
                    <a:pt x="36026" y="26667"/>
                    <a:pt x="35232" y="27304"/>
                  </a:cubicBezTo>
                  <a:cubicBezTo>
                    <a:pt x="34138" y="28165"/>
                    <a:pt x="32564" y="29413"/>
                    <a:pt x="30530" y="31107"/>
                  </a:cubicBezTo>
                  <a:cubicBezTo>
                    <a:pt x="28488" y="32774"/>
                    <a:pt x="26146" y="34606"/>
                    <a:pt x="23531" y="36765"/>
                  </a:cubicBezTo>
                  <a:cubicBezTo>
                    <a:pt x="21204" y="38664"/>
                    <a:pt x="18652" y="40789"/>
                    <a:pt x="15898" y="43089"/>
                  </a:cubicBezTo>
                  <a:cubicBezTo>
                    <a:pt x="13129" y="45352"/>
                    <a:pt x="10476" y="47582"/>
                    <a:pt x="7947" y="49654"/>
                  </a:cubicBezTo>
                  <a:lnTo>
                    <a:pt x="3091" y="47080"/>
                  </a:lnTo>
                  <a:cubicBezTo>
                    <a:pt x="3766" y="40302"/>
                    <a:pt x="4463" y="33464"/>
                    <a:pt x="5133" y="26483"/>
                  </a:cubicBezTo>
                  <a:cubicBezTo>
                    <a:pt x="5841" y="19506"/>
                    <a:pt x="6314" y="14650"/>
                    <a:pt x="6520" y="11896"/>
                  </a:cubicBezTo>
                  <a:cubicBezTo>
                    <a:pt x="6583" y="10903"/>
                    <a:pt x="6561" y="10102"/>
                    <a:pt x="6418" y="9513"/>
                  </a:cubicBezTo>
                  <a:cubicBezTo>
                    <a:pt x="6272" y="8895"/>
                    <a:pt x="5969" y="8187"/>
                    <a:pt x="5433" y="7333"/>
                  </a:cubicBezTo>
                  <a:cubicBezTo>
                    <a:pt x="5047" y="6767"/>
                    <a:pt x="4680" y="6272"/>
                    <a:pt x="4324" y="5920"/>
                  </a:cubicBezTo>
                  <a:cubicBezTo>
                    <a:pt x="3968" y="5594"/>
                    <a:pt x="3462" y="5189"/>
                    <a:pt x="2810" y="4725"/>
                  </a:cubicBezTo>
                  <a:lnTo>
                    <a:pt x="3837" y="2810"/>
                  </a:lnTo>
                  <a:lnTo>
                    <a:pt x="22504" y="12709"/>
                  </a:lnTo>
                  <a:lnTo>
                    <a:pt x="21526" y="14579"/>
                  </a:lnTo>
                  <a:cubicBezTo>
                    <a:pt x="19634" y="13849"/>
                    <a:pt x="18292" y="13384"/>
                    <a:pt x="17532" y="13305"/>
                  </a:cubicBezTo>
                  <a:cubicBezTo>
                    <a:pt x="16756" y="13204"/>
                    <a:pt x="16307" y="13328"/>
                    <a:pt x="16097" y="13676"/>
                  </a:cubicBezTo>
                  <a:cubicBezTo>
                    <a:pt x="16010" y="13864"/>
                    <a:pt x="15943" y="14073"/>
                    <a:pt x="15887" y="14294"/>
                  </a:cubicBezTo>
                  <a:cubicBezTo>
                    <a:pt x="15834" y="14512"/>
                    <a:pt x="15778" y="14838"/>
                    <a:pt x="15692" y="15280"/>
                  </a:cubicBezTo>
                  <a:cubicBezTo>
                    <a:pt x="15452" y="16981"/>
                    <a:pt x="15171" y="19802"/>
                    <a:pt x="14800" y="23800"/>
                  </a:cubicBezTo>
                  <a:cubicBezTo>
                    <a:pt x="14452" y="27783"/>
                    <a:pt x="13860" y="33872"/>
                    <a:pt x="13005" y="41943"/>
                  </a:cubicBezTo>
                  <a:cubicBezTo>
                    <a:pt x="16824" y="38743"/>
                    <a:pt x="20020" y="36030"/>
                    <a:pt x="22620" y="33793"/>
                  </a:cubicBezTo>
                  <a:cubicBezTo>
                    <a:pt x="25198" y="31568"/>
                    <a:pt x="27487" y="29582"/>
                    <a:pt x="29439" y="27873"/>
                  </a:cubicBezTo>
                  <a:cubicBezTo>
                    <a:pt x="30410" y="27030"/>
                    <a:pt x="31279" y="26247"/>
                    <a:pt x="32014" y="25468"/>
                  </a:cubicBezTo>
                  <a:cubicBezTo>
                    <a:pt x="32767" y="24730"/>
                    <a:pt x="33261" y="24149"/>
                    <a:pt x="33494" y="23669"/>
                  </a:cubicBezTo>
                  <a:cubicBezTo>
                    <a:pt x="33775" y="23163"/>
                    <a:pt x="33625" y="22523"/>
                    <a:pt x="33029" y="21758"/>
                  </a:cubicBezTo>
                  <a:cubicBezTo>
                    <a:pt x="32467" y="21039"/>
                    <a:pt x="31204" y="20012"/>
                    <a:pt x="29248" y="18779"/>
                  </a:cubicBezTo>
                  <a:lnTo>
                    <a:pt x="30264" y="16842"/>
                  </a:lnTo>
                  <a:lnTo>
                    <a:pt x="44258" y="24242"/>
                  </a:lnTo>
                  <a:lnTo>
                    <a:pt x="43228" y="26183"/>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5" name="任意多边形: 形状 24">
              <a:extLst>
                <a:ext uri="{FF2B5EF4-FFF2-40B4-BE49-F238E27FC236}">
                  <a16:creationId xmlns:a16="http://schemas.microsoft.com/office/drawing/2014/main" id="{8E0EED2C-2866-4510-89A1-958610CD5A78}"/>
                </a:ext>
              </a:extLst>
            </p:cNvPr>
            <p:cNvSpPr/>
            <p:nvPr/>
          </p:nvSpPr>
          <p:spPr>
            <a:xfrm>
              <a:off x="5133332" y="1387753"/>
              <a:ext cx="123701" cy="123701"/>
            </a:xfrm>
            <a:custGeom>
              <a:avLst/>
              <a:gdLst/>
              <a:ahLst/>
              <a:cxnLst/>
              <a:rect l="0" t="0" r="0" b="0"/>
              <a:pathLst>
                <a:path w="56203" h="56203">
                  <a:moveTo>
                    <a:pt x="47912" y="33501"/>
                  </a:moveTo>
                  <a:lnTo>
                    <a:pt x="46327" y="32028"/>
                  </a:lnTo>
                  <a:cubicBezTo>
                    <a:pt x="46964" y="30578"/>
                    <a:pt x="47312" y="28862"/>
                    <a:pt x="47376" y="26869"/>
                  </a:cubicBezTo>
                  <a:cubicBezTo>
                    <a:pt x="47451" y="24898"/>
                    <a:pt x="47121" y="23362"/>
                    <a:pt x="46375" y="22298"/>
                  </a:cubicBezTo>
                  <a:cubicBezTo>
                    <a:pt x="46064" y="21814"/>
                    <a:pt x="45536" y="21256"/>
                    <a:pt x="44839" y="20608"/>
                  </a:cubicBezTo>
                  <a:cubicBezTo>
                    <a:pt x="44150" y="19885"/>
                    <a:pt x="43558" y="19360"/>
                    <a:pt x="43093" y="18911"/>
                  </a:cubicBezTo>
                  <a:lnTo>
                    <a:pt x="38949" y="15122"/>
                  </a:lnTo>
                  <a:lnTo>
                    <a:pt x="28810" y="26217"/>
                  </a:lnTo>
                  <a:lnTo>
                    <a:pt x="31729" y="28956"/>
                  </a:lnTo>
                  <a:cubicBezTo>
                    <a:pt x="32463" y="29600"/>
                    <a:pt x="33212" y="30125"/>
                    <a:pt x="33969" y="30485"/>
                  </a:cubicBezTo>
                  <a:cubicBezTo>
                    <a:pt x="34722" y="30856"/>
                    <a:pt x="35603" y="31050"/>
                    <a:pt x="36562" y="30983"/>
                  </a:cubicBezTo>
                  <a:cubicBezTo>
                    <a:pt x="37128" y="30946"/>
                    <a:pt x="37941" y="30695"/>
                    <a:pt x="38960" y="30192"/>
                  </a:cubicBezTo>
                  <a:cubicBezTo>
                    <a:pt x="39983" y="29694"/>
                    <a:pt x="40822" y="29207"/>
                    <a:pt x="41456" y="28720"/>
                  </a:cubicBezTo>
                  <a:lnTo>
                    <a:pt x="43018" y="30155"/>
                  </a:lnTo>
                  <a:lnTo>
                    <a:pt x="32077" y="42156"/>
                  </a:lnTo>
                  <a:lnTo>
                    <a:pt x="30481" y="40706"/>
                  </a:lnTo>
                  <a:cubicBezTo>
                    <a:pt x="30931" y="40081"/>
                    <a:pt x="31380" y="39178"/>
                    <a:pt x="31822" y="38016"/>
                  </a:cubicBezTo>
                  <a:cubicBezTo>
                    <a:pt x="32280" y="36836"/>
                    <a:pt x="32519" y="35951"/>
                    <a:pt x="32519" y="35356"/>
                  </a:cubicBezTo>
                  <a:cubicBezTo>
                    <a:pt x="32519" y="34486"/>
                    <a:pt x="32317" y="33677"/>
                    <a:pt x="31890" y="32935"/>
                  </a:cubicBezTo>
                  <a:cubicBezTo>
                    <a:pt x="31448" y="32205"/>
                    <a:pt x="30829" y="31485"/>
                    <a:pt x="30035" y="30751"/>
                  </a:cubicBezTo>
                  <a:lnTo>
                    <a:pt x="27098" y="28087"/>
                  </a:lnTo>
                  <a:lnTo>
                    <a:pt x="19506" y="36397"/>
                  </a:lnTo>
                  <a:cubicBezTo>
                    <a:pt x="18716" y="37259"/>
                    <a:pt x="18165" y="38012"/>
                    <a:pt x="17794" y="38630"/>
                  </a:cubicBezTo>
                  <a:cubicBezTo>
                    <a:pt x="17476" y="39252"/>
                    <a:pt x="17352" y="39871"/>
                    <a:pt x="17476" y="40455"/>
                  </a:cubicBezTo>
                  <a:cubicBezTo>
                    <a:pt x="17550" y="41006"/>
                    <a:pt x="17880" y="41628"/>
                    <a:pt x="18375" y="42224"/>
                  </a:cubicBezTo>
                  <a:cubicBezTo>
                    <a:pt x="18903" y="42849"/>
                    <a:pt x="19649" y="43625"/>
                    <a:pt x="20672" y="44566"/>
                  </a:cubicBezTo>
                  <a:cubicBezTo>
                    <a:pt x="21144" y="44970"/>
                    <a:pt x="21710" y="45502"/>
                    <a:pt x="22384" y="46094"/>
                  </a:cubicBezTo>
                  <a:cubicBezTo>
                    <a:pt x="23058" y="46675"/>
                    <a:pt x="23673" y="47155"/>
                    <a:pt x="24239" y="47544"/>
                  </a:cubicBezTo>
                  <a:cubicBezTo>
                    <a:pt x="24849" y="48009"/>
                    <a:pt x="25490" y="48391"/>
                    <a:pt x="26086" y="48702"/>
                  </a:cubicBezTo>
                  <a:cubicBezTo>
                    <a:pt x="26730" y="49028"/>
                    <a:pt x="27259" y="49144"/>
                    <a:pt x="27753" y="49122"/>
                  </a:cubicBezTo>
                  <a:cubicBezTo>
                    <a:pt x="28978" y="49047"/>
                    <a:pt x="30642" y="48702"/>
                    <a:pt x="32680" y="48088"/>
                  </a:cubicBezTo>
                  <a:cubicBezTo>
                    <a:pt x="34722" y="47451"/>
                    <a:pt x="36203" y="46941"/>
                    <a:pt x="37072" y="46484"/>
                  </a:cubicBezTo>
                  <a:lnTo>
                    <a:pt x="38522" y="47818"/>
                  </a:lnTo>
                  <a:lnTo>
                    <a:pt x="29795" y="56260"/>
                  </a:lnTo>
                  <a:lnTo>
                    <a:pt x="2810" y="31613"/>
                  </a:lnTo>
                  <a:lnTo>
                    <a:pt x="4283" y="30031"/>
                  </a:lnTo>
                  <a:cubicBezTo>
                    <a:pt x="4669" y="30342"/>
                    <a:pt x="5238" y="30747"/>
                    <a:pt x="5973" y="31283"/>
                  </a:cubicBezTo>
                  <a:cubicBezTo>
                    <a:pt x="6703" y="31792"/>
                    <a:pt x="7231" y="32118"/>
                    <a:pt x="7625" y="32253"/>
                  </a:cubicBezTo>
                  <a:cubicBezTo>
                    <a:pt x="8333" y="32523"/>
                    <a:pt x="8929" y="32560"/>
                    <a:pt x="9393" y="32407"/>
                  </a:cubicBezTo>
                  <a:cubicBezTo>
                    <a:pt x="9888" y="32235"/>
                    <a:pt x="10379" y="31864"/>
                    <a:pt x="10829" y="31350"/>
                  </a:cubicBezTo>
                  <a:lnTo>
                    <a:pt x="29409" y="11053"/>
                  </a:lnTo>
                  <a:cubicBezTo>
                    <a:pt x="29859" y="10574"/>
                    <a:pt x="30140" y="10090"/>
                    <a:pt x="30279" y="9648"/>
                  </a:cubicBezTo>
                  <a:cubicBezTo>
                    <a:pt x="30432" y="9180"/>
                    <a:pt x="30324" y="8562"/>
                    <a:pt x="29998" y="7760"/>
                  </a:cubicBezTo>
                  <a:cubicBezTo>
                    <a:pt x="29803" y="7295"/>
                    <a:pt x="29424" y="6707"/>
                    <a:pt x="28904" y="5976"/>
                  </a:cubicBezTo>
                  <a:cubicBezTo>
                    <a:pt x="28390" y="5246"/>
                    <a:pt x="28004" y="4736"/>
                    <a:pt x="27716" y="4376"/>
                  </a:cubicBezTo>
                  <a:lnTo>
                    <a:pt x="29136" y="2810"/>
                  </a:lnTo>
                  <a:lnTo>
                    <a:pt x="54660" y="26108"/>
                  </a:lnTo>
                  <a:lnTo>
                    <a:pt x="47912" y="3350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6" name="任意多边形: 形状 25">
              <a:extLst>
                <a:ext uri="{FF2B5EF4-FFF2-40B4-BE49-F238E27FC236}">
                  <a16:creationId xmlns:a16="http://schemas.microsoft.com/office/drawing/2014/main" id="{521EBB00-C8F2-419C-9B80-A611F8BCA2FB}"/>
                </a:ext>
              </a:extLst>
            </p:cNvPr>
            <p:cNvSpPr/>
            <p:nvPr/>
          </p:nvSpPr>
          <p:spPr>
            <a:xfrm>
              <a:off x="5223717" y="1494476"/>
              <a:ext cx="115457" cy="140195"/>
            </a:xfrm>
            <a:custGeom>
              <a:avLst/>
              <a:gdLst/>
              <a:ahLst/>
              <a:cxnLst/>
              <a:rect l="0" t="0" r="0" b="0"/>
              <a:pathLst>
                <a:path w="52456" h="63697">
                  <a:moveTo>
                    <a:pt x="27105" y="61636"/>
                  </a:moveTo>
                  <a:lnTo>
                    <a:pt x="18986" y="49021"/>
                  </a:lnTo>
                  <a:cubicBezTo>
                    <a:pt x="20908" y="44723"/>
                    <a:pt x="22391" y="41223"/>
                    <a:pt x="23414" y="38526"/>
                  </a:cubicBezTo>
                  <a:cubicBezTo>
                    <a:pt x="24452" y="35817"/>
                    <a:pt x="25576" y="32549"/>
                    <a:pt x="26775" y="28757"/>
                  </a:cubicBezTo>
                  <a:lnTo>
                    <a:pt x="26000" y="27547"/>
                  </a:lnTo>
                  <a:lnTo>
                    <a:pt x="16093" y="33958"/>
                  </a:lnTo>
                  <a:cubicBezTo>
                    <a:pt x="15512" y="34292"/>
                    <a:pt x="15108" y="34689"/>
                    <a:pt x="14868" y="35153"/>
                  </a:cubicBezTo>
                  <a:cubicBezTo>
                    <a:pt x="14613" y="35603"/>
                    <a:pt x="14557" y="36217"/>
                    <a:pt x="14680" y="36986"/>
                  </a:cubicBezTo>
                  <a:cubicBezTo>
                    <a:pt x="14744" y="37319"/>
                    <a:pt x="14898" y="37885"/>
                    <a:pt x="15186" y="38593"/>
                  </a:cubicBezTo>
                  <a:cubicBezTo>
                    <a:pt x="15456" y="39290"/>
                    <a:pt x="15722" y="39889"/>
                    <a:pt x="15939" y="40354"/>
                  </a:cubicBezTo>
                  <a:lnTo>
                    <a:pt x="14130" y="41512"/>
                  </a:lnTo>
                  <a:lnTo>
                    <a:pt x="2810" y="23969"/>
                  </a:lnTo>
                  <a:lnTo>
                    <a:pt x="4620" y="22789"/>
                  </a:lnTo>
                  <a:cubicBezTo>
                    <a:pt x="4953" y="23216"/>
                    <a:pt x="5403" y="23774"/>
                    <a:pt x="5969" y="24471"/>
                  </a:cubicBezTo>
                  <a:cubicBezTo>
                    <a:pt x="6550" y="25145"/>
                    <a:pt x="6969" y="25610"/>
                    <a:pt x="7295" y="25820"/>
                  </a:cubicBezTo>
                  <a:cubicBezTo>
                    <a:pt x="7925" y="26262"/>
                    <a:pt x="8490" y="26446"/>
                    <a:pt x="8981" y="26423"/>
                  </a:cubicBezTo>
                  <a:cubicBezTo>
                    <a:pt x="9498" y="26386"/>
                    <a:pt x="10057" y="26168"/>
                    <a:pt x="10622" y="25771"/>
                  </a:cubicBezTo>
                  <a:lnTo>
                    <a:pt x="33797" y="10866"/>
                  </a:lnTo>
                  <a:cubicBezTo>
                    <a:pt x="34322" y="10495"/>
                    <a:pt x="34726" y="10113"/>
                    <a:pt x="34970" y="9704"/>
                  </a:cubicBezTo>
                  <a:cubicBezTo>
                    <a:pt x="35266" y="9300"/>
                    <a:pt x="35303" y="8663"/>
                    <a:pt x="35180" y="7850"/>
                  </a:cubicBezTo>
                  <a:cubicBezTo>
                    <a:pt x="35034" y="7213"/>
                    <a:pt x="34831" y="6516"/>
                    <a:pt x="34520" y="5740"/>
                  </a:cubicBezTo>
                  <a:cubicBezTo>
                    <a:pt x="34239" y="4995"/>
                    <a:pt x="33999" y="4391"/>
                    <a:pt x="33812" y="3972"/>
                  </a:cubicBezTo>
                  <a:lnTo>
                    <a:pt x="35626" y="2810"/>
                  </a:lnTo>
                  <a:lnTo>
                    <a:pt x="47499" y="21204"/>
                  </a:lnTo>
                  <a:cubicBezTo>
                    <a:pt x="50145" y="25340"/>
                    <a:pt x="51516" y="28877"/>
                    <a:pt x="51625" y="31849"/>
                  </a:cubicBezTo>
                  <a:cubicBezTo>
                    <a:pt x="51700" y="34805"/>
                    <a:pt x="50437" y="37109"/>
                    <a:pt x="47829" y="38825"/>
                  </a:cubicBezTo>
                  <a:cubicBezTo>
                    <a:pt x="45525" y="40309"/>
                    <a:pt x="43232" y="40841"/>
                    <a:pt x="40987" y="40433"/>
                  </a:cubicBezTo>
                  <a:cubicBezTo>
                    <a:pt x="38724" y="40006"/>
                    <a:pt x="36341" y="38694"/>
                    <a:pt x="33835" y="36521"/>
                  </a:cubicBezTo>
                  <a:cubicBezTo>
                    <a:pt x="33138" y="38421"/>
                    <a:pt x="32362" y="40658"/>
                    <a:pt x="31493" y="43209"/>
                  </a:cubicBezTo>
                  <a:cubicBezTo>
                    <a:pt x="30586" y="45738"/>
                    <a:pt x="29717" y="48369"/>
                    <a:pt x="28832" y="51059"/>
                  </a:cubicBezTo>
                  <a:cubicBezTo>
                    <a:pt x="28529" y="51913"/>
                    <a:pt x="28222" y="53067"/>
                    <a:pt x="27896" y="54442"/>
                  </a:cubicBezTo>
                  <a:cubicBezTo>
                    <a:pt x="27547" y="55836"/>
                    <a:pt x="27491" y="56893"/>
                    <a:pt x="27708" y="57668"/>
                  </a:cubicBezTo>
                  <a:cubicBezTo>
                    <a:pt x="27839" y="58096"/>
                    <a:pt x="28001" y="58583"/>
                    <a:pt x="28304" y="59190"/>
                  </a:cubicBezTo>
                  <a:cubicBezTo>
                    <a:pt x="28574" y="59789"/>
                    <a:pt x="28776" y="60198"/>
                    <a:pt x="28900" y="60437"/>
                  </a:cubicBezTo>
                  <a:lnTo>
                    <a:pt x="27105" y="61636"/>
                  </a:lnTo>
                  <a:close/>
                  <a:moveTo>
                    <a:pt x="41381" y="30207"/>
                  </a:moveTo>
                  <a:cubicBezTo>
                    <a:pt x="43584" y="28787"/>
                    <a:pt x="44764" y="27143"/>
                    <a:pt x="44989" y="25243"/>
                  </a:cubicBezTo>
                  <a:cubicBezTo>
                    <a:pt x="45221" y="23388"/>
                    <a:pt x="44599" y="21339"/>
                    <a:pt x="43134" y="19075"/>
                  </a:cubicBezTo>
                  <a:lnTo>
                    <a:pt x="41947" y="17251"/>
                  </a:lnTo>
                  <a:lnTo>
                    <a:pt x="28252" y="26101"/>
                  </a:lnTo>
                  <a:lnTo>
                    <a:pt x="29368" y="27862"/>
                  </a:lnTo>
                  <a:cubicBezTo>
                    <a:pt x="30818" y="30125"/>
                    <a:pt x="32549" y="31493"/>
                    <a:pt x="34528" y="31957"/>
                  </a:cubicBezTo>
                  <a:cubicBezTo>
                    <a:pt x="36525" y="32433"/>
                    <a:pt x="38814" y="31856"/>
                    <a:pt x="41381" y="3020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7" name="任意多边形: 形状 26">
              <a:extLst>
                <a:ext uri="{FF2B5EF4-FFF2-40B4-BE49-F238E27FC236}">
                  <a16:creationId xmlns:a16="http://schemas.microsoft.com/office/drawing/2014/main" id="{31FDF70C-2516-433F-9725-141ABA2A7322}"/>
                </a:ext>
              </a:extLst>
            </p:cNvPr>
            <p:cNvSpPr/>
            <p:nvPr/>
          </p:nvSpPr>
          <p:spPr>
            <a:xfrm>
              <a:off x="5292108" y="1640504"/>
              <a:ext cx="107210" cy="90715"/>
            </a:xfrm>
            <a:custGeom>
              <a:avLst/>
              <a:gdLst/>
              <a:ahLst/>
              <a:cxnLst/>
              <a:rect l="0" t="0" r="0" b="0"/>
              <a:pathLst>
                <a:path w="48709" h="41215">
                  <a:moveTo>
                    <a:pt x="6962" y="27329"/>
                  </a:moveTo>
                  <a:cubicBezTo>
                    <a:pt x="6194" y="25066"/>
                    <a:pt x="5766" y="22844"/>
                    <a:pt x="5665" y="20705"/>
                  </a:cubicBezTo>
                  <a:cubicBezTo>
                    <a:pt x="5564" y="18561"/>
                    <a:pt x="5665" y="16684"/>
                    <a:pt x="5984" y="15077"/>
                  </a:cubicBezTo>
                  <a:lnTo>
                    <a:pt x="3541" y="13867"/>
                  </a:lnTo>
                  <a:lnTo>
                    <a:pt x="2810" y="11656"/>
                  </a:lnTo>
                  <a:lnTo>
                    <a:pt x="16085" y="6882"/>
                  </a:lnTo>
                  <a:lnTo>
                    <a:pt x="16839" y="9146"/>
                  </a:lnTo>
                  <a:cubicBezTo>
                    <a:pt x="15737" y="10082"/>
                    <a:pt x="14643" y="11161"/>
                    <a:pt x="13489" y="12398"/>
                  </a:cubicBezTo>
                  <a:cubicBezTo>
                    <a:pt x="12350" y="13649"/>
                    <a:pt x="11417" y="14998"/>
                    <a:pt x="10641" y="16392"/>
                  </a:cubicBezTo>
                  <a:cubicBezTo>
                    <a:pt x="9836" y="17805"/>
                    <a:pt x="9285" y="19333"/>
                    <a:pt x="9000" y="20915"/>
                  </a:cubicBezTo>
                  <a:cubicBezTo>
                    <a:pt x="8727" y="22451"/>
                    <a:pt x="8861" y="24111"/>
                    <a:pt x="9450" y="25872"/>
                  </a:cubicBezTo>
                  <a:cubicBezTo>
                    <a:pt x="10240" y="28229"/>
                    <a:pt x="11413" y="29843"/>
                    <a:pt x="12979" y="30735"/>
                  </a:cubicBezTo>
                  <a:cubicBezTo>
                    <a:pt x="14545" y="31605"/>
                    <a:pt x="16220" y="31766"/>
                    <a:pt x="17974" y="31162"/>
                  </a:cubicBezTo>
                  <a:cubicBezTo>
                    <a:pt x="19409" y="30698"/>
                    <a:pt x="20432" y="29750"/>
                    <a:pt x="21039" y="28356"/>
                  </a:cubicBezTo>
                  <a:cubicBezTo>
                    <a:pt x="21650" y="26966"/>
                    <a:pt x="21931" y="24999"/>
                    <a:pt x="21897" y="22545"/>
                  </a:cubicBezTo>
                  <a:cubicBezTo>
                    <a:pt x="21897" y="20915"/>
                    <a:pt x="21897" y="19427"/>
                    <a:pt x="21874" y="18059"/>
                  </a:cubicBezTo>
                  <a:cubicBezTo>
                    <a:pt x="21859" y="16688"/>
                    <a:pt x="21897" y="15407"/>
                    <a:pt x="21934" y="14189"/>
                  </a:cubicBezTo>
                  <a:cubicBezTo>
                    <a:pt x="22099" y="11371"/>
                    <a:pt x="22897" y="9037"/>
                    <a:pt x="24347" y="7235"/>
                  </a:cubicBezTo>
                  <a:cubicBezTo>
                    <a:pt x="25775" y="5410"/>
                    <a:pt x="27652" y="4076"/>
                    <a:pt x="29934" y="3357"/>
                  </a:cubicBezTo>
                  <a:cubicBezTo>
                    <a:pt x="31362" y="2858"/>
                    <a:pt x="32849" y="2697"/>
                    <a:pt x="34385" y="2888"/>
                  </a:cubicBezTo>
                  <a:cubicBezTo>
                    <a:pt x="35929" y="3046"/>
                    <a:pt x="37443" y="3593"/>
                    <a:pt x="38893" y="4424"/>
                  </a:cubicBezTo>
                  <a:cubicBezTo>
                    <a:pt x="40272" y="5253"/>
                    <a:pt x="41568" y="6455"/>
                    <a:pt x="42786" y="8018"/>
                  </a:cubicBezTo>
                  <a:cubicBezTo>
                    <a:pt x="44034" y="9610"/>
                    <a:pt x="44989" y="11439"/>
                    <a:pt x="45682" y="13541"/>
                  </a:cubicBezTo>
                  <a:cubicBezTo>
                    <a:pt x="46379" y="15605"/>
                    <a:pt x="46735" y="17621"/>
                    <a:pt x="46776" y="19607"/>
                  </a:cubicBezTo>
                  <a:cubicBezTo>
                    <a:pt x="46821" y="21615"/>
                    <a:pt x="46720" y="23189"/>
                    <a:pt x="46503" y="24425"/>
                  </a:cubicBezTo>
                  <a:lnTo>
                    <a:pt x="48582" y="25486"/>
                  </a:lnTo>
                  <a:lnTo>
                    <a:pt x="49350" y="27768"/>
                  </a:lnTo>
                  <a:lnTo>
                    <a:pt x="36791" y="32230"/>
                  </a:lnTo>
                  <a:lnTo>
                    <a:pt x="36038" y="29967"/>
                  </a:lnTo>
                  <a:cubicBezTo>
                    <a:pt x="37199" y="28982"/>
                    <a:pt x="38379" y="27895"/>
                    <a:pt x="39548" y="26722"/>
                  </a:cubicBezTo>
                  <a:cubicBezTo>
                    <a:pt x="40706" y="25542"/>
                    <a:pt x="41636" y="24425"/>
                    <a:pt x="42302" y="23316"/>
                  </a:cubicBezTo>
                  <a:cubicBezTo>
                    <a:pt x="43026" y="22121"/>
                    <a:pt x="43475" y="20866"/>
                    <a:pt x="43722" y="19569"/>
                  </a:cubicBezTo>
                  <a:cubicBezTo>
                    <a:pt x="43932" y="18250"/>
                    <a:pt x="43809" y="16830"/>
                    <a:pt x="43295" y="15324"/>
                  </a:cubicBezTo>
                  <a:cubicBezTo>
                    <a:pt x="42666" y="13451"/>
                    <a:pt x="41620" y="12109"/>
                    <a:pt x="40178" y="11236"/>
                  </a:cubicBezTo>
                  <a:cubicBezTo>
                    <a:pt x="38705" y="10390"/>
                    <a:pt x="37199" y="10221"/>
                    <a:pt x="35663" y="10760"/>
                  </a:cubicBezTo>
                  <a:cubicBezTo>
                    <a:pt x="34198" y="11244"/>
                    <a:pt x="33164" y="12173"/>
                    <a:pt x="32590" y="13507"/>
                  </a:cubicBezTo>
                  <a:cubicBezTo>
                    <a:pt x="31995" y="14863"/>
                    <a:pt x="31714" y="16778"/>
                    <a:pt x="31751" y="19184"/>
                  </a:cubicBezTo>
                  <a:cubicBezTo>
                    <a:pt x="31736" y="20634"/>
                    <a:pt x="31751" y="22102"/>
                    <a:pt x="31774" y="23590"/>
                  </a:cubicBezTo>
                  <a:cubicBezTo>
                    <a:pt x="31774" y="25081"/>
                    <a:pt x="31751" y="26400"/>
                    <a:pt x="31695" y="27588"/>
                  </a:cubicBezTo>
                  <a:cubicBezTo>
                    <a:pt x="31594" y="30435"/>
                    <a:pt x="30882" y="32807"/>
                    <a:pt x="29615" y="34684"/>
                  </a:cubicBezTo>
                  <a:cubicBezTo>
                    <a:pt x="28356" y="36599"/>
                    <a:pt x="26449" y="37974"/>
                    <a:pt x="23898" y="38802"/>
                  </a:cubicBezTo>
                  <a:cubicBezTo>
                    <a:pt x="22313" y="39331"/>
                    <a:pt x="20623" y="39484"/>
                    <a:pt x="18884" y="39244"/>
                  </a:cubicBezTo>
                  <a:cubicBezTo>
                    <a:pt x="17131" y="38986"/>
                    <a:pt x="15542" y="38398"/>
                    <a:pt x="14130" y="37450"/>
                  </a:cubicBezTo>
                  <a:cubicBezTo>
                    <a:pt x="12563" y="36427"/>
                    <a:pt x="11196" y="35097"/>
                    <a:pt x="9985" y="33448"/>
                  </a:cubicBezTo>
                  <a:cubicBezTo>
                    <a:pt x="8801" y="31807"/>
                    <a:pt x="7779" y="29761"/>
                    <a:pt x="6962" y="2732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8" name="任意多边形: 形状 27">
              <a:extLst>
                <a:ext uri="{FF2B5EF4-FFF2-40B4-BE49-F238E27FC236}">
                  <a16:creationId xmlns:a16="http://schemas.microsoft.com/office/drawing/2014/main" id="{D822C61B-006A-4306-B14D-F85B94D7C986}"/>
                </a:ext>
              </a:extLst>
            </p:cNvPr>
            <p:cNvSpPr/>
            <p:nvPr/>
          </p:nvSpPr>
          <p:spPr>
            <a:xfrm>
              <a:off x="5324509" y="1770331"/>
              <a:ext cx="98962" cy="65974"/>
            </a:xfrm>
            <a:custGeom>
              <a:avLst/>
              <a:gdLst/>
              <a:ahLst/>
              <a:cxnLst/>
              <a:rect l="0" t="0" r="0" b="0"/>
              <a:pathLst>
                <a:path w="44962" h="29975">
                  <a:moveTo>
                    <a:pt x="5013" y="28342"/>
                  </a:moveTo>
                  <a:lnTo>
                    <a:pt x="2810" y="6797"/>
                  </a:lnTo>
                  <a:lnTo>
                    <a:pt x="4927" y="6580"/>
                  </a:lnTo>
                  <a:cubicBezTo>
                    <a:pt x="5013" y="7044"/>
                    <a:pt x="5152" y="7760"/>
                    <a:pt x="5317" y="8730"/>
                  </a:cubicBezTo>
                  <a:cubicBezTo>
                    <a:pt x="5504" y="9686"/>
                    <a:pt x="5665" y="10334"/>
                    <a:pt x="5868" y="10660"/>
                  </a:cubicBezTo>
                  <a:cubicBezTo>
                    <a:pt x="6194" y="11334"/>
                    <a:pt x="6598" y="11777"/>
                    <a:pt x="7093" y="11949"/>
                  </a:cubicBezTo>
                  <a:cubicBezTo>
                    <a:pt x="7543" y="12151"/>
                    <a:pt x="8131" y="12207"/>
                    <a:pt x="8816" y="12151"/>
                  </a:cubicBezTo>
                  <a:lnTo>
                    <a:pt x="36330" y="9311"/>
                  </a:lnTo>
                  <a:cubicBezTo>
                    <a:pt x="36959" y="9244"/>
                    <a:pt x="37503" y="9071"/>
                    <a:pt x="37967" y="8790"/>
                  </a:cubicBezTo>
                  <a:cubicBezTo>
                    <a:pt x="38394" y="8498"/>
                    <a:pt x="38743" y="7992"/>
                    <a:pt x="38945" y="7277"/>
                  </a:cubicBezTo>
                  <a:cubicBezTo>
                    <a:pt x="39099" y="6834"/>
                    <a:pt x="39215" y="6137"/>
                    <a:pt x="39309" y="5253"/>
                  </a:cubicBezTo>
                  <a:cubicBezTo>
                    <a:pt x="39417" y="4376"/>
                    <a:pt x="39474" y="3623"/>
                    <a:pt x="39474" y="3005"/>
                  </a:cubicBezTo>
                  <a:lnTo>
                    <a:pt x="41636" y="2810"/>
                  </a:lnTo>
                  <a:lnTo>
                    <a:pt x="43846" y="24340"/>
                  </a:lnTo>
                  <a:lnTo>
                    <a:pt x="41722" y="24572"/>
                  </a:lnTo>
                  <a:cubicBezTo>
                    <a:pt x="41598" y="24029"/>
                    <a:pt x="41456" y="23339"/>
                    <a:pt x="41272" y="22556"/>
                  </a:cubicBezTo>
                  <a:cubicBezTo>
                    <a:pt x="41092" y="21751"/>
                    <a:pt x="40867" y="21050"/>
                    <a:pt x="40613" y="20514"/>
                  </a:cubicBezTo>
                  <a:cubicBezTo>
                    <a:pt x="40309" y="19840"/>
                    <a:pt x="39889" y="19390"/>
                    <a:pt x="39372" y="19218"/>
                  </a:cubicBezTo>
                  <a:cubicBezTo>
                    <a:pt x="38859" y="19031"/>
                    <a:pt x="38248" y="18933"/>
                    <a:pt x="37626" y="19031"/>
                  </a:cubicBezTo>
                  <a:lnTo>
                    <a:pt x="10150" y="21863"/>
                  </a:lnTo>
                  <a:cubicBezTo>
                    <a:pt x="9468" y="21942"/>
                    <a:pt x="8933" y="22095"/>
                    <a:pt x="8468" y="22406"/>
                  </a:cubicBezTo>
                  <a:cubicBezTo>
                    <a:pt x="8048" y="22699"/>
                    <a:pt x="7722" y="23205"/>
                    <a:pt x="7498" y="23920"/>
                  </a:cubicBezTo>
                  <a:cubicBezTo>
                    <a:pt x="7374" y="24325"/>
                    <a:pt x="7295" y="24981"/>
                    <a:pt x="7209" y="25872"/>
                  </a:cubicBezTo>
                  <a:cubicBezTo>
                    <a:pt x="7149" y="26779"/>
                    <a:pt x="7134" y="27532"/>
                    <a:pt x="7172" y="28124"/>
                  </a:cubicBezTo>
                  <a:lnTo>
                    <a:pt x="5013" y="283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9" name="任意多边形: 形状 28">
              <a:extLst>
                <a:ext uri="{FF2B5EF4-FFF2-40B4-BE49-F238E27FC236}">
                  <a16:creationId xmlns:a16="http://schemas.microsoft.com/office/drawing/2014/main" id="{2AF6F0A5-F69D-4495-9B42-FB4D9DE66C79}"/>
                </a:ext>
              </a:extLst>
            </p:cNvPr>
            <p:cNvSpPr/>
            <p:nvPr/>
          </p:nvSpPr>
          <p:spPr>
            <a:xfrm>
              <a:off x="5323257" y="1882644"/>
              <a:ext cx="98962" cy="90715"/>
            </a:xfrm>
            <a:custGeom>
              <a:avLst/>
              <a:gdLst/>
              <a:ahLst/>
              <a:cxnLst/>
              <a:rect l="0" t="0" r="0" b="0"/>
              <a:pathLst>
                <a:path w="44962" h="41215">
                  <a:moveTo>
                    <a:pt x="29518" y="40369"/>
                  </a:moveTo>
                  <a:lnTo>
                    <a:pt x="29773" y="38241"/>
                  </a:lnTo>
                  <a:cubicBezTo>
                    <a:pt x="31504" y="37892"/>
                    <a:pt x="33359" y="37199"/>
                    <a:pt x="35393" y="36176"/>
                  </a:cubicBezTo>
                  <a:cubicBezTo>
                    <a:pt x="37443" y="35153"/>
                    <a:pt x="38597" y="34138"/>
                    <a:pt x="38867" y="33096"/>
                  </a:cubicBezTo>
                  <a:cubicBezTo>
                    <a:pt x="38990" y="32546"/>
                    <a:pt x="39148" y="31789"/>
                    <a:pt x="39316" y="30961"/>
                  </a:cubicBezTo>
                  <a:cubicBezTo>
                    <a:pt x="39462" y="30103"/>
                    <a:pt x="39586" y="29387"/>
                    <a:pt x="39642" y="28810"/>
                  </a:cubicBezTo>
                  <a:lnTo>
                    <a:pt x="39788" y="27484"/>
                  </a:lnTo>
                  <a:lnTo>
                    <a:pt x="9438" y="23883"/>
                  </a:lnTo>
                  <a:cubicBezTo>
                    <a:pt x="8779" y="23823"/>
                    <a:pt x="8183" y="23845"/>
                    <a:pt x="7662" y="24040"/>
                  </a:cubicBezTo>
                  <a:cubicBezTo>
                    <a:pt x="7127" y="24231"/>
                    <a:pt x="6677" y="24636"/>
                    <a:pt x="6295" y="25303"/>
                  </a:cubicBezTo>
                  <a:cubicBezTo>
                    <a:pt x="6115" y="25700"/>
                    <a:pt x="5868" y="26322"/>
                    <a:pt x="5583" y="27188"/>
                  </a:cubicBezTo>
                  <a:cubicBezTo>
                    <a:pt x="5294" y="28083"/>
                    <a:pt x="5092" y="28814"/>
                    <a:pt x="4953" y="29413"/>
                  </a:cubicBezTo>
                  <a:lnTo>
                    <a:pt x="2810" y="29170"/>
                  </a:lnTo>
                  <a:lnTo>
                    <a:pt x="5384" y="7486"/>
                  </a:lnTo>
                  <a:lnTo>
                    <a:pt x="7498" y="7734"/>
                  </a:lnTo>
                  <a:cubicBezTo>
                    <a:pt x="7498" y="8277"/>
                    <a:pt x="7498" y="9045"/>
                    <a:pt x="7475" y="9993"/>
                  </a:cubicBezTo>
                  <a:cubicBezTo>
                    <a:pt x="7453" y="10982"/>
                    <a:pt x="7498" y="11619"/>
                    <a:pt x="7621" y="11986"/>
                  </a:cubicBezTo>
                  <a:cubicBezTo>
                    <a:pt x="7824" y="12725"/>
                    <a:pt x="8150" y="13279"/>
                    <a:pt x="8622" y="13553"/>
                  </a:cubicBezTo>
                  <a:cubicBezTo>
                    <a:pt x="9071" y="13879"/>
                    <a:pt x="9656" y="14028"/>
                    <a:pt x="10338" y="14130"/>
                  </a:cubicBezTo>
                  <a:lnTo>
                    <a:pt x="40954" y="17760"/>
                  </a:lnTo>
                  <a:lnTo>
                    <a:pt x="41107" y="16471"/>
                  </a:lnTo>
                  <a:cubicBezTo>
                    <a:pt x="41186" y="15872"/>
                    <a:pt x="41231" y="15119"/>
                    <a:pt x="41272" y="14246"/>
                  </a:cubicBezTo>
                  <a:cubicBezTo>
                    <a:pt x="41336" y="13395"/>
                    <a:pt x="41358" y="12694"/>
                    <a:pt x="41358" y="12088"/>
                  </a:cubicBezTo>
                  <a:cubicBezTo>
                    <a:pt x="41336" y="11038"/>
                    <a:pt x="40459" y="9746"/>
                    <a:pt x="38702" y="8296"/>
                  </a:cubicBezTo>
                  <a:cubicBezTo>
                    <a:pt x="36963" y="6823"/>
                    <a:pt x="35318" y="5710"/>
                    <a:pt x="33730" y="4953"/>
                  </a:cubicBezTo>
                  <a:lnTo>
                    <a:pt x="33969" y="2810"/>
                  </a:lnTo>
                  <a:lnTo>
                    <a:pt x="45086" y="4137"/>
                  </a:lnTo>
                  <a:lnTo>
                    <a:pt x="40624" y="41703"/>
                  </a:lnTo>
                  <a:lnTo>
                    <a:pt x="29518" y="40369"/>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0" name="任意多边形: 形状 29">
              <a:extLst>
                <a:ext uri="{FF2B5EF4-FFF2-40B4-BE49-F238E27FC236}">
                  <a16:creationId xmlns:a16="http://schemas.microsoft.com/office/drawing/2014/main" id="{932F9E52-7064-4972-84C4-6941EF1CF71E}"/>
                </a:ext>
              </a:extLst>
            </p:cNvPr>
            <p:cNvSpPr/>
            <p:nvPr/>
          </p:nvSpPr>
          <p:spPr>
            <a:xfrm>
              <a:off x="5287233" y="2016589"/>
              <a:ext cx="115457" cy="107209"/>
            </a:xfrm>
            <a:custGeom>
              <a:avLst/>
              <a:gdLst/>
              <a:ahLst/>
              <a:cxnLst/>
              <a:rect l="0" t="0" r="0" b="0"/>
              <a:pathLst>
                <a:path w="52456" h="48709">
                  <a:moveTo>
                    <a:pt x="33190" y="47091"/>
                  </a:moveTo>
                  <a:cubicBezTo>
                    <a:pt x="33347" y="46443"/>
                    <a:pt x="33449" y="45828"/>
                    <a:pt x="33493" y="45289"/>
                  </a:cubicBezTo>
                  <a:cubicBezTo>
                    <a:pt x="33531" y="44708"/>
                    <a:pt x="33516" y="44135"/>
                    <a:pt x="33407" y="43569"/>
                  </a:cubicBezTo>
                  <a:cubicBezTo>
                    <a:pt x="33291" y="42688"/>
                    <a:pt x="33003" y="41808"/>
                    <a:pt x="32594" y="41017"/>
                  </a:cubicBezTo>
                  <a:cubicBezTo>
                    <a:pt x="32160" y="40189"/>
                    <a:pt x="31657" y="39346"/>
                    <a:pt x="31088" y="38488"/>
                  </a:cubicBezTo>
                  <a:cubicBezTo>
                    <a:pt x="29885" y="36772"/>
                    <a:pt x="28559" y="34940"/>
                    <a:pt x="27124" y="32980"/>
                  </a:cubicBezTo>
                  <a:cubicBezTo>
                    <a:pt x="25659" y="31024"/>
                    <a:pt x="24085" y="28885"/>
                    <a:pt x="22354" y="26581"/>
                  </a:cubicBezTo>
                  <a:cubicBezTo>
                    <a:pt x="21230" y="25082"/>
                    <a:pt x="20361" y="24089"/>
                    <a:pt x="19667" y="23549"/>
                  </a:cubicBezTo>
                  <a:cubicBezTo>
                    <a:pt x="18952" y="23066"/>
                    <a:pt x="17637" y="22440"/>
                    <a:pt x="15726" y="21717"/>
                  </a:cubicBezTo>
                  <a:lnTo>
                    <a:pt x="10566" y="19727"/>
                  </a:lnTo>
                  <a:cubicBezTo>
                    <a:pt x="9955" y="19491"/>
                    <a:pt x="9341" y="19379"/>
                    <a:pt x="8813" y="19450"/>
                  </a:cubicBezTo>
                  <a:cubicBezTo>
                    <a:pt x="8262" y="19518"/>
                    <a:pt x="7719" y="19799"/>
                    <a:pt x="7179" y="20357"/>
                  </a:cubicBezTo>
                  <a:cubicBezTo>
                    <a:pt x="6935" y="20615"/>
                    <a:pt x="6565" y="21140"/>
                    <a:pt x="5976" y="22021"/>
                  </a:cubicBezTo>
                  <a:cubicBezTo>
                    <a:pt x="5425" y="22879"/>
                    <a:pt x="5036" y="23549"/>
                    <a:pt x="4852" y="23976"/>
                  </a:cubicBezTo>
                  <a:lnTo>
                    <a:pt x="2810" y="23201"/>
                  </a:lnTo>
                  <a:lnTo>
                    <a:pt x="10652" y="2810"/>
                  </a:lnTo>
                  <a:lnTo>
                    <a:pt x="12668" y="3563"/>
                  </a:lnTo>
                  <a:cubicBezTo>
                    <a:pt x="12503" y="4073"/>
                    <a:pt x="12327" y="4789"/>
                    <a:pt x="12072" y="5718"/>
                  </a:cubicBezTo>
                  <a:cubicBezTo>
                    <a:pt x="11825" y="6681"/>
                    <a:pt x="11702" y="7355"/>
                    <a:pt x="11687" y="7760"/>
                  </a:cubicBezTo>
                  <a:cubicBezTo>
                    <a:pt x="11724" y="8513"/>
                    <a:pt x="11934" y="9071"/>
                    <a:pt x="12282" y="9498"/>
                  </a:cubicBezTo>
                  <a:cubicBezTo>
                    <a:pt x="12668" y="9869"/>
                    <a:pt x="13174" y="10236"/>
                    <a:pt x="13811" y="10488"/>
                  </a:cubicBezTo>
                  <a:lnTo>
                    <a:pt x="20241" y="12934"/>
                  </a:lnTo>
                  <a:cubicBezTo>
                    <a:pt x="20806" y="13152"/>
                    <a:pt x="21290" y="13324"/>
                    <a:pt x="21747" y="13481"/>
                  </a:cubicBezTo>
                  <a:cubicBezTo>
                    <a:pt x="22167" y="13601"/>
                    <a:pt x="22556" y="13699"/>
                    <a:pt x="22882" y="13699"/>
                  </a:cubicBezTo>
                  <a:cubicBezTo>
                    <a:pt x="23253" y="13699"/>
                    <a:pt x="23740" y="13691"/>
                    <a:pt x="24366" y="13582"/>
                  </a:cubicBezTo>
                  <a:cubicBezTo>
                    <a:pt x="24984" y="13485"/>
                    <a:pt x="25779" y="13350"/>
                    <a:pt x="26760" y="13193"/>
                  </a:cubicBezTo>
                  <a:cubicBezTo>
                    <a:pt x="29578" y="12769"/>
                    <a:pt x="32268" y="12368"/>
                    <a:pt x="34797" y="11896"/>
                  </a:cubicBezTo>
                  <a:cubicBezTo>
                    <a:pt x="37349" y="11477"/>
                    <a:pt x="39732" y="11035"/>
                    <a:pt x="41973" y="10626"/>
                  </a:cubicBezTo>
                  <a:cubicBezTo>
                    <a:pt x="43119" y="10431"/>
                    <a:pt x="44112" y="10120"/>
                    <a:pt x="44914" y="9738"/>
                  </a:cubicBezTo>
                  <a:cubicBezTo>
                    <a:pt x="45727" y="9390"/>
                    <a:pt x="46420" y="8948"/>
                    <a:pt x="47016" y="8483"/>
                  </a:cubicBezTo>
                  <a:cubicBezTo>
                    <a:pt x="47443" y="8097"/>
                    <a:pt x="47859" y="7647"/>
                    <a:pt x="48249" y="6999"/>
                  </a:cubicBezTo>
                  <a:cubicBezTo>
                    <a:pt x="48627" y="6415"/>
                    <a:pt x="48946" y="5853"/>
                    <a:pt x="49189" y="5351"/>
                  </a:cubicBezTo>
                  <a:lnTo>
                    <a:pt x="51198" y="6145"/>
                  </a:lnTo>
                  <a:lnTo>
                    <a:pt x="43198" y="27000"/>
                  </a:lnTo>
                  <a:lnTo>
                    <a:pt x="41175" y="26225"/>
                  </a:lnTo>
                  <a:cubicBezTo>
                    <a:pt x="41872" y="24272"/>
                    <a:pt x="42216" y="22912"/>
                    <a:pt x="42284" y="22182"/>
                  </a:cubicBezTo>
                  <a:cubicBezTo>
                    <a:pt x="42340" y="21429"/>
                    <a:pt x="42160" y="20941"/>
                    <a:pt x="41767" y="20829"/>
                  </a:cubicBezTo>
                  <a:cubicBezTo>
                    <a:pt x="41587" y="20743"/>
                    <a:pt x="41152" y="20743"/>
                    <a:pt x="40508" y="20743"/>
                  </a:cubicBezTo>
                  <a:cubicBezTo>
                    <a:pt x="39856" y="20795"/>
                    <a:pt x="38799" y="20912"/>
                    <a:pt x="37372" y="21069"/>
                  </a:cubicBezTo>
                  <a:cubicBezTo>
                    <a:pt x="36038" y="21222"/>
                    <a:pt x="34190" y="21511"/>
                    <a:pt x="31800" y="21844"/>
                  </a:cubicBezTo>
                  <a:cubicBezTo>
                    <a:pt x="29417" y="22249"/>
                    <a:pt x="26595" y="22714"/>
                    <a:pt x="23381" y="23294"/>
                  </a:cubicBezTo>
                  <a:cubicBezTo>
                    <a:pt x="27292" y="28525"/>
                    <a:pt x="30046" y="32107"/>
                    <a:pt x="31620" y="34108"/>
                  </a:cubicBezTo>
                  <a:cubicBezTo>
                    <a:pt x="33231" y="36105"/>
                    <a:pt x="34250" y="37210"/>
                    <a:pt x="34700" y="37398"/>
                  </a:cubicBezTo>
                  <a:cubicBezTo>
                    <a:pt x="35292" y="37593"/>
                    <a:pt x="35858" y="37435"/>
                    <a:pt x="36454" y="36832"/>
                  </a:cubicBezTo>
                  <a:cubicBezTo>
                    <a:pt x="37027" y="36255"/>
                    <a:pt x="37656" y="35176"/>
                    <a:pt x="38346" y="33617"/>
                  </a:cubicBezTo>
                  <a:lnTo>
                    <a:pt x="40347" y="34370"/>
                  </a:lnTo>
                  <a:lnTo>
                    <a:pt x="35210" y="47859"/>
                  </a:lnTo>
                  <a:lnTo>
                    <a:pt x="33190" y="4709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1" name="任意多边形: 形状 30">
              <a:extLst>
                <a:ext uri="{FF2B5EF4-FFF2-40B4-BE49-F238E27FC236}">
                  <a16:creationId xmlns:a16="http://schemas.microsoft.com/office/drawing/2014/main" id="{C3EF73B7-C160-4B4D-A887-9DCE6B9D644D}"/>
                </a:ext>
              </a:extLst>
            </p:cNvPr>
            <p:cNvSpPr/>
            <p:nvPr/>
          </p:nvSpPr>
          <p:spPr>
            <a:xfrm>
              <a:off x="4375274" y="1412783"/>
              <a:ext cx="890658" cy="890657"/>
            </a:xfrm>
            <a:custGeom>
              <a:avLst/>
              <a:gdLst/>
              <a:ahLst/>
              <a:cxnLst/>
              <a:rect l="0" t="0" r="0" b="0"/>
              <a:pathLst>
                <a:path w="404664" h="404664">
                  <a:moveTo>
                    <a:pt x="405497" y="204168"/>
                  </a:moveTo>
                  <a:cubicBezTo>
                    <a:pt x="405497" y="315350"/>
                    <a:pt x="315372" y="405500"/>
                    <a:pt x="204176" y="405500"/>
                  </a:cubicBezTo>
                  <a:cubicBezTo>
                    <a:pt x="92957" y="405500"/>
                    <a:pt x="2810" y="315350"/>
                    <a:pt x="2810" y="204168"/>
                  </a:cubicBezTo>
                  <a:cubicBezTo>
                    <a:pt x="2810" y="92934"/>
                    <a:pt x="92957" y="2810"/>
                    <a:pt x="204176" y="2810"/>
                  </a:cubicBezTo>
                  <a:cubicBezTo>
                    <a:pt x="315369" y="2810"/>
                    <a:pt x="405497" y="92934"/>
                    <a:pt x="405497" y="204168"/>
                  </a:cubicBezTo>
                  <a:close/>
                  <a:moveTo>
                    <a:pt x="174613" y="35382"/>
                  </a:moveTo>
                  <a:cubicBezTo>
                    <a:pt x="165823" y="35382"/>
                    <a:pt x="158700" y="42520"/>
                    <a:pt x="158700" y="51288"/>
                  </a:cubicBezTo>
                  <a:lnTo>
                    <a:pt x="158700" y="71892"/>
                  </a:lnTo>
                  <a:cubicBezTo>
                    <a:pt x="142105" y="75702"/>
                    <a:pt x="125236" y="81885"/>
                    <a:pt x="108386" y="90405"/>
                  </a:cubicBezTo>
                  <a:cubicBezTo>
                    <a:pt x="89277" y="100020"/>
                    <a:pt x="70449" y="112602"/>
                    <a:pt x="53914" y="126769"/>
                  </a:cubicBezTo>
                  <a:cubicBezTo>
                    <a:pt x="47466" y="132284"/>
                    <a:pt x="46713" y="142000"/>
                    <a:pt x="52239" y="148437"/>
                  </a:cubicBezTo>
                  <a:cubicBezTo>
                    <a:pt x="57770" y="154885"/>
                    <a:pt x="67452" y="155624"/>
                    <a:pt x="73923" y="150134"/>
                  </a:cubicBezTo>
                  <a:cubicBezTo>
                    <a:pt x="99802" y="127968"/>
                    <a:pt x="129845" y="111560"/>
                    <a:pt x="158700" y="103639"/>
                  </a:cubicBezTo>
                  <a:lnTo>
                    <a:pt x="158700" y="138965"/>
                  </a:lnTo>
                  <a:cubicBezTo>
                    <a:pt x="138676" y="145481"/>
                    <a:pt x="119099" y="156553"/>
                    <a:pt x="100338" y="172031"/>
                  </a:cubicBezTo>
                  <a:cubicBezTo>
                    <a:pt x="79251" y="189473"/>
                    <a:pt x="59606" y="212044"/>
                    <a:pt x="41965" y="239183"/>
                  </a:cubicBezTo>
                  <a:cubicBezTo>
                    <a:pt x="40290" y="241783"/>
                    <a:pt x="39470" y="244691"/>
                    <a:pt x="39470" y="247565"/>
                  </a:cubicBezTo>
                  <a:cubicBezTo>
                    <a:pt x="39470" y="252612"/>
                    <a:pt x="41965" y="257528"/>
                    <a:pt x="46495" y="260484"/>
                  </a:cubicBezTo>
                  <a:cubicBezTo>
                    <a:pt x="53611" y="265093"/>
                    <a:pt x="63131" y="263077"/>
                    <a:pt x="67740" y="255965"/>
                  </a:cubicBezTo>
                  <a:cubicBezTo>
                    <a:pt x="83691" y="231390"/>
                    <a:pt x="101234" y="211160"/>
                    <a:pt x="119916" y="195753"/>
                  </a:cubicBezTo>
                  <a:cubicBezTo>
                    <a:pt x="138961" y="180027"/>
                    <a:pt x="160052" y="169247"/>
                    <a:pt x="178502" y="165339"/>
                  </a:cubicBezTo>
                  <a:cubicBezTo>
                    <a:pt x="186727" y="163578"/>
                    <a:pt x="190496" y="155991"/>
                    <a:pt x="190496" y="150753"/>
                  </a:cubicBezTo>
                  <a:cubicBezTo>
                    <a:pt x="190496" y="149940"/>
                    <a:pt x="190496" y="147043"/>
                    <a:pt x="190496" y="142708"/>
                  </a:cubicBezTo>
                  <a:cubicBezTo>
                    <a:pt x="190496" y="118859"/>
                    <a:pt x="190496" y="51808"/>
                    <a:pt x="190496" y="51808"/>
                  </a:cubicBezTo>
                  <a:lnTo>
                    <a:pt x="190496" y="51288"/>
                  </a:lnTo>
                  <a:cubicBezTo>
                    <a:pt x="190496" y="42520"/>
                    <a:pt x="183381" y="35382"/>
                    <a:pt x="174613" y="35382"/>
                  </a:cubicBezTo>
                  <a:close/>
                  <a:moveTo>
                    <a:pt x="217788" y="51288"/>
                  </a:moveTo>
                  <a:lnTo>
                    <a:pt x="217788" y="51808"/>
                  </a:lnTo>
                  <a:cubicBezTo>
                    <a:pt x="217788" y="51808"/>
                    <a:pt x="217788" y="118863"/>
                    <a:pt x="217788" y="142708"/>
                  </a:cubicBezTo>
                  <a:cubicBezTo>
                    <a:pt x="217788" y="147043"/>
                    <a:pt x="217788" y="149940"/>
                    <a:pt x="217788" y="150753"/>
                  </a:cubicBezTo>
                  <a:cubicBezTo>
                    <a:pt x="217788" y="155991"/>
                    <a:pt x="221591" y="163578"/>
                    <a:pt x="229805" y="165339"/>
                  </a:cubicBezTo>
                  <a:cubicBezTo>
                    <a:pt x="248269" y="169244"/>
                    <a:pt x="269342" y="180027"/>
                    <a:pt x="288387" y="195753"/>
                  </a:cubicBezTo>
                  <a:cubicBezTo>
                    <a:pt x="307069" y="211160"/>
                    <a:pt x="324620" y="231393"/>
                    <a:pt x="340555" y="255965"/>
                  </a:cubicBezTo>
                  <a:cubicBezTo>
                    <a:pt x="345164" y="263077"/>
                    <a:pt x="354707" y="265097"/>
                    <a:pt x="361830" y="260484"/>
                  </a:cubicBezTo>
                  <a:cubicBezTo>
                    <a:pt x="366371" y="257528"/>
                    <a:pt x="368822" y="252608"/>
                    <a:pt x="368822" y="247565"/>
                  </a:cubicBezTo>
                  <a:cubicBezTo>
                    <a:pt x="368822" y="244687"/>
                    <a:pt x="368031" y="241783"/>
                    <a:pt x="366334" y="239183"/>
                  </a:cubicBezTo>
                  <a:cubicBezTo>
                    <a:pt x="348697" y="212044"/>
                    <a:pt x="329052" y="189469"/>
                    <a:pt x="307957" y="172031"/>
                  </a:cubicBezTo>
                  <a:cubicBezTo>
                    <a:pt x="289223" y="156553"/>
                    <a:pt x="269638" y="145481"/>
                    <a:pt x="249607" y="138965"/>
                  </a:cubicBezTo>
                  <a:lnTo>
                    <a:pt x="249607" y="103639"/>
                  </a:lnTo>
                  <a:cubicBezTo>
                    <a:pt x="278447" y="111560"/>
                    <a:pt x="308516" y="127968"/>
                    <a:pt x="334392" y="150134"/>
                  </a:cubicBezTo>
                  <a:cubicBezTo>
                    <a:pt x="340840" y="155627"/>
                    <a:pt x="350545" y="154889"/>
                    <a:pt x="356075" y="148437"/>
                  </a:cubicBezTo>
                  <a:cubicBezTo>
                    <a:pt x="361605" y="142004"/>
                    <a:pt x="360822" y="132284"/>
                    <a:pt x="354378" y="126769"/>
                  </a:cubicBezTo>
                  <a:cubicBezTo>
                    <a:pt x="337861" y="112602"/>
                    <a:pt x="319014" y="100023"/>
                    <a:pt x="299920" y="90405"/>
                  </a:cubicBezTo>
                  <a:cubicBezTo>
                    <a:pt x="283078" y="81885"/>
                    <a:pt x="266209" y="75702"/>
                    <a:pt x="249607" y="71892"/>
                  </a:cubicBezTo>
                  <a:lnTo>
                    <a:pt x="249607" y="51288"/>
                  </a:lnTo>
                  <a:cubicBezTo>
                    <a:pt x="249607" y="42520"/>
                    <a:pt x="242492" y="35382"/>
                    <a:pt x="233716" y="35382"/>
                  </a:cubicBezTo>
                  <a:cubicBezTo>
                    <a:pt x="224904" y="35382"/>
                    <a:pt x="217788" y="42520"/>
                    <a:pt x="217788" y="51288"/>
                  </a:cubicBezTo>
                  <a:close/>
                  <a:moveTo>
                    <a:pt x="329300" y="306489"/>
                  </a:moveTo>
                  <a:cubicBezTo>
                    <a:pt x="322611" y="290932"/>
                    <a:pt x="315024" y="276555"/>
                    <a:pt x="306721" y="263834"/>
                  </a:cubicBezTo>
                  <a:cubicBezTo>
                    <a:pt x="298009" y="250424"/>
                    <a:pt x="288489" y="238734"/>
                    <a:pt x="278428" y="229130"/>
                  </a:cubicBezTo>
                  <a:cubicBezTo>
                    <a:pt x="267626" y="218811"/>
                    <a:pt x="256074" y="210789"/>
                    <a:pt x="244155" y="205296"/>
                  </a:cubicBezTo>
                  <a:cubicBezTo>
                    <a:pt x="236272" y="201665"/>
                    <a:pt x="228220" y="199151"/>
                    <a:pt x="220066" y="197731"/>
                  </a:cubicBezTo>
                  <a:lnTo>
                    <a:pt x="220066" y="188375"/>
                  </a:lnTo>
                  <a:cubicBezTo>
                    <a:pt x="220066" y="179600"/>
                    <a:pt x="212944" y="172455"/>
                    <a:pt x="204146" y="172455"/>
                  </a:cubicBezTo>
                  <a:cubicBezTo>
                    <a:pt x="195378" y="172455"/>
                    <a:pt x="188248" y="179600"/>
                    <a:pt x="188248" y="188375"/>
                  </a:cubicBezTo>
                  <a:lnTo>
                    <a:pt x="188248" y="197731"/>
                  </a:lnTo>
                  <a:cubicBezTo>
                    <a:pt x="180087" y="199151"/>
                    <a:pt x="172027" y="201665"/>
                    <a:pt x="164181" y="205296"/>
                  </a:cubicBezTo>
                  <a:cubicBezTo>
                    <a:pt x="152244" y="210789"/>
                    <a:pt x="140722" y="218811"/>
                    <a:pt x="129867" y="229130"/>
                  </a:cubicBezTo>
                  <a:cubicBezTo>
                    <a:pt x="119814" y="238734"/>
                    <a:pt x="110286" y="250424"/>
                    <a:pt x="101601" y="263834"/>
                  </a:cubicBezTo>
                  <a:cubicBezTo>
                    <a:pt x="93305" y="276555"/>
                    <a:pt x="85695" y="290928"/>
                    <a:pt x="79030" y="306489"/>
                  </a:cubicBezTo>
                  <a:cubicBezTo>
                    <a:pt x="75680" y="314308"/>
                    <a:pt x="79288" y="323353"/>
                    <a:pt x="87078" y="326733"/>
                  </a:cubicBezTo>
                  <a:cubicBezTo>
                    <a:pt x="94890" y="330053"/>
                    <a:pt x="103928" y="326430"/>
                    <a:pt x="107289" y="318632"/>
                  </a:cubicBezTo>
                  <a:cubicBezTo>
                    <a:pt x="119339" y="290463"/>
                    <a:pt x="134499" y="267232"/>
                    <a:pt x="151124" y="251394"/>
                  </a:cubicBezTo>
                  <a:cubicBezTo>
                    <a:pt x="163072" y="239966"/>
                    <a:pt x="175516" y="232547"/>
                    <a:pt x="188248" y="229183"/>
                  </a:cubicBezTo>
                  <a:lnTo>
                    <a:pt x="188248" y="254197"/>
                  </a:lnTo>
                  <a:cubicBezTo>
                    <a:pt x="188248" y="262807"/>
                    <a:pt x="181923" y="266176"/>
                    <a:pt x="179000" y="267952"/>
                  </a:cubicBezTo>
                  <a:cubicBezTo>
                    <a:pt x="178064" y="268518"/>
                    <a:pt x="176052" y="269728"/>
                    <a:pt x="175107" y="270316"/>
                  </a:cubicBezTo>
                  <a:cubicBezTo>
                    <a:pt x="169195" y="274142"/>
                    <a:pt x="162409" y="280058"/>
                    <a:pt x="156077" y="288200"/>
                  </a:cubicBezTo>
                  <a:cubicBezTo>
                    <a:pt x="144641" y="302865"/>
                    <a:pt x="135720" y="322851"/>
                    <a:pt x="131018" y="344493"/>
                  </a:cubicBezTo>
                  <a:cubicBezTo>
                    <a:pt x="129193" y="352823"/>
                    <a:pt x="134454" y="360980"/>
                    <a:pt x="142757" y="362793"/>
                  </a:cubicBezTo>
                  <a:cubicBezTo>
                    <a:pt x="151075" y="364588"/>
                    <a:pt x="159236" y="359357"/>
                    <a:pt x="161057" y="351039"/>
                  </a:cubicBezTo>
                  <a:cubicBezTo>
                    <a:pt x="164822" y="333818"/>
                    <a:pt x="171642" y="318194"/>
                    <a:pt x="180323" y="307099"/>
                  </a:cubicBezTo>
                  <a:cubicBezTo>
                    <a:pt x="184729" y="301434"/>
                    <a:pt x="193722" y="291902"/>
                    <a:pt x="204142" y="291902"/>
                  </a:cubicBezTo>
                  <a:cubicBezTo>
                    <a:pt x="214585" y="291902"/>
                    <a:pt x="223562" y="301434"/>
                    <a:pt x="227991" y="307099"/>
                  </a:cubicBezTo>
                  <a:cubicBezTo>
                    <a:pt x="236665" y="318194"/>
                    <a:pt x="243515" y="333818"/>
                    <a:pt x="247261" y="351039"/>
                  </a:cubicBezTo>
                  <a:cubicBezTo>
                    <a:pt x="249064" y="359357"/>
                    <a:pt x="257254" y="364588"/>
                    <a:pt x="265535" y="362793"/>
                  </a:cubicBezTo>
                  <a:cubicBezTo>
                    <a:pt x="273831" y="360983"/>
                    <a:pt x="279121" y="352823"/>
                    <a:pt x="277304" y="344493"/>
                  </a:cubicBezTo>
                  <a:cubicBezTo>
                    <a:pt x="272594" y="322851"/>
                    <a:pt x="263680" y="302865"/>
                    <a:pt x="252237" y="288200"/>
                  </a:cubicBezTo>
                  <a:cubicBezTo>
                    <a:pt x="245898" y="280054"/>
                    <a:pt x="239101" y="274138"/>
                    <a:pt x="233229" y="270316"/>
                  </a:cubicBezTo>
                  <a:cubicBezTo>
                    <a:pt x="232259" y="269728"/>
                    <a:pt x="230251" y="268521"/>
                    <a:pt x="229295" y="267952"/>
                  </a:cubicBezTo>
                  <a:cubicBezTo>
                    <a:pt x="226399" y="266176"/>
                    <a:pt x="220063" y="262807"/>
                    <a:pt x="220063" y="254197"/>
                  </a:cubicBezTo>
                  <a:lnTo>
                    <a:pt x="220063" y="229183"/>
                  </a:lnTo>
                  <a:cubicBezTo>
                    <a:pt x="232802" y="232544"/>
                    <a:pt x="245223" y="239966"/>
                    <a:pt x="257194" y="251394"/>
                  </a:cubicBezTo>
                  <a:cubicBezTo>
                    <a:pt x="273797" y="267236"/>
                    <a:pt x="288957" y="290467"/>
                    <a:pt x="301029" y="318632"/>
                  </a:cubicBezTo>
                  <a:cubicBezTo>
                    <a:pt x="304372" y="326430"/>
                    <a:pt x="313405" y="330053"/>
                    <a:pt x="321218" y="326733"/>
                  </a:cubicBezTo>
                  <a:cubicBezTo>
                    <a:pt x="329007" y="323353"/>
                    <a:pt x="332646" y="314308"/>
                    <a:pt x="329300" y="30648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grpSp>
      <p:cxnSp>
        <p:nvCxnSpPr>
          <p:cNvPr id="32" name="直接连接符 31">
            <a:extLst>
              <a:ext uri="{FF2B5EF4-FFF2-40B4-BE49-F238E27FC236}">
                <a16:creationId xmlns:a16="http://schemas.microsoft.com/office/drawing/2014/main" id="{DDC88656-A81A-4C4B-A491-22E2A16466B0}"/>
              </a:ext>
            </a:extLst>
          </p:cNvPr>
          <p:cNvCxnSpPr>
            <a:cxnSpLocks/>
          </p:cNvCxnSpPr>
          <p:nvPr/>
        </p:nvCxnSpPr>
        <p:spPr>
          <a:xfrm>
            <a:off x="1193663" y="3772791"/>
            <a:ext cx="4349752" cy="0"/>
          </a:xfrm>
          <a:prstGeom prst="line">
            <a:avLst/>
          </a:prstGeom>
          <a:ln w="19050" cap="rnd">
            <a:gradFill>
              <a:gsLst>
                <a:gs pos="0">
                  <a:srgbClr val="9B0000"/>
                </a:gs>
                <a:gs pos="100000">
                  <a:srgbClr val="9B0000">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FC063D74-5B04-421E-841B-4BE44FEC9FF5}"/>
              </a:ext>
            </a:extLst>
          </p:cNvPr>
          <p:cNvSpPr/>
          <p:nvPr/>
        </p:nvSpPr>
        <p:spPr>
          <a:xfrm>
            <a:off x="1175729" y="4880844"/>
            <a:ext cx="1891012" cy="413496"/>
          </a:xfrm>
          <a:prstGeom prst="roundRect">
            <a:avLst/>
          </a:prstGeom>
          <a:no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74BAD937-72DC-4E7F-94C8-A4EABEBCDE2A}"/>
              </a:ext>
            </a:extLst>
          </p:cNvPr>
          <p:cNvSpPr txBox="1"/>
          <p:nvPr/>
        </p:nvSpPr>
        <p:spPr>
          <a:xfrm>
            <a:off x="1277800" y="4924303"/>
            <a:ext cx="168557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答辩人：陈西</a:t>
            </a:r>
            <a:r>
              <a:rPr lang="en-US" altLang="zh-CN" sz="1600" dirty="0">
                <a:solidFill>
                  <a:schemeClr val="tx1">
                    <a:lumMod val="75000"/>
                    <a:lumOff val="25000"/>
                  </a:schemeClr>
                </a:solidFill>
              </a:rPr>
              <a:t>X</a:t>
            </a:r>
            <a:endParaRPr lang="zh-CN" altLang="en-US" sz="1600" dirty="0">
              <a:solidFill>
                <a:schemeClr val="tx1">
                  <a:lumMod val="75000"/>
                  <a:lumOff val="25000"/>
                </a:schemeClr>
              </a:solidFill>
            </a:endParaRPr>
          </a:p>
        </p:txBody>
      </p:sp>
      <p:sp>
        <p:nvSpPr>
          <p:cNvPr id="35" name="文本框 34">
            <a:extLst>
              <a:ext uri="{FF2B5EF4-FFF2-40B4-BE49-F238E27FC236}">
                <a16:creationId xmlns:a16="http://schemas.microsoft.com/office/drawing/2014/main" id="{8EAB2864-B011-462F-A51F-7ED2A8F7C61E}"/>
              </a:ext>
            </a:extLst>
          </p:cNvPr>
          <p:cNvSpPr txBox="1"/>
          <p:nvPr/>
        </p:nvSpPr>
        <p:spPr>
          <a:xfrm>
            <a:off x="1054472" y="2822826"/>
            <a:ext cx="4488943" cy="769441"/>
          </a:xfrm>
          <a:prstGeom prst="rect">
            <a:avLst/>
          </a:prstGeom>
          <a:noFill/>
        </p:spPr>
        <p:txBody>
          <a:bodyPr wrap="square" rtlCol="0">
            <a:spAutoFit/>
          </a:bodyPr>
          <a:lstStyle/>
          <a:p>
            <a:pPr algn="dist"/>
            <a:r>
              <a:rPr lang="zh-CN" altLang="en-US" sz="4400" dirty="0">
                <a:solidFill>
                  <a:srgbClr val="9B0000"/>
                </a:solidFill>
                <a:latin typeface="思源黑体 Bold" panose="020B0800000000000000" pitchFamily="34" charset="-122"/>
                <a:ea typeface="思源黑体 Bold" panose="020B0800000000000000" pitchFamily="34" charset="-122"/>
              </a:rPr>
              <a:t>毕业论文答辩</a:t>
            </a:r>
          </a:p>
        </p:txBody>
      </p:sp>
      <p:cxnSp>
        <p:nvCxnSpPr>
          <p:cNvPr id="36" name="直接连接符 35">
            <a:extLst>
              <a:ext uri="{FF2B5EF4-FFF2-40B4-BE49-F238E27FC236}">
                <a16:creationId xmlns:a16="http://schemas.microsoft.com/office/drawing/2014/main" id="{75842CA0-1DEA-4C32-930B-D69FFB1C7727}"/>
              </a:ext>
            </a:extLst>
          </p:cNvPr>
          <p:cNvCxnSpPr/>
          <p:nvPr/>
        </p:nvCxnSpPr>
        <p:spPr>
          <a:xfrm>
            <a:off x="925793" y="6060498"/>
            <a:ext cx="320936"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E21DCC77-61A6-4BB4-B888-027112B49ADC}"/>
              </a:ext>
            </a:extLst>
          </p:cNvPr>
          <p:cNvCxnSpPr>
            <a:cxnSpLocks/>
          </p:cNvCxnSpPr>
          <p:nvPr/>
        </p:nvCxnSpPr>
        <p:spPr>
          <a:xfrm>
            <a:off x="925793" y="5939848"/>
            <a:ext cx="174801"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sp>
        <p:nvSpPr>
          <p:cNvPr id="43" name="任意多边形: 形状 42">
            <a:extLst>
              <a:ext uri="{FF2B5EF4-FFF2-40B4-BE49-F238E27FC236}">
                <a16:creationId xmlns:a16="http://schemas.microsoft.com/office/drawing/2014/main" id="{FD384D64-AD8B-40B9-A8AA-83D40BF4A086}"/>
              </a:ext>
            </a:extLst>
          </p:cNvPr>
          <p:cNvSpPr/>
          <p:nvPr/>
        </p:nvSpPr>
        <p:spPr>
          <a:xfrm>
            <a:off x="5970198" y="504497"/>
            <a:ext cx="1085539" cy="5845503"/>
          </a:xfrm>
          <a:custGeom>
            <a:avLst/>
            <a:gdLst>
              <a:gd name="connsiteX0" fmla="*/ 1085539 w 5496954"/>
              <a:gd name="connsiteY0" fmla="*/ 0 h 5849006"/>
              <a:gd name="connsiteX1" fmla="*/ 5496954 w 5496954"/>
              <a:gd name="connsiteY1" fmla="*/ 0 h 5849006"/>
              <a:gd name="connsiteX2" fmla="*/ 5496954 w 5496954"/>
              <a:gd name="connsiteY2" fmla="*/ 5849006 h 5849006"/>
              <a:gd name="connsiteX3" fmla="*/ 1085539 w 5496954"/>
              <a:gd name="connsiteY3" fmla="*/ 5849006 h 5849006"/>
              <a:gd name="connsiteX4" fmla="*/ 992509 w 5496954"/>
              <a:gd name="connsiteY4" fmla="*/ 5739563 h 5849006"/>
              <a:gd name="connsiteX5" fmla="*/ 0 w 5496954"/>
              <a:gd name="connsiteY5" fmla="*/ 2924503 h 5849006"/>
              <a:gd name="connsiteX6" fmla="*/ 992509 w 5496954"/>
              <a:gd name="connsiteY6" fmla="*/ 109444 h 5849006"/>
              <a:gd name="connsiteX0" fmla="*/ 5496954 w 5588394"/>
              <a:gd name="connsiteY0" fmla="*/ 0 h 5849006"/>
              <a:gd name="connsiteX1" fmla="*/ 5496954 w 5588394"/>
              <a:gd name="connsiteY1" fmla="*/ 5849006 h 5849006"/>
              <a:gd name="connsiteX2" fmla="*/ 1085539 w 5588394"/>
              <a:gd name="connsiteY2" fmla="*/ 5849006 h 5849006"/>
              <a:gd name="connsiteX3" fmla="*/ 992509 w 5588394"/>
              <a:gd name="connsiteY3" fmla="*/ 5739563 h 5849006"/>
              <a:gd name="connsiteX4" fmla="*/ 0 w 5588394"/>
              <a:gd name="connsiteY4" fmla="*/ 2924503 h 5849006"/>
              <a:gd name="connsiteX5" fmla="*/ 992509 w 5588394"/>
              <a:gd name="connsiteY5" fmla="*/ 109444 h 5849006"/>
              <a:gd name="connsiteX6" fmla="*/ 1085539 w 5588394"/>
              <a:gd name="connsiteY6" fmla="*/ 0 h 5849006"/>
              <a:gd name="connsiteX7" fmla="*/ 5588394 w 5588394"/>
              <a:gd name="connsiteY7" fmla="*/ 91440 h 5849006"/>
              <a:gd name="connsiteX0" fmla="*/ 5496954 w 5496954"/>
              <a:gd name="connsiteY0" fmla="*/ 0 h 5849006"/>
              <a:gd name="connsiteX1" fmla="*/ 5496954 w 5496954"/>
              <a:gd name="connsiteY1" fmla="*/ 5849006 h 5849006"/>
              <a:gd name="connsiteX2" fmla="*/ 1085539 w 5496954"/>
              <a:gd name="connsiteY2" fmla="*/ 5849006 h 5849006"/>
              <a:gd name="connsiteX3" fmla="*/ 992509 w 5496954"/>
              <a:gd name="connsiteY3" fmla="*/ 5739563 h 5849006"/>
              <a:gd name="connsiteX4" fmla="*/ 0 w 5496954"/>
              <a:gd name="connsiteY4" fmla="*/ 2924503 h 5849006"/>
              <a:gd name="connsiteX5" fmla="*/ 992509 w 5496954"/>
              <a:gd name="connsiteY5" fmla="*/ 109444 h 5849006"/>
              <a:gd name="connsiteX6" fmla="*/ 1085539 w 5496954"/>
              <a:gd name="connsiteY6" fmla="*/ 0 h 5849006"/>
              <a:gd name="connsiteX0" fmla="*/ 5496954 w 5496954"/>
              <a:gd name="connsiteY0" fmla="*/ 5849006 h 5849006"/>
              <a:gd name="connsiteX1" fmla="*/ 1085539 w 5496954"/>
              <a:gd name="connsiteY1" fmla="*/ 5849006 h 5849006"/>
              <a:gd name="connsiteX2" fmla="*/ 992509 w 5496954"/>
              <a:gd name="connsiteY2" fmla="*/ 5739563 h 5849006"/>
              <a:gd name="connsiteX3" fmla="*/ 0 w 5496954"/>
              <a:gd name="connsiteY3" fmla="*/ 2924503 h 5849006"/>
              <a:gd name="connsiteX4" fmla="*/ 992509 w 5496954"/>
              <a:gd name="connsiteY4" fmla="*/ 109444 h 5849006"/>
              <a:gd name="connsiteX5" fmla="*/ 1085539 w 5496954"/>
              <a:gd name="connsiteY5" fmla="*/ 0 h 5849006"/>
              <a:gd name="connsiteX0" fmla="*/ 1085539 w 1085539"/>
              <a:gd name="connsiteY0" fmla="*/ 5849006 h 5849006"/>
              <a:gd name="connsiteX1" fmla="*/ 992509 w 1085539"/>
              <a:gd name="connsiteY1" fmla="*/ 5739563 h 5849006"/>
              <a:gd name="connsiteX2" fmla="*/ 0 w 1085539"/>
              <a:gd name="connsiteY2" fmla="*/ 2924503 h 5849006"/>
              <a:gd name="connsiteX3" fmla="*/ 992509 w 1085539"/>
              <a:gd name="connsiteY3" fmla="*/ 109444 h 5849006"/>
              <a:gd name="connsiteX4" fmla="*/ 1085539 w 1085539"/>
              <a:gd name="connsiteY4" fmla="*/ 0 h 584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539" h="5849006">
                <a:moveTo>
                  <a:pt x="1085539" y="5849006"/>
                </a:moveTo>
                <a:lnTo>
                  <a:pt x="992509" y="5739563"/>
                </a:lnTo>
                <a:cubicBezTo>
                  <a:pt x="371841" y="4970708"/>
                  <a:pt x="0" y="3991194"/>
                  <a:pt x="0" y="2924503"/>
                </a:cubicBezTo>
                <a:cubicBezTo>
                  <a:pt x="0" y="1857813"/>
                  <a:pt x="371841" y="878300"/>
                  <a:pt x="992509" y="109444"/>
                </a:cubicBezTo>
                <a:lnTo>
                  <a:pt x="1085539"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4" name="椭圆 43">
            <a:extLst>
              <a:ext uri="{FF2B5EF4-FFF2-40B4-BE49-F238E27FC236}">
                <a16:creationId xmlns:a16="http://schemas.microsoft.com/office/drawing/2014/main" id="{F727646D-35DB-43A8-9649-10BE97141CF5}"/>
              </a:ext>
            </a:extLst>
          </p:cNvPr>
          <p:cNvSpPr/>
          <p:nvPr/>
        </p:nvSpPr>
        <p:spPr>
          <a:xfrm>
            <a:off x="6637476" y="5816023"/>
            <a:ext cx="114300" cy="1143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1EEFB579-F254-4095-90F2-380588865AF8}"/>
              </a:ext>
            </a:extLst>
          </p:cNvPr>
          <p:cNvSpPr/>
          <p:nvPr/>
        </p:nvSpPr>
        <p:spPr>
          <a:xfrm>
            <a:off x="6767459" y="5994340"/>
            <a:ext cx="61396" cy="6139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Group 46">
            <a:extLst>
              <a:ext uri="{FF2B5EF4-FFF2-40B4-BE49-F238E27FC236}">
                <a16:creationId xmlns:a16="http://schemas.microsoft.com/office/drawing/2014/main" id="{34100F59-6D25-C944-AF9A-4109E0FF02BB}"/>
              </a:ext>
            </a:extLst>
          </p:cNvPr>
          <p:cNvGrpSpPr/>
          <p:nvPr/>
        </p:nvGrpSpPr>
        <p:grpSpPr>
          <a:xfrm>
            <a:off x="557650" y="500994"/>
            <a:ext cx="11076699" cy="5849006"/>
            <a:chOff x="557650" y="500994"/>
            <a:chExt cx="11076699" cy="5849006"/>
          </a:xfrm>
        </p:grpSpPr>
        <p:sp>
          <p:nvSpPr>
            <p:cNvPr id="2" name="矩形 1">
              <a:extLst>
                <a:ext uri="{FF2B5EF4-FFF2-40B4-BE49-F238E27FC236}">
                  <a16:creationId xmlns:a16="http://schemas.microsoft.com/office/drawing/2014/main" id="{FCC615C3-692E-4F69-8BA1-03E8AC70AF15}"/>
                </a:ext>
              </a:extLst>
            </p:cNvPr>
            <p:cNvSpPr/>
            <p:nvPr/>
          </p:nvSpPr>
          <p:spPr>
            <a:xfrm>
              <a:off x="557650" y="500994"/>
              <a:ext cx="11076699" cy="5849006"/>
            </a:xfrm>
            <a:prstGeom prst="rect">
              <a:avLst/>
            </a:prstGeom>
            <a:solidFill>
              <a:srgbClr val="FBFBFB"/>
            </a:solidFill>
            <a:ln>
              <a:noFill/>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Picture 45">
              <a:extLst>
                <a:ext uri="{FF2B5EF4-FFF2-40B4-BE49-F238E27FC236}">
                  <a16:creationId xmlns:a16="http://schemas.microsoft.com/office/drawing/2014/main" id="{0A52649D-7F07-1047-972E-5A18B64A7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65" y="5262857"/>
              <a:ext cx="874866" cy="1017536"/>
            </a:xfrm>
            <a:prstGeom prst="rect">
              <a:avLst/>
            </a:prstGeom>
          </p:spPr>
        </p:pic>
      </p:grpSp>
      <p:sp>
        <p:nvSpPr>
          <p:cNvPr id="5" name="Rectangle 4">
            <a:extLst>
              <a:ext uri="{FF2B5EF4-FFF2-40B4-BE49-F238E27FC236}">
                <a16:creationId xmlns:a16="http://schemas.microsoft.com/office/drawing/2014/main" id="{BD7420CE-10A5-0546-9FC4-CF34652A4896}"/>
              </a:ext>
            </a:extLst>
          </p:cNvPr>
          <p:cNvSpPr/>
          <p:nvPr/>
        </p:nvSpPr>
        <p:spPr>
          <a:xfrm>
            <a:off x="1078011" y="910031"/>
            <a:ext cx="9664798" cy="707886"/>
          </a:xfrm>
          <a:prstGeom prst="rect">
            <a:avLst/>
          </a:prstGeom>
          <a:noFill/>
        </p:spPr>
        <p:txBody>
          <a:bodyPr wrap="square" lIns="91440" tIns="45720" rIns="91440" bIns="45720">
            <a:spAutoFit/>
          </a:bodyPr>
          <a:lstStyle/>
          <a:p>
            <a:r>
              <a:rPr lang="en-US" sz="4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 Project Recap (Preprocessing)</a:t>
            </a:r>
          </a:p>
        </p:txBody>
      </p:sp>
      <p:sp>
        <p:nvSpPr>
          <p:cNvPr id="48" name="TextBox 47">
            <a:extLst>
              <a:ext uri="{FF2B5EF4-FFF2-40B4-BE49-F238E27FC236}">
                <a16:creationId xmlns:a16="http://schemas.microsoft.com/office/drawing/2014/main" id="{AE2723EE-2650-9A46-9F04-169A55A271E3}"/>
              </a:ext>
            </a:extLst>
          </p:cNvPr>
          <p:cNvSpPr txBox="1"/>
          <p:nvPr/>
        </p:nvSpPr>
        <p:spPr>
          <a:xfrm>
            <a:off x="1521723" y="1834106"/>
            <a:ext cx="8301546" cy="2492990"/>
          </a:xfrm>
          <a:prstGeom prst="rect">
            <a:avLst/>
          </a:prstGeom>
          <a:noFill/>
        </p:spPr>
        <p:txBody>
          <a:bodyPr wrap="square" rtlCol="0">
            <a:spAutoFit/>
          </a:bodyPr>
          <a:lstStyle/>
          <a:p>
            <a:pPr marL="342900" indent="-342900">
              <a:lnSpc>
                <a:spcPct val="150000"/>
              </a:lnSpc>
              <a:buFont typeface="Wingdings" pitchFamily="2" charset="2"/>
              <a:buChar char="Ø"/>
            </a:pPr>
            <a:r>
              <a:rPr lang="en-US" sz="2400" dirty="0">
                <a:ln w="0"/>
                <a:latin typeface="Times New Roman" panose="02020603050405020304" pitchFamily="18" charset="0"/>
                <a:cs typeface="Times New Roman" panose="02020603050405020304" pitchFamily="18" charset="0"/>
              </a:rPr>
              <a:t>Feature Engineering</a:t>
            </a:r>
          </a:p>
          <a:p>
            <a:pPr marL="800100" lvl="1" indent="-342900">
              <a:lnSpc>
                <a:spcPct val="150000"/>
              </a:lnSpc>
              <a:buFont typeface="Wingdings" pitchFamily="2" charset="2"/>
              <a:buChar char="Ø"/>
            </a:pPr>
            <a:r>
              <a:rPr lang="en-US" sz="2400" dirty="0">
                <a:ln w="0"/>
                <a:latin typeface="Times New Roman" panose="02020603050405020304" pitchFamily="18" charset="0"/>
                <a:cs typeface="Times New Roman" panose="02020603050405020304" pitchFamily="18" charset="0"/>
              </a:rPr>
              <a:t>Generate new features</a:t>
            </a:r>
          </a:p>
          <a:p>
            <a:pPr marL="1200150" lvl="2"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Example shows below</a:t>
            </a:r>
            <a:endParaRPr lang="en-US" sz="2400" dirty="0">
              <a:ln w="0"/>
              <a:latin typeface="Times New Roman" panose="02020603050405020304" pitchFamily="18" charset="0"/>
              <a:cs typeface="Times New Roman" panose="02020603050405020304" pitchFamily="18" charset="0"/>
            </a:endParaRPr>
          </a:p>
          <a:p>
            <a:pPr marL="800100" lvl="1" indent="-342900">
              <a:lnSpc>
                <a:spcPct val="150000"/>
              </a:lnSpc>
              <a:buFont typeface="Wingdings" pitchFamily="2" charset="2"/>
              <a:buChar char="Ø"/>
            </a:pPr>
            <a:r>
              <a:rPr lang="en-US" sz="2400" dirty="0">
                <a:ln w="0"/>
                <a:latin typeface="Times New Roman" panose="02020603050405020304" pitchFamily="18" charset="0"/>
                <a:cs typeface="Times New Roman" panose="02020603050405020304" pitchFamily="18" charset="0"/>
              </a:rPr>
              <a:t>Preprocessing features with </a:t>
            </a:r>
            <a:r>
              <a:rPr lang="en-US" sz="2400" dirty="0" err="1">
                <a:ln w="0"/>
                <a:latin typeface="Times New Roman" panose="02020603050405020304" pitchFamily="18" charset="0"/>
                <a:cs typeface="Times New Roman" panose="02020603050405020304" pitchFamily="18" charset="0"/>
              </a:rPr>
              <a:t>MinMax</a:t>
            </a:r>
            <a:r>
              <a:rPr lang="en-US" sz="2400" dirty="0">
                <a:ln w="0"/>
                <a:latin typeface="Times New Roman" panose="02020603050405020304" pitchFamily="18" charset="0"/>
                <a:cs typeface="Times New Roman" panose="02020603050405020304" pitchFamily="18" charset="0"/>
              </a:rPr>
              <a:t> and </a:t>
            </a:r>
            <a:r>
              <a:rPr lang="en-US" sz="2400" dirty="0" err="1">
                <a:ln w="0"/>
                <a:latin typeface="Times New Roman" panose="02020603050405020304" pitchFamily="18" charset="0"/>
                <a:cs typeface="Times New Roman" panose="02020603050405020304" pitchFamily="18" charset="0"/>
              </a:rPr>
              <a:t>OneHot</a:t>
            </a:r>
            <a:r>
              <a:rPr lang="en-US" sz="2400" dirty="0">
                <a:ln w="0"/>
                <a:latin typeface="Times New Roman" panose="02020603050405020304" pitchFamily="18" charset="0"/>
                <a:cs typeface="Times New Roman" panose="02020603050405020304" pitchFamily="18" charset="0"/>
              </a:rPr>
              <a:t> Encoder</a:t>
            </a:r>
          </a:p>
          <a:p>
            <a:pPr marL="1200150" lvl="2"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pic>
        <p:nvPicPr>
          <p:cNvPr id="41" name="Picture 40">
            <a:extLst>
              <a:ext uri="{FF2B5EF4-FFF2-40B4-BE49-F238E27FC236}">
                <a16:creationId xmlns:a16="http://schemas.microsoft.com/office/drawing/2014/main" id="{96A67697-7E4D-493A-93C6-2E4DD15D4D38}"/>
              </a:ext>
            </a:extLst>
          </p:cNvPr>
          <p:cNvPicPr>
            <a:picLocks noChangeAspect="1"/>
          </p:cNvPicPr>
          <p:nvPr/>
        </p:nvPicPr>
        <p:blipFill>
          <a:blip r:embed="rId4"/>
          <a:stretch>
            <a:fillRect/>
          </a:stretch>
        </p:blipFill>
        <p:spPr>
          <a:xfrm>
            <a:off x="1382554" y="4224543"/>
            <a:ext cx="9974006" cy="998681"/>
          </a:xfrm>
          <a:prstGeom prst="rect">
            <a:avLst/>
          </a:prstGeom>
        </p:spPr>
      </p:pic>
    </p:spTree>
    <p:extLst>
      <p:ext uri="{BB962C8B-B14F-4D97-AF65-F5344CB8AC3E}">
        <p14:creationId xmlns:p14="http://schemas.microsoft.com/office/powerpoint/2010/main" val="2313504560"/>
      </p:ext>
    </p:extLst>
  </p:cSld>
  <p:clrMapOvr>
    <a:masterClrMapping/>
  </p:clrMapOvr>
  <mc:AlternateContent xmlns:mc="http://schemas.openxmlformats.org/markup-compatibility/2006" xmlns:p14="http://schemas.microsoft.com/office/powerpoint/2010/main">
    <mc:Choice Requires="p14">
      <p:transition p14:dur="10" advTm="39317"/>
    </mc:Choice>
    <mc:Fallback xmlns="">
      <p:transition advTm="3931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2F1D6C9-4887-4F81-A366-DFC31ECD1716}"/>
              </a:ext>
            </a:extLst>
          </p:cNvPr>
          <p:cNvSpPr txBox="1"/>
          <p:nvPr/>
        </p:nvSpPr>
        <p:spPr>
          <a:xfrm>
            <a:off x="1054472" y="1984610"/>
            <a:ext cx="2271114" cy="707886"/>
          </a:xfrm>
          <a:prstGeom prst="rect">
            <a:avLst/>
          </a:prstGeom>
          <a:noFill/>
        </p:spPr>
        <p:txBody>
          <a:bodyPr wrap="square" rtlCol="0">
            <a:spAutoFit/>
          </a:bodyPr>
          <a:lstStyle/>
          <a:p>
            <a:pPr algn="dist"/>
            <a:r>
              <a:rPr lang="zh-CN" altLang="en-US" sz="4000" dirty="0">
                <a:solidFill>
                  <a:srgbClr val="9B0000"/>
                </a:solidFill>
                <a:latin typeface="思源黑体 CN Normal" panose="020B0400000000000000" pitchFamily="34" charset="-122"/>
                <a:ea typeface="思源黑体 CN Normal" panose="020B0400000000000000" pitchFamily="34" charset="-122"/>
              </a:rPr>
              <a:t>北京大学</a:t>
            </a:r>
          </a:p>
        </p:txBody>
      </p:sp>
      <p:sp>
        <p:nvSpPr>
          <p:cNvPr id="7" name="文本框 6">
            <a:extLst>
              <a:ext uri="{FF2B5EF4-FFF2-40B4-BE49-F238E27FC236}">
                <a16:creationId xmlns:a16="http://schemas.microsoft.com/office/drawing/2014/main" id="{0BF25D07-82E1-445B-8862-2DFD896E3F32}"/>
              </a:ext>
            </a:extLst>
          </p:cNvPr>
          <p:cNvSpPr txBox="1"/>
          <p:nvPr/>
        </p:nvSpPr>
        <p:spPr>
          <a:xfrm>
            <a:off x="1094450" y="3953316"/>
            <a:ext cx="4488943" cy="738664"/>
          </a:xfrm>
          <a:prstGeom prst="rect">
            <a:avLst/>
          </a:prstGeom>
          <a:noFill/>
        </p:spPr>
        <p:txBody>
          <a:bodyPr wrap="square" rtlCol="0">
            <a:spAutoFit/>
          </a:bodyPr>
          <a:lstStyle/>
          <a:p>
            <a:r>
              <a:rPr lang="en-US" altLang="zh-CN" sz="1400" dirty="0">
                <a:solidFill>
                  <a:schemeClr val="tx1">
                    <a:lumMod val="75000"/>
                    <a:lumOff val="25000"/>
                  </a:schemeClr>
                </a:solidFill>
              </a:rPr>
              <a:t>Lorem ipsum dolor sit amet, consectetuer adipiscing elit. Maecenas porttitor congue massa. Fusce posuere, magna sed pulvinar </a:t>
            </a:r>
            <a:r>
              <a:rPr lang="en-US" altLang="zh-CN" sz="1400" dirty="0" err="1">
                <a:solidFill>
                  <a:schemeClr val="tx1">
                    <a:lumMod val="75000"/>
                    <a:lumOff val="25000"/>
                  </a:schemeClr>
                </a:solidFill>
              </a:rPr>
              <a:t>ultricies</a:t>
            </a:r>
            <a:r>
              <a:rPr lang="en-US" altLang="zh-CN" sz="1400" dirty="0">
                <a:solidFill>
                  <a:schemeClr val="tx1">
                    <a:lumMod val="75000"/>
                    <a:lumOff val="25000"/>
                  </a:schemeClr>
                </a:solidFill>
              </a:rPr>
              <a:t>.</a:t>
            </a:r>
          </a:p>
        </p:txBody>
      </p:sp>
      <p:grpSp>
        <p:nvGrpSpPr>
          <p:cNvPr id="8" name="组合 7">
            <a:extLst>
              <a:ext uri="{FF2B5EF4-FFF2-40B4-BE49-F238E27FC236}">
                <a16:creationId xmlns:a16="http://schemas.microsoft.com/office/drawing/2014/main" id="{3555CEE0-2096-471D-91E7-950E9DBA6C6B}"/>
              </a:ext>
            </a:extLst>
          </p:cNvPr>
          <p:cNvGrpSpPr/>
          <p:nvPr/>
        </p:nvGrpSpPr>
        <p:grpSpPr>
          <a:xfrm>
            <a:off x="914461" y="752094"/>
            <a:ext cx="488951" cy="488950"/>
            <a:chOff x="4166910" y="1204452"/>
            <a:chExt cx="1311245" cy="1311243"/>
          </a:xfrm>
        </p:grpSpPr>
        <p:sp>
          <p:nvSpPr>
            <p:cNvPr id="9" name="任意多边形: 形状 8">
              <a:extLst>
                <a:ext uri="{FF2B5EF4-FFF2-40B4-BE49-F238E27FC236}">
                  <a16:creationId xmlns:a16="http://schemas.microsoft.com/office/drawing/2014/main" id="{890BCE48-F0D1-4AD3-BD33-23E1F0F944E4}"/>
                </a:ext>
              </a:extLst>
            </p:cNvPr>
            <p:cNvSpPr/>
            <p:nvPr/>
          </p:nvSpPr>
          <p:spPr>
            <a:xfrm>
              <a:off x="4550602" y="2320790"/>
              <a:ext cx="74221" cy="98962"/>
            </a:xfrm>
            <a:custGeom>
              <a:avLst/>
              <a:gdLst/>
              <a:ahLst/>
              <a:cxnLst/>
              <a:rect l="0" t="0" r="0" b="0"/>
              <a:pathLst>
                <a:path w="33722" h="44962">
                  <a:moveTo>
                    <a:pt x="23534" y="44640"/>
                  </a:moveTo>
                  <a:lnTo>
                    <a:pt x="23122" y="44817"/>
                  </a:lnTo>
                  <a:cubicBezTo>
                    <a:pt x="20702" y="43524"/>
                    <a:pt x="17697" y="42078"/>
                    <a:pt x="14115" y="40474"/>
                  </a:cubicBezTo>
                  <a:cubicBezTo>
                    <a:pt x="10615" y="38889"/>
                    <a:pt x="6891" y="37278"/>
                    <a:pt x="2975" y="35678"/>
                  </a:cubicBezTo>
                  <a:lnTo>
                    <a:pt x="2810" y="35251"/>
                  </a:lnTo>
                  <a:lnTo>
                    <a:pt x="3541" y="33636"/>
                  </a:lnTo>
                  <a:lnTo>
                    <a:pt x="3968" y="33497"/>
                  </a:lnTo>
                  <a:cubicBezTo>
                    <a:pt x="4931" y="33823"/>
                    <a:pt x="5853" y="34149"/>
                    <a:pt x="6729" y="34441"/>
                  </a:cubicBezTo>
                  <a:cubicBezTo>
                    <a:pt x="8314" y="35026"/>
                    <a:pt x="9337" y="35296"/>
                    <a:pt x="9866" y="35329"/>
                  </a:cubicBezTo>
                  <a:cubicBezTo>
                    <a:pt x="10237" y="35329"/>
                    <a:pt x="10641" y="35105"/>
                    <a:pt x="11091" y="34700"/>
                  </a:cubicBezTo>
                  <a:cubicBezTo>
                    <a:pt x="11810" y="33984"/>
                    <a:pt x="13504" y="30728"/>
                    <a:pt x="16172" y="24801"/>
                  </a:cubicBezTo>
                  <a:lnTo>
                    <a:pt x="19165" y="18176"/>
                  </a:lnTo>
                  <a:cubicBezTo>
                    <a:pt x="20087" y="16183"/>
                    <a:pt x="21189" y="13654"/>
                    <a:pt x="22493" y="10551"/>
                  </a:cubicBezTo>
                  <a:lnTo>
                    <a:pt x="23347" y="8532"/>
                  </a:lnTo>
                  <a:cubicBezTo>
                    <a:pt x="23759" y="7655"/>
                    <a:pt x="23759" y="7130"/>
                    <a:pt x="23392" y="6958"/>
                  </a:cubicBezTo>
                  <a:cubicBezTo>
                    <a:pt x="23246" y="6898"/>
                    <a:pt x="22609" y="6842"/>
                    <a:pt x="21537" y="6849"/>
                  </a:cubicBezTo>
                  <a:cubicBezTo>
                    <a:pt x="18603" y="6872"/>
                    <a:pt x="16067" y="6924"/>
                    <a:pt x="13950" y="6980"/>
                  </a:cubicBezTo>
                  <a:lnTo>
                    <a:pt x="13725" y="6654"/>
                  </a:lnTo>
                  <a:cubicBezTo>
                    <a:pt x="14073" y="5598"/>
                    <a:pt x="14399" y="4391"/>
                    <a:pt x="14680" y="2997"/>
                  </a:cubicBezTo>
                  <a:lnTo>
                    <a:pt x="14804" y="2810"/>
                  </a:lnTo>
                  <a:cubicBezTo>
                    <a:pt x="20334" y="3653"/>
                    <a:pt x="26659" y="4290"/>
                    <a:pt x="33763" y="4695"/>
                  </a:cubicBezTo>
                  <a:lnTo>
                    <a:pt x="34149" y="5339"/>
                  </a:lnTo>
                  <a:cubicBezTo>
                    <a:pt x="33598" y="6358"/>
                    <a:pt x="32800" y="7883"/>
                    <a:pt x="31744" y="9884"/>
                  </a:cubicBezTo>
                  <a:cubicBezTo>
                    <a:pt x="31332" y="10630"/>
                    <a:pt x="30331" y="12694"/>
                    <a:pt x="28720" y="16055"/>
                  </a:cubicBezTo>
                  <a:lnTo>
                    <a:pt x="23909" y="26513"/>
                  </a:lnTo>
                  <a:cubicBezTo>
                    <a:pt x="20525" y="33977"/>
                    <a:pt x="18832" y="38057"/>
                    <a:pt x="18832" y="38732"/>
                  </a:cubicBezTo>
                  <a:cubicBezTo>
                    <a:pt x="18809" y="39196"/>
                    <a:pt x="18971" y="39593"/>
                    <a:pt x="19300" y="39811"/>
                  </a:cubicBezTo>
                  <a:cubicBezTo>
                    <a:pt x="19829" y="40290"/>
                    <a:pt x="21410" y="41223"/>
                    <a:pt x="24066" y="42595"/>
                  </a:cubicBezTo>
                  <a:lnTo>
                    <a:pt x="24269" y="42996"/>
                  </a:lnTo>
                  <a:lnTo>
                    <a:pt x="23534" y="44640"/>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0" name="任意多边形: 形状 9">
              <a:extLst>
                <a:ext uri="{FF2B5EF4-FFF2-40B4-BE49-F238E27FC236}">
                  <a16:creationId xmlns:a16="http://schemas.microsoft.com/office/drawing/2014/main" id="{70E13AA3-BD18-4FDB-9788-43951973886C}"/>
                </a:ext>
              </a:extLst>
            </p:cNvPr>
            <p:cNvSpPr/>
            <p:nvPr/>
          </p:nvSpPr>
          <p:spPr>
            <a:xfrm>
              <a:off x="4709503" y="2361286"/>
              <a:ext cx="74221" cy="98962"/>
            </a:xfrm>
            <a:custGeom>
              <a:avLst/>
              <a:gdLst/>
              <a:ahLst/>
              <a:cxnLst/>
              <a:rect l="0" t="0" r="0" b="0"/>
              <a:pathLst>
                <a:path w="33722" h="44962">
                  <a:moveTo>
                    <a:pt x="31983" y="32428"/>
                  </a:moveTo>
                  <a:cubicBezTo>
                    <a:pt x="31672" y="34691"/>
                    <a:pt x="30963" y="36677"/>
                    <a:pt x="29794" y="38284"/>
                  </a:cubicBezTo>
                  <a:cubicBezTo>
                    <a:pt x="27614" y="41402"/>
                    <a:pt x="24519" y="43316"/>
                    <a:pt x="20461" y="44009"/>
                  </a:cubicBezTo>
                  <a:cubicBezTo>
                    <a:pt x="18786" y="44328"/>
                    <a:pt x="16808" y="44298"/>
                    <a:pt x="14526" y="44002"/>
                  </a:cubicBezTo>
                  <a:cubicBezTo>
                    <a:pt x="9625" y="43343"/>
                    <a:pt x="6095" y="41184"/>
                    <a:pt x="3915" y="37512"/>
                  </a:cubicBezTo>
                  <a:cubicBezTo>
                    <a:pt x="2929" y="35894"/>
                    <a:pt x="2611" y="33855"/>
                    <a:pt x="2929" y="31446"/>
                  </a:cubicBezTo>
                  <a:cubicBezTo>
                    <a:pt x="3319" y="28512"/>
                    <a:pt x="4690" y="26249"/>
                    <a:pt x="7054" y="24683"/>
                  </a:cubicBezTo>
                  <a:cubicBezTo>
                    <a:pt x="7830" y="24200"/>
                    <a:pt x="9460" y="23480"/>
                    <a:pt x="11948" y="22671"/>
                  </a:cubicBezTo>
                  <a:cubicBezTo>
                    <a:pt x="7913" y="19894"/>
                    <a:pt x="6159" y="16489"/>
                    <a:pt x="6687" y="12464"/>
                  </a:cubicBezTo>
                  <a:cubicBezTo>
                    <a:pt x="7306" y="7927"/>
                    <a:pt x="10037" y="4937"/>
                    <a:pt x="14889" y="3431"/>
                  </a:cubicBezTo>
                  <a:cubicBezTo>
                    <a:pt x="17010" y="2805"/>
                    <a:pt x="19333" y="2647"/>
                    <a:pt x="21866" y="2981"/>
                  </a:cubicBezTo>
                  <a:cubicBezTo>
                    <a:pt x="25568" y="3461"/>
                    <a:pt x="28412" y="4697"/>
                    <a:pt x="30323" y="6653"/>
                  </a:cubicBezTo>
                  <a:cubicBezTo>
                    <a:pt x="32151" y="8530"/>
                    <a:pt x="32874" y="10733"/>
                    <a:pt x="32556" y="13296"/>
                  </a:cubicBezTo>
                  <a:cubicBezTo>
                    <a:pt x="32080" y="16777"/>
                    <a:pt x="29630" y="19362"/>
                    <a:pt x="25216" y="21007"/>
                  </a:cubicBezTo>
                  <a:cubicBezTo>
                    <a:pt x="28093" y="22559"/>
                    <a:pt x="30042" y="24275"/>
                    <a:pt x="31065" y="26152"/>
                  </a:cubicBezTo>
                  <a:cubicBezTo>
                    <a:pt x="32020" y="27808"/>
                    <a:pt x="32301" y="29951"/>
                    <a:pt x="31983" y="32428"/>
                  </a:cubicBezTo>
                  <a:close/>
                  <a:moveTo>
                    <a:pt x="24286" y="34822"/>
                  </a:moveTo>
                  <a:cubicBezTo>
                    <a:pt x="24672" y="32023"/>
                    <a:pt x="23541" y="29708"/>
                    <a:pt x="20944" y="27943"/>
                  </a:cubicBezTo>
                  <a:cubicBezTo>
                    <a:pt x="19247" y="26770"/>
                    <a:pt x="17422" y="25665"/>
                    <a:pt x="15436" y="24601"/>
                  </a:cubicBezTo>
                  <a:lnTo>
                    <a:pt x="14593" y="24200"/>
                  </a:lnTo>
                  <a:cubicBezTo>
                    <a:pt x="11244" y="25878"/>
                    <a:pt x="9370" y="28336"/>
                    <a:pt x="8928" y="31562"/>
                  </a:cubicBezTo>
                  <a:cubicBezTo>
                    <a:pt x="8673" y="33417"/>
                    <a:pt x="8842" y="34938"/>
                    <a:pt x="9479" y="36182"/>
                  </a:cubicBezTo>
                  <a:cubicBezTo>
                    <a:pt x="10813" y="38959"/>
                    <a:pt x="13031" y="40581"/>
                    <a:pt x="16088" y="40993"/>
                  </a:cubicBezTo>
                  <a:cubicBezTo>
                    <a:pt x="18258" y="41274"/>
                    <a:pt x="20067" y="40836"/>
                    <a:pt x="21566" y="39719"/>
                  </a:cubicBezTo>
                  <a:cubicBezTo>
                    <a:pt x="23106" y="38532"/>
                    <a:pt x="24024" y="36917"/>
                    <a:pt x="24286" y="34822"/>
                  </a:cubicBezTo>
                  <a:close/>
                  <a:moveTo>
                    <a:pt x="26924" y="13379"/>
                  </a:moveTo>
                  <a:cubicBezTo>
                    <a:pt x="27164" y="11464"/>
                    <a:pt x="26759" y="9875"/>
                    <a:pt x="25635" y="8530"/>
                  </a:cubicBezTo>
                  <a:cubicBezTo>
                    <a:pt x="24519" y="7207"/>
                    <a:pt x="22881" y="6402"/>
                    <a:pt x="20719" y="6121"/>
                  </a:cubicBezTo>
                  <a:cubicBezTo>
                    <a:pt x="18756" y="5840"/>
                    <a:pt x="17156" y="6181"/>
                    <a:pt x="15860" y="7133"/>
                  </a:cubicBezTo>
                  <a:cubicBezTo>
                    <a:pt x="14642" y="7998"/>
                    <a:pt x="13967" y="9182"/>
                    <a:pt x="13743" y="10688"/>
                  </a:cubicBezTo>
                  <a:cubicBezTo>
                    <a:pt x="13563" y="12153"/>
                    <a:pt x="14076" y="13607"/>
                    <a:pt x="15286" y="14979"/>
                  </a:cubicBezTo>
                  <a:cubicBezTo>
                    <a:pt x="15953" y="15747"/>
                    <a:pt x="16969" y="16507"/>
                    <a:pt x="18291" y="17320"/>
                  </a:cubicBezTo>
                  <a:cubicBezTo>
                    <a:pt x="18756" y="17646"/>
                    <a:pt x="19479" y="18051"/>
                    <a:pt x="20431" y="18613"/>
                  </a:cubicBezTo>
                  <a:lnTo>
                    <a:pt x="22106" y="19539"/>
                  </a:lnTo>
                  <a:cubicBezTo>
                    <a:pt x="24927" y="18362"/>
                    <a:pt x="26535" y="16301"/>
                    <a:pt x="26924" y="1337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1" name="任意多边形: 形状 10">
              <a:extLst>
                <a:ext uri="{FF2B5EF4-FFF2-40B4-BE49-F238E27FC236}">
                  <a16:creationId xmlns:a16="http://schemas.microsoft.com/office/drawing/2014/main" id="{18DEA7C9-62C7-4FC6-A6AB-355A11816DAC}"/>
                </a:ext>
              </a:extLst>
            </p:cNvPr>
            <p:cNvSpPr/>
            <p:nvPr/>
          </p:nvSpPr>
          <p:spPr>
            <a:xfrm>
              <a:off x="4861065" y="2361004"/>
              <a:ext cx="74221" cy="98962"/>
            </a:xfrm>
            <a:custGeom>
              <a:avLst/>
              <a:gdLst/>
              <a:ahLst/>
              <a:cxnLst/>
              <a:rect l="0" t="0" r="0" b="0"/>
              <a:pathLst>
                <a:path w="33722" h="44962">
                  <a:moveTo>
                    <a:pt x="31870" y="17677"/>
                  </a:moveTo>
                  <a:cubicBezTo>
                    <a:pt x="32578" y="22859"/>
                    <a:pt x="32132" y="27265"/>
                    <a:pt x="30544" y="30922"/>
                  </a:cubicBezTo>
                  <a:cubicBezTo>
                    <a:pt x="28891" y="34781"/>
                    <a:pt x="26426" y="38026"/>
                    <a:pt x="23144" y="40619"/>
                  </a:cubicBezTo>
                  <a:cubicBezTo>
                    <a:pt x="19775" y="43283"/>
                    <a:pt x="15875" y="44920"/>
                    <a:pt x="11491" y="45531"/>
                  </a:cubicBezTo>
                  <a:lnTo>
                    <a:pt x="8666" y="43980"/>
                  </a:lnTo>
                  <a:lnTo>
                    <a:pt x="9291" y="42744"/>
                  </a:lnTo>
                  <a:cubicBezTo>
                    <a:pt x="9966" y="42845"/>
                    <a:pt x="10771" y="42845"/>
                    <a:pt x="11749" y="42721"/>
                  </a:cubicBezTo>
                  <a:cubicBezTo>
                    <a:pt x="15107" y="42256"/>
                    <a:pt x="17902" y="40713"/>
                    <a:pt x="20127" y="38112"/>
                  </a:cubicBezTo>
                  <a:cubicBezTo>
                    <a:pt x="21004" y="37071"/>
                    <a:pt x="21780" y="35729"/>
                    <a:pt x="22432" y="34107"/>
                  </a:cubicBezTo>
                  <a:cubicBezTo>
                    <a:pt x="23488" y="31533"/>
                    <a:pt x="23960" y="27891"/>
                    <a:pt x="23844" y="23218"/>
                  </a:cubicBezTo>
                  <a:cubicBezTo>
                    <a:pt x="21004" y="26325"/>
                    <a:pt x="19374" y="27943"/>
                    <a:pt x="19026" y="28044"/>
                  </a:cubicBezTo>
                  <a:cubicBezTo>
                    <a:pt x="17666" y="28696"/>
                    <a:pt x="16148" y="29131"/>
                    <a:pt x="14511" y="29363"/>
                  </a:cubicBezTo>
                  <a:cubicBezTo>
                    <a:pt x="11614" y="29768"/>
                    <a:pt x="9156" y="29131"/>
                    <a:pt x="7092" y="27486"/>
                  </a:cubicBezTo>
                  <a:cubicBezTo>
                    <a:pt x="4851" y="25691"/>
                    <a:pt x="3484" y="23042"/>
                    <a:pt x="3012" y="19509"/>
                  </a:cubicBezTo>
                  <a:cubicBezTo>
                    <a:pt x="2198" y="13817"/>
                    <a:pt x="3851" y="9317"/>
                    <a:pt x="7912" y="5979"/>
                  </a:cubicBezTo>
                  <a:cubicBezTo>
                    <a:pt x="9831" y="4405"/>
                    <a:pt x="12311" y="3405"/>
                    <a:pt x="15399" y="3000"/>
                  </a:cubicBezTo>
                  <a:cubicBezTo>
                    <a:pt x="21176" y="2172"/>
                    <a:pt x="25639" y="4057"/>
                    <a:pt x="28753" y="8542"/>
                  </a:cubicBezTo>
                  <a:cubicBezTo>
                    <a:pt x="30308" y="10760"/>
                    <a:pt x="31319" y="13799"/>
                    <a:pt x="31870" y="17677"/>
                  </a:cubicBezTo>
                  <a:close/>
                  <a:moveTo>
                    <a:pt x="23001" y="15837"/>
                  </a:moveTo>
                  <a:cubicBezTo>
                    <a:pt x="22488" y="12244"/>
                    <a:pt x="21536" y="9670"/>
                    <a:pt x="20124" y="8077"/>
                  </a:cubicBezTo>
                  <a:cubicBezTo>
                    <a:pt x="18711" y="6515"/>
                    <a:pt x="16999" y="5874"/>
                    <a:pt x="15005" y="6125"/>
                  </a:cubicBezTo>
                  <a:cubicBezTo>
                    <a:pt x="12514" y="6496"/>
                    <a:pt x="10985" y="7920"/>
                    <a:pt x="10457" y="10494"/>
                  </a:cubicBezTo>
                  <a:cubicBezTo>
                    <a:pt x="10149" y="11862"/>
                    <a:pt x="10108" y="13428"/>
                    <a:pt x="10370" y="15226"/>
                  </a:cubicBezTo>
                  <a:cubicBezTo>
                    <a:pt x="10805" y="18220"/>
                    <a:pt x="11749" y="20464"/>
                    <a:pt x="13188" y="21892"/>
                  </a:cubicBezTo>
                  <a:cubicBezTo>
                    <a:pt x="14559" y="23260"/>
                    <a:pt x="16246" y="23784"/>
                    <a:pt x="18224" y="23503"/>
                  </a:cubicBezTo>
                  <a:cubicBezTo>
                    <a:pt x="20798" y="23185"/>
                    <a:pt x="22346" y="21914"/>
                    <a:pt x="22934" y="19764"/>
                  </a:cubicBezTo>
                  <a:cubicBezTo>
                    <a:pt x="23204" y="18778"/>
                    <a:pt x="23204" y="17463"/>
                    <a:pt x="23001" y="1583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2" name="任意多边形: 形状 11">
              <a:extLst>
                <a:ext uri="{FF2B5EF4-FFF2-40B4-BE49-F238E27FC236}">
                  <a16:creationId xmlns:a16="http://schemas.microsoft.com/office/drawing/2014/main" id="{0DB8BCA1-F5E2-4F9B-8F74-50FC048DE809}"/>
                </a:ext>
              </a:extLst>
            </p:cNvPr>
            <p:cNvSpPr/>
            <p:nvPr/>
          </p:nvSpPr>
          <p:spPr>
            <a:xfrm>
              <a:off x="5003787" y="2319593"/>
              <a:ext cx="82468" cy="98962"/>
            </a:xfrm>
            <a:custGeom>
              <a:avLst/>
              <a:gdLst/>
              <a:ahLst/>
              <a:cxnLst/>
              <a:rect l="0" t="0" r="0" b="0"/>
              <a:pathLst>
                <a:path w="37468" h="44962">
                  <a:moveTo>
                    <a:pt x="35743" y="24337"/>
                  </a:moveTo>
                  <a:cubicBezTo>
                    <a:pt x="36680" y="26435"/>
                    <a:pt x="37084" y="28488"/>
                    <a:pt x="36938" y="30448"/>
                  </a:cubicBezTo>
                  <a:cubicBezTo>
                    <a:pt x="36680" y="34240"/>
                    <a:pt x="35005" y="37499"/>
                    <a:pt x="31902" y="40201"/>
                  </a:cubicBezTo>
                  <a:cubicBezTo>
                    <a:pt x="30617" y="41347"/>
                    <a:pt x="28923" y="42370"/>
                    <a:pt x="26799" y="43258"/>
                  </a:cubicBezTo>
                  <a:cubicBezTo>
                    <a:pt x="22273" y="45214"/>
                    <a:pt x="18155" y="45214"/>
                    <a:pt x="14408" y="43221"/>
                  </a:cubicBezTo>
                  <a:cubicBezTo>
                    <a:pt x="12711" y="42318"/>
                    <a:pt x="11377" y="40744"/>
                    <a:pt x="10410" y="38579"/>
                  </a:cubicBezTo>
                  <a:cubicBezTo>
                    <a:pt x="9230" y="35840"/>
                    <a:pt x="9230" y="33157"/>
                    <a:pt x="10410" y="30605"/>
                  </a:cubicBezTo>
                  <a:cubicBezTo>
                    <a:pt x="10815" y="29788"/>
                    <a:pt x="11860" y="28357"/>
                    <a:pt x="13576" y="26352"/>
                  </a:cubicBezTo>
                  <a:cubicBezTo>
                    <a:pt x="8649" y="26079"/>
                    <a:pt x="5385" y="24071"/>
                    <a:pt x="3778" y="20372"/>
                  </a:cubicBezTo>
                  <a:cubicBezTo>
                    <a:pt x="1938" y="16168"/>
                    <a:pt x="2721" y="12170"/>
                    <a:pt x="6127" y="8378"/>
                  </a:cubicBezTo>
                  <a:cubicBezTo>
                    <a:pt x="7592" y="6722"/>
                    <a:pt x="9488" y="5400"/>
                    <a:pt x="11838" y="4343"/>
                  </a:cubicBezTo>
                  <a:cubicBezTo>
                    <a:pt x="15258" y="2871"/>
                    <a:pt x="18323" y="2432"/>
                    <a:pt x="20969" y="3144"/>
                  </a:cubicBezTo>
                  <a:cubicBezTo>
                    <a:pt x="23498" y="3796"/>
                    <a:pt x="25293" y="5325"/>
                    <a:pt x="26316" y="7678"/>
                  </a:cubicBezTo>
                  <a:cubicBezTo>
                    <a:pt x="27743" y="10911"/>
                    <a:pt x="26968" y="14389"/>
                    <a:pt x="24034" y="18075"/>
                  </a:cubicBezTo>
                  <a:cubicBezTo>
                    <a:pt x="27294" y="17911"/>
                    <a:pt x="29868" y="18349"/>
                    <a:pt x="31700" y="19409"/>
                  </a:cubicBezTo>
                  <a:cubicBezTo>
                    <a:pt x="33375" y="20372"/>
                    <a:pt x="34720" y="22002"/>
                    <a:pt x="35743" y="24337"/>
                  </a:cubicBezTo>
                  <a:close/>
                  <a:moveTo>
                    <a:pt x="21546" y="10660"/>
                  </a:moveTo>
                  <a:cubicBezTo>
                    <a:pt x="20766" y="8914"/>
                    <a:pt x="19560" y="7742"/>
                    <a:pt x="17930" y="7198"/>
                  </a:cubicBezTo>
                  <a:cubicBezTo>
                    <a:pt x="16278" y="6633"/>
                    <a:pt x="14483" y="6794"/>
                    <a:pt x="12486" y="7674"/>
                  </a:cubicBezTo>
                  <a:cubicBezTo>
                    <a:pt x="10695" y="8450"/>
                    <a:pt x="9466" y="9574"/>
                    <a:pt x="8855" y="11043"/>
                  </a:cubicBezTo>
                  <a:cubicBezTo>
                    <a:pt x="8282" y="12425"/>
                    <a:pt x="8282" y="13770"/>
                    <a:pt x="8900" y="15160"/>
                  </a:cubicBezTo>
                  <a:cubicBezTo>
                    <a:pt x="9511" y="16543"/>
                    <a:pt x="10695" y="17480"/>
                    <a:pt x="12445" y="18072"/>
                  </a:cubicBezTo>
                  <a:cubicBezTo>
                    <a:pt x="13385" y="18342"/>
                    <a:pt x="14648" y="18499"/>
                    <a:pt x="16210" y="18499"/>
                  </a:cubicBezTo>
                  <a:cubicBezTo>
                    <a:pt x="16768" y="18521"/>
                    <a:pt x="17604" y="18521"/>
                    <a:pt x="18706" y="18499"/>
                  </a:cubicBezTo>
                  <a:lnTo>
                    <a:pt x="20605" y="18398"/>
                  </a:lnTo>
                  <a:cubicBezTo>
                    <a:pt x="22419" y="15951"/>
                    <a:pt x="22730" y="13358"/>
                    <a:pt x="21546" y="10660"/>
                  </a:cubicBezTo>
                  <a:close/>
                  <a:moveTo>
                    <a:pt x="30418" y="30365"/>
                  </a:moveTo>
                  <a:cubicBezTo>
                    <a:pt x="29294" y="27780"/>
                    <a:pt x="27136" y="26386"/>
                    <a:pt x="23989" y="26191"/>
                  </a:cubicBezTo>
                  <a:cubicBezTo>
                    <a:pt x="21924" y="26079"/>
                    <a:pt x="19785" y="26086"/>
                    <a:pt x="17548" y="26229"/>
                  </a:cubicBezTo>
                  <a:lnTo>
                    <a:pt x="16611" y="26274"/>
                  </a:lnTo>
                  <a:cubicBezTo>
                    <a:pt x="14625" y="29451"/>
                    <a:pt x="14277" y="32557"/>
                    <a:pt x="15584" y="35514"/>
                  </a:cubicBezTo>
                  <a:cubicBezTo>
                    <a:pt x="16323" y="37218"/>
                    <a:pt x="17289" y="38447"/>
                    <a:pt x="18447" y="39223"/>
                  </a:cubicBezTo>
                  <a:cubicBezTo>
                    <a:pt x="21055" y="40920"/>
                    <a:pt x="23764" y="41115"/>
                    <a:pt x="26608" y="39882"/>
                  </a:cubicBezTo>
                  <a:cubicBezTo>
                    <a:pt x="28579" y="39028"/>
                    <a:pt x="29950" y="37672"/>
                    <a:pt x="30643" y="35918"/>
                  </a:cubicBezTo>
                  <a:cubicBezTo>
                    <a:pt x="31340" y="34142"/>
                    <a:pt x="31250" y="32287"/>
                    <a:pt x="30418" y="3036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3" name="任意多边形: 形状 12">
              <a:extLst>
                <a:ext uri="{FF2B5EF4-FFF2-40B4-BE49-F238E27FC236}">
                  <a16:creationId xmlns:a16="http://schemas.microsoft.com/office/drawing/2014/main" id="{475D5159-42FC-42E7-9BC7-1CCCC6465812}"/>
                </a:ext>
              </a:extLst>
            </p:cNvPr>
            <p:cNvSpPr/>
            <p:nvPr/>
          </p:nvSpPr>
          <p:spPr>
            <a:xfrm>
              <a:off x="4166910" y="1204452"/>
              <a:ext cx="1311245" cy="1311243"/>
            </a:xfrm>
            <a:custGeom>
              <a:avLst/>
              <a:gdLst/>
              <a:ahLst/>
              <a:cxnLst/>
              <a:rect l="0" t="0" r="0" b="0"/>
              <a:pathLst>
                <a:path w="595756" h="595756">
                  <a:moveTo>
                    <a:pt x="183620" y="26078"/>
                  </a:moveTo>
                  <a:cubicBezTo>
                    <a:pt x="148336" y="40976"/>
                    <a:pt x="116701" y="62333"/>
                    <a:pt x="89517" y="89513"/>
                  </a:cubicBezTo>
                  <a:cubicBezTo>
                    <a:pt x="62326" y="116686"/>
                    <a:pt x="40995" y="148362"/>
                    <a:pt x="26086" y="183609"/>
                  </a:cubicBezTo>
                  <a:cubicBezTo>
                    <a:pt x="10645" y="220108"/>
                    <a:pt x="2810" y="258858"/>
                    <a:pt x="2810" y="298834"/>
                  </a:cubicBezTo>
                  <a:cubicBezTo>
                    <a:pt x="2810" y="338802"/>
                    <a:pt x="10645" y="377575"/>
                    <a:pt x="26086" y="414058"/>
                  </a:cubicBezTo>
                  <a:cubicBezTo>
                    <a:pt x="40995" y="449305"/>
                    <a:pt x="62326" y="480948"/>
                    <a:pt x="89517" y="508132"/>
                  </a:cubicBezTo>
                  <a:cubicBezTo>
                    <a:pt x="116697" y="535315"/>
                    <a:pt x="148336" y="556646"/>
                    <a:pt x="183620" y="571555"/>
                  </a:cubicBezTo>
                  <a:cubicBezTo>
                    <a:pt x="220093" y="586996"/>
                    <a:pt x="258847" y="594823"/>
                    <a:pt x="298811" y="594823"/>
                  </a:cubicBezTo>
                  <a:cubicBezTo>
                    <a:pt x="338768" y="594823"/>
                    <a:pt x="377545" y="586996"/>
                    <a:pt x="414043" y="571555"/>
                  </a:cubicBezTo>
                  <a:cubicBezTo>
                    <a:pt x="449290" y="556646"/>
                    <a:pt x="480944" y="535315"/>
                    <a:pt x="508124" y="508132"/>
                  </a:cubicBezTo>
                  <a:cubicBezTo>
                    <a:pt x="535319" y="480944"/>
                    <a:pt x="556654" y="449305"/>
                    <a:pt x="571544" y="414058"/>
                  </a:cubicBezTo>
                  <a:cubicBezTo>
                    <a:pt x="587000" y="377575"/>
                    <a:pt x="594827" y="338798"/>
                    <a:pt x="594827" y="298834"/>
                  </a:cubicBezTo>
                  <a:cubicBezTo>
                    <a:pt x="594827" y="258854"/>
                    <a:pt x="587004" y="220108"/>
                    <a:pt x="571544" y="183609"/>
                  </a:cubicBezTo>
                  <a:cubicBezTo>
                    <a:pt x="556654" y="148362"/>
                    <a:pt x="535319" y="116686"/>
                    <a:pt x="508124" y="89513"/>
                  </a:cubicBezTo>
                  <a:cubicBezTo>
                    <a:pt x="480944" y="62333"/>
                    <a:pt x="449290" y="40976"/>
                    <a:pt x="414043" y="26078"/>
                  </a:cubicBezTo>
                  <a:cubicBezTo>
                    <a:pt x="377541" y="10671"/>
                    <a:pt x="338768" y="2810"/>
                    <a:pt x="298811" y="2810"/>
                  </a:cubicBezTo>
                  <a:cubicBezTo>
                    <a:pt x="258847" y="2810"/>
                    <a:pt x="220093" y="10671"/>
                    <a:pt x="183620" y="26078"/>
                  </a:cubicBezTo>
                  <a:close/>
                  <a:moveTo>
                    <a:pt x="187420" y="562540"/>
                  </a:moveTo>
                  <a:cubicBezTo>
                    <a:pt x="153338" y="548141"/>
                    <a:pt x="122730" y="527503"/>
                    <a:pt x="96453" y="501207"/>
                  </a:cubicBezTo>
                  <a:cubicBezTo>
                    <a:pt x="70142" y="474945"/>
                    <a:pt x="49496" y="444307"/>
                    <a:pt x="35105" y="410251"/>
                  </a:cubicBezTo>
                  <a:cubicBezTo>
                    <a:pt x="20177" y="374974"/>
                    <a:pt x="12623" y="337487"/>
                    <a:pt x="12623" y="298841"/>
                  </a:cubicBezTo>
                  <a:cubicBezTo>
                    <a:pt x="12623" y="260196"/>
                    <a:pt x="20173" y="222708"/>
                    <a:pt x="35105" y="187405"/>
                  </a:cubicBezTo>
                  <a:cubicBezTo>
                    <a:pt x="49496" y="153331"/>
                    <a:pt x="70142" y="122722"/>
                    <a:pt x="96453" y="96445"/>
                  </a:cubicBezTo>
                  <a:cubicBezTo>
                    <a:pt x="122730" y="70153"/>
                    <a:pt x="153338" y="49489"/>
                    <a:pt x="187420" y="35067"/>
                  </a:cubicBezTo>
                  <a:cubicBezTo>
                    <a:pt x="222682" y="20147"/>
                    <a:pt x="260169" y="12575"/>
                    <a:pt x="298811" y="12575"/>
                  </a:cubicBezTo>
                  <a:cubicBezTo>
                    <a:pt x="337453" y="12575"/>
                    <a:pt x="374933" y="20147"/>
                    <a:pt x="410218" y="35067"/>
                  </a:cubicBezTo>
                  <a:cubicBezTo>
                    <a:pt x="444322" y="49489"/>
                    <a:pt x="474908" y="70153"/>
                    <a:pt x="501196" y="96445"/>
                  </a:cubicBezTo>
                  <a:cubicBezTo>
                    <a:pt x="527507" y="122722"/>
                    <a:pt x="548126" y="153331"/>
                    <a:pt x="562548" y="187405"/>
                  </a:cubicBezTo>
                  <a:cubicBezTo>
                    <a:pt x="577483" y="222708"/>
                    <a:pt x="585040" y="260196"/>
                    <a:pt x="585040" y="298841"/>
                  </a:cubicBezTo>
                  <a:cubicBezTo>
                    <a:pt x="585040" y="337487"/>
                    <a:pt x="577483" y="374974"/>
                    <a:pt x="562548" y="410251"/>
                  </a:cubicBezTo>
                  <a:cubicBezTo>
                    <a:pt x="548126" y="444311"/>
                    <a:pt x="527511" y="474949"/>
                    <a:pt x="501196" y="501207"/>
                  </a:cubicBezTo>
                  <a:cubicBezTo>
                    <a:pt x="474904" y="527507"/>
                    <a:pt x="444318" y="548141"/>
                    <a:pt x="410218" y="562540"/>
                  </a:cubicBezTo>
                  <a:cubicBezTo>
                    <a:pt x="374933" y="577475"/>
                    <a:pt x="337457" y="585003"/>
                    <a:pt x="298811" y="585003"/>
                  </a:cubicBezTo>
                  <a:cubicBezTo>
                    <a:pt x="260166" y="585003"/>
                    <a:pt x="222682" y="577475"/>
                    <a:pt x="187420" y="562540"/>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4" name="任意多边形: 形状 13">
              <a:extLst>
                <a:ext uri="{FF2B5EF4-FFF2-40B4-BE49-F238E27FC236}">
                  <a16:creationId xmlns:a16="http://schemas.microsoft.com/office/drawing/2014/main" id="{F34F5299-BAFD-4AF4-ACD0-8E88453F8F88}"/>
                </a:ext>
              </a:extLst>
            </p:cNvPr>
            <p:cNvSpPr/>
            <p:nvPr/>
          </p:nvSpPr>
          <p:spPr>
            <a:xfrm>
              <a:off x="4336662" y="1374171"/>
              <a:ext cx="973126" cy="973125"/>
            </a:xfrm>
            <a:custGeom>
              <a:avLst/>
              <a:gdLst/>
              <a:ahLst/>
              <a:cxnLst/>
              <a:rect l="0" t="0" r="0" b="0"/>
              <a:pathLst>
                <a:path w="442133" h="442133">
                  <a:moveTo>
                    <a:pt x="136473" y="20005"/>
                  </a:moveTo>
                  <a:cubicBezTo>
                    <a:pt x="110414" y="31017"/>
                    <a:pt x="86992" y="46802"/>
                    <a:pt x="66935" y="66920"/>
                  </a:cubicBezTo>
                  <a:cubicBezTo>
                    <a:pt x="46817" y="87044"/>
                    <a:pt x="31028" y="110421"/>
                    <a:pt x="19997" y="136488"/>
                  </a:cubicBezTo>
                  <a:cubicBezTo>
                    <a:pt x="8592" y="163488"/>
                    <a:pt x="2810" y="192148"/>
                    <a:pt x="2810" y="221693"/>
                  </a:cubicBezTo>
                  <a:cubicBezTo>
                    <a:pt x="2810" y="251252"/>
                    <a:pt x="8592" y="279912"/>
                    <a:pt x="19997" y="306912"/>
                  </a:cubicBezTo>
                  <a:cubicBezTo>
                    <a:pt x="31028" y="332964"/>
                    <a:pt x="46817" y="356356"/>
                    <a:pt x="66935" y="376469"/>
                  </a:cubicBezTo>
                  <a:cubicBezTo>
                    <a:pt x="86992" y="396571"/>
                    <a:pt x="110414" y="412361"/>
                    <a:pt x="136473" y="423380"/>
                  </a:cubicBezTo>
                  <a:cubicBezTo>
                    <a:pt x="163481" y="434839"/>
                    <a:pt x="192115" y="440597"/>
                    <a:pt x="221670" y="440597"/>
                  </a:cubicBezTo>
                  <a:cubicBezTo>
                    <a:pt x="251226" y="440597"/>
                    <a:pt x="279897" y="434839"/>
                    <a:pt x="306897" y="423380"/>
                  </a:cubicBezTo>
                  <a:cubicBezTo>
                    <a:pt x="332972" y="412365"/>
                    <a:pt x="356386" y="396575"/>
                    <a:pt x="376484" y="376469"/>
                  </a:cubicBezTo>
                  <a:cubicBezTo>
                    <a:pt x="396586" y="356356"/>
                    <a:pt x="412342" y="332979"/>
                    <a:pt x="423377" y="306912"/>
                  </a:cubicBezTo>
                  <a:cubicBezTo>
                    <a:pt x="434782" y="279912"/>
                    <a:pt x="440594" y="251256"/>
                    <a:pt x="440594" y="221693"/>
                  </a:cubicBezTo>
                  <a:cubicBezTo>
                    <a:pt x="440594" y="192148"/>
                    <a:pt x="434782" y="163488"/>
                    <a:pt x="423377" y="136488"/>
                  </a:cubicBezTo>
                  <a:cubicBezTo>
                    <a:pt x="412342" y="110421"/>
                    <a:pt x="396586" y="87044"/>
                    <a:pt x="376484" y="66920"/>
                  </a:cubicBezTo>
                  <a:cubicBezTo>
                    <a:pt x="356382" y="46802"/>
                    <a:pt x="332972" y="31021"/>
                    <a:pt x="306897" y="20005"/>
                  </a:cubicBezTo>
                  <a:cubicBezTo>
                    <a:pt x="279897" y="8577"/>
                    <a:pt x="251229" y="2810"/>
                    <a:pt x="221670" y="2810"/>
                  </a:cubicBezTo>
                  <a:cubicBezTo>
                    <a:pt x="192111" y="2810"/>
                    <a:pt x="163481" y="8577"/>
                    <a:pt x="136473" y="20005"/>
                  </a:cubicBezTo>
                  <a:close/>
                  <a:moveTo>
                    <a:pt x="139077" y="417288"/>
                  </a:moveTo>
                  <a:cubicBezTo>
                    <a:pt x="113801" y="406613"/>
                    <a:pt x="91083" y="391307"/>
                    <a:pt x="71577" y="371801"/>
                  </a:cubicBezTo>
                  <a:cubicBezTo>
                    <a:pt x="52082" y="352294"/>
                    <a:pt x="36795" y="329611"/>
                    <a:pt x="26097" y="304334"/>
                  </a:cubicBezTo>
                  <a:cubicBezTo>
                    <a:pt x="15044" y="278170"/>
                    <a:pt x="9416" y="250379"/>
                    <a:pt x="9416" y="221689"/>
                  </a:cubicBezTo>
                  <a:cubicBezTo>
                    <a:pt x="9416" y="193044"/>
                    <a:pt x="15044" y="165246"/>
                    <a:pt x="26097" y="139059"/>
                  </a:cubicBezTo>
                  <a:cubicBezTo>
                    <a:pt x="36791" y="113759"/>
                    <a:pt x="52082" y="91057"/>
                    <a:pt x="71577" y="71592"/>
                  </a:cubicBezTo>
                  <a:cubicBezTo>
                    <a:pt x="91083" y="52086"/>
                    <a:pt x="113804" y="36772"/>
                    <a:pt x="139077" y="26105"/>
                  </a:cubicBezTo>
                  <a:cubicBezTo>
                    <a:pt x="165238" y="15010"/>
                    <a:pt x="193014" y="9416"/>
                    <a:pt x="221674" y="9416"/>
                  </a:cubicBezTo>
                  <a:cubicBezTo>
                    <a:pt x="250334" y="9416"/>
                    <a:pt x="278147" y="15010"/>
                    <a:pt x="304334" y="26105"/>
                  </a:cubicBezTo>
                  <a:cubicBezTo>
                    <a:pt x="329611" y="36772"/>
                    <a:pt x="352306" y="52086"/>
                    <a:pt x="371801" y="71592"/>
                  </a:cubicBezTo>
                  <a:cubicBezTo>
                    <a:pt x="391307" y="91057"/>
                    <a:pt x="406598" y="113759"/>
                    <a:pt x="417303" y="139059"/>
                  </a:cubicBezTo>
                  <a:cubicBezTo>
                    <a:pt x="428383" y="165246"/>
                    <a:pt x="433969" y="193044"/>
                    <a:pt x="433969" y="221689"/>
                  </a:cubicBezTo>
                  <a:cubicBezTo>
                    <a:pt x="433969" y="250379"/>
                    <a:pt x="428383" y="278170"/>
                    <a:pt x="417303" y="304334"/>
                  </a:cubicBezTo>
                  <a:cubicBezTo>
                    <a:pt x="406602" y="329611"/>
                    <a:pt x="391307" y="352294"/>
                    <a:pt x="371801" y="371801"/>
                  </a:cubicBezTo>
                  <a:cubicBezTo>
                    <a:pt x="352306" y="391307"/>
                    <a:pt x="329611" y="406613"/>
                    <a:pt x="304334" y="417288"/>
                  </a:cubicBezTo>
                  <a:cubicBezTo>
                    <a:pt x="278147" y="428383"/>
                    <a:pt x="250334" y="433977"/>
                    <a:pt x="221674" y="433977"/>
                  </a:cubicBezTo>
                  <a:cubicBezTo>
                    <a:pt x="193014" y="433977"/>
                    <a:pt x="165234" y="428383"/>
                    <a:pt x="139077" y="417288"/>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5" name="任意多边形: 形状 14">
              <a:extLst>
                <a:ext uri="{FF2B5EF4-FFF2-40B4-BE49-F238E27FC236}">
                  <a16:creationId xmlns:a16="http://schemas.microsoft.com/office/drawing/2014/main" id="{33EB111A-AF25-4C15-BBB3-3FA866940D2A}"/>
                </a:ext>
              </a:extLst>
            </p:cNvPr>
            <p:cNvSpPr/>
            <p:nvPr/>
          </p:nvSpPr>
          <p:spPr>
            <a:xfrm>
              <a:off x="4253100" y="2020890"/>
              <a:ext cx="107210" cy="90715"/>
            </a:xfrm>
            <a:custGeom>
              <a:avLst/>
              <a:gdLst/>
              <a:ahLst/>
              <a:cxnLst/>
              <a:rect l="0" t="0" r="0" b="0"/>
              <a:pathLst>
                <a:path w="48709" h="41215">
                  <a:moveTo>
                    <a:pt x="8591" y="3678"/>
                  </a:moveTo>
                  <a:cubicBezTo>
                    <a:pt x="10670" y="2895"/>
                    <a:pt x="12585" y="2636"/>
                    <a:pt x="14395" y="2925"/>
                  </a:cubicBezTo>
                  <a:cubicBezTo>
                    <a:pt x="16197" y="3161"/>
                    <a:pt x="17850" y="3895"/>
                    <a:pt x="19360" y="4997"/>
                  </a:cubicBezTo>
                  <a:cubicBezTo>
                    <a:pt x="20911" y="6177"/>
                    <a:pt x="22256" y="7687"/>
                    <a:pt x="23440" y="9482"/>
                  </a:cubicBezTo>
                  <a:cubicBezTo>
                    <a:pt x="24624" y="11277"/>
                    <a:pt x="25688" y="13401"/>
                    <a:pt x="26621" y="15852"/>
                  </a:cubicBezTo>
                  <a:lnTo>
                    <a:pt x="27760" y="18778"/>
                  </a:lnTo>
                  <a:lnTo>
                    <a:pt x="37978" y="14907"/>
                  </a:lnTo>
                  <a:cubicBezTo>
                    <a:pt x="38596" y="14690"/>
                    <a:pt x="39079" y="14371"/>
                    <a:pt x="39428" y="13944"/>
                  </a:cubicBezTo>
                  <a:cubicBezTo>
                    <a:pt x="39799" y="13540"/>
                    <a:pt x="40001" y="12951"/>
                    <a:pt x="40001" y="12198"/>
                  </a:cubicBezTo>
                  <a:cubicBezTo>
                    <a:pt x="40020" y="11794"/>
                    <a:pt x="39964" y="11157"/>
                    <a:pt x="39799" y="10329"/>
                  </a:cubicBezTo>
                  <a:cubicBezTo>
                    <a:pt x="39660" y="9478"/>
                    <a:pt x="39514" y="8747"/>
                    <a:pt x="39349" y="8219"/>
                  </a:cubicBezTo>
                  <a:lnTo>
                    <a:pt x="41373" y="7447"/>
                  </a:lnTo>
                  <a:lnTo>
                    <a:pt x="48982" y="27373"/>
                  </a:lnTo>
                  <a:lnTo>
                    <a:pt x="46959" y="28126"/>
                  </a:lnTo>
                  <a:cubicBezTo>
                    <a:pt x="46719" y="27662"/>
                    <a:pt x="46408" y="27025"/>
                    <a:pt x="45981" y="26249"/>
                  </a:cubicBezTo>
                  <a:cubicBezTo>
                    <a:pt x="45577" y="25436"/>
                    <a:pt x="45251" y="24923"/>
                    <a:pt x="44981" y="24623"/>
                  </a:cubicBezTo>
                  <a:cubicBezTo>
                    <a:pt x="44452" y="24068"/>
                    <a:pt x="43943" y="23742"/>
                    <a:pt x="43460" y="23683"/>
                  </a:cubicBezTo>
                  <a:cubicBezTo>
                    <a:pt x="42972" y="23638"/>
                    <a:pt x="42418" y="23735"/>
                    <a:pt x="41691" y="23986"/>
                  </a:cubicBezTo>
                  <a:lnTo>
                    <a:pt x="15980" y="33788"/>
                  </a:lnTo>
                  <a:cubicBezTo>
                    <a:pt x="15373" y="34035"/>
                    <a:pt x="14901" y="34327"/>
                    <a:pt x="14552" y="34732"/>
                  </a:cubicBezTo>
                  <a:cubicBezTo>
                    <a:pt x="14181" y="35081"/>
                    <a:pt x="13979" y="35673"/>
                    <a:pt x="13957" y="36486"/>
                  </a:cubicBezTo>
                  <a:cubicBezTo>
                    <a:pt x="13934" y="37036"/>
                    <a:pt x="14001" y="37733"/>
                    <a:pt x="14144" y="38599"/>
                  </a:cubicBezTo>
                  <a:cubicBezTo>
                    <a:pt x="14282" y="39461"/>
                    <a:pt x="14399" y="40105"/>
                    <a:pt x="14515" y="40514"/>
                  </a:cubicBezTo>
                  <a:lnTo>
                    <a:pt x="12491" y="41282"/>
                  </a:lnTo>
                  <a:lnTo>
                    <a:pt x="4844" y="21180"/>
                  </a:lnTo>
                  <a:cubicBezTo>
                    <a:pt x="3027" y="16507"/>
                    <a:pt x="2431" y="12678"/>
                    <a:pt x="3042" y="9789"/>
                  </a:cubicBezTo>
                  <a:cubicBezTo>
                    <a:pt x="3675" y="6923"/>
                    <a:pt x="5511" y="4862"/>
                    <a:pt x="8591" y="3678"/>
                  </a:cubicBezTo>
                  <a:close/>
                  <a:moveTo>
                    <a:pt x="13668" y="13135"/>
                  </a:moveTo>
                  <a:cubicBezTo>
                    <a:pt x="10955" y="14177"/>
                    <a:pt x="9116" y="15507"/>
                    <a:pt x="8224" y="17114"/>
                  </a:cubicBezTo>
                  <a:cubicBezTo>
                    <a:pt x="7302" y="18755"/>
                    <a:pt x="7407" y="20929"/>
                    <a:pt x="8464" y="23750"/>
                  </a:cubicBezTo>
                  <a:lnTo>
                    <a:pt x="9277" y="25893"/>
                  </a:lnTo>
                  <a:lnTo>
                    <a:pt x="25268" y="19767"/>
                  </a:lnTo>
                  <a:lnTo>
                    <a:pt x="24841" y="18680"/>
                  </a:lnTo>
                  <a:cubicBezTo>
                    <a:pt x="23785" y="15923"/>
                    <a:pt x="22335" y="14046"/>
                    <a:pt x="20480" y="13056"/>
                  </a:cubicBezTo>
                  <a:cubicBezTo>
                    <a:pt x="18625" y="12067"/>
                    <a:pt x="16358" y="12112"/>
                    <a:pt x="13668" y="1313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6" name="任意多边形: 形状 15">
              <a:extLst>
                <a:ext uri="{FF2B5EF4-FFF2-40B4-BE49-F238E27FC236}">
                  <a16:creationId xmlns:a16="http://schemas.microsoft.com/office/drawing/2014/main" id="{6548DEB1-F90E-4E16-993C-873436B69183}"/>
                </a:ext>
              </a:extLst>
            </p:cNvPr>
            <p:cNvSpPr/>
            <p:nvPr/>
          </p:nvSpPr>
          <p:spPr>
            <a:xfrm>
              <a:off x="4221199" y="1876147"/>
              <a:ext cx="98962" cy="98962"/>
            </a:xfrm>
            <a:custGeom>
              <a:avLst/>
              <a:gdLst/>
              <a:ahLst/>
              <a:cxnLst/>
              <a:rect l="0" t="0" r="0" b="0"/>
              <a:pathLst>
                <a:path w="44962" h="44962">
                  <a:moveTo>
                    <a:pt x="12728" y="8172"/>
                  </a:moveTo>
                  <a:lnTo>
                    <a:pt x="12961" y="10315"/>
                  </a:lnTo>
                  <a:cubicBezTo>
                    <a:pt x="11582" y="10978"/>
                    <a:pt x="10192" y="12073"/>
                    <a:pt x="8809" y="13526"/>
                  </a:cubicBezTo>
                  <a:cubicBezTo>
                    <a:pt x="7441" y="15006"/>
                    <a:pt x="6707" y="16366"/>
                    <a:pt x="6583" y="17678"/>
                  </a:cubicBezTo>
                  <a:cubicBezTo>
                    <a:pt x="6527" y="18199"/>
                    <a:pt x="6527" y="18952"/>
                    <a:pt x="6606" y="19937"/>
                  </a:cubicBezTo>
                  <a:cubicBezTo>
                    <a:pt x="6684" y="20904"/>
                    <a:pt x="6763" y="21736"/>
                    <a:pt x="6846" y="22316"/>
                  </a:cubicBezTo>
                  <a:lnTo>
                    <a:pt x="7505" y="27918"/>
                  </a:lnTo>
                  <a:lnTo>
                    <a:pt x="22440" y="26180"/>
                  </a:lnTo>
                  <a:lnTo>
                    <a:pt x="21976" y="22219"/>
                  </a:lnTo>
                  <a:cubicBezTo>
                    <a:pt x="21859" y="21234"/>
                    <a:pt x="21657" y="20364"/>
                    <a:pt x="21309" y="19566"/>
                  </a:cubicBezTo>
                  <a:cubicBezTo>
                    <a:pt x="20983" y="18795"/>
                    <a:pt x="20447" y="18101"/>
                    <a:pt x="19694" y="17517"/>
                  </a:cubicBezTo>
                  <a:cubicBezTo>
                    <a:pt x="19252" y="17153"/>
                    <a:pt x="18453" y="16820"/>
                    <a:pt x="17337" y="16498"/>
                  </a:cubicBezTo>
                  <a:cubicBezTo>
                    <a:pt x="16250" y="16224"/>
                    <a:pt x="15295" y="16055"/>
                    <a:pt x="14519" y="16018"/>
                  </a:cubicBezTo>
                  <a:lnTo>
                    <a:pt x="14272" y="13875"/>
                  </a:lnTo>
                  <a:lnTo>
                    <a:pt x="30380" y="11998"/>
                  </a:lnTo>
                  <a:lnTo>
                    <a:pt x="30646" y="14156"/>
                  </a:lnTo>
                  <a:cubicBezTo>
                    <a:pt x="29885" y="14309"/>
                    <a:pt x="28956" y="14688"/>
                    <a:pt x="27854" y="15295"/>
                  </a:cubicBezTo>
                  <a:cubicBezTo>
                    <a:pt x="26753" y="15879"/>
                    <a:pt x="26000" y="16366"/>
                    <a:pt x="25603" y="16824"/>
                  </a:cubicBezTo>
                  <a:cubicBezTo>
                    <a:pt x="25014" y="17498"/>
                    <a:pt x="24647" y="18236"/>
                    <a:pt x="24508" y="19072"/>
                  </a:cubicBezTo>
                  <a:cubicBezTo>
                    <a:pt x="24340" y="19937"/>
                    <a:pt x="24340" y="20866"/>
                    <a:pt x="24463" y="21934"/>
                  </a:cubicBezTo>
                  <a:lnTo>
                    <a:pt x="24921" y="25906"/>
                  </a:lnTo>
                  <a:lnTo>
                    <a:pt x="36116" y="24546"/>
                  </a:lnTo>
                  <a:cubicBezTo>
                    <a:pt x="37278" y="24430"/>
                    <a:pt x="38196" y="24250"/>
                    <a:pt x="38870" y="24003"/>
                  </a:cubicBezTo>
                  <a:cubicBezTo>
                    <a:pt x="39522" y="23733"/>
                    <a:pt x="40009" y="23362"/>
                    <a:pt x="40335" y="22834"/>
                  </a:cubicBezTo>
                  <a:cubicBezTo>
                    <a:pt x="40616" y="22369"/>
                    <a:pt x="40755" y="21695"/>
                    <a:pt x="40785" y="20870"/>
                  </a:cubicBezTo>
                  <a:cubicBezTo>
                    <a:pt x="40804" y="20080"/>
                    <a:pt x="40740" y="19008"/>
                    <a:pt x="40575" y="17663"/>
                  </a:cubicBezTo>
                  <a:cubicBezTo>
                    <a:pt x="40500" y="17022"/>
                    <a:pt x="40422" y="16269"/>
                    <a:pt x="40268" y="15366"/>
                  </a:cubicBezTo>
                  <a:cubicBezTo>
                    <a:pt x="40174" y="14474"/>
                    <a:pt x="40009" y="13699"/>
                    <a:pt x="39848" y="13069"/>
                  </a:cubicBezTo>
                  <a:cubicBezTo>
                    <a:pt x="39683" y="12316"/>
                    <a:pt x="39459" y="11619"/>
                    <a:pt x="39189" y="10975"/>
                  </a:cubicBezTo>
                  <a:cubicBezTo>
                    <a:pt x="38930" y="10334"/>
                    <a:pt x="38623" y="9873"/>
                    <a:pt x="38211" y="9581"/>
                  </a:cubicBezTo>
                  <a:cubicBezTo>
                    <a:pt x="37233" y="8809"/>
                    <a:pt x="35772" y="7996"/>
                    <a:pt x="33804" y="7112"/>
                  </a:cubicBezTo>
                  <a:cubicBezTo>
                    <a:pt x="31856" y="6246"/>
                    <a:pt x="30421" y="5684"/>
                    <a:pt x="29443" y="5448"/>
                  </a:cubicBezTo>
                  <a:lnTo>
                    <a:pt x="29218" y="3462"/>
                  </a:lnTo>
                  <a:lnTo>
                    <a:pt x="41354" y="2810"/>
                  </a:lnTo>
                  <a:lnTo>
                    <a:pt x="45596" y="39159"/>
                  </a:lnTo>
                  <a:lnTo>
                    <a:pt x="43475" y="39399"/>
                  </a:lnTo>
                  <a:cubicBezTo>
                    <a:pt x="43382" y="38889"/>
                    <a:pt x="43213" y="38196"/>
                    <a:pt x="43011" y="37334"/>
                  </a:cubicBezTo>
                  <a:cubicBezTo>
                    <a:pt x="42786" y="36457"/>
                    <a:pt x="42583" y="35850"/>
                    <a:pt x="42415" y="35498"/>
                  </a:cubicBezTo>
                  <a:cubicBezTo>
                    <a:pt x="42029" y="34816"/>
                    <a:pt x="41594" y="34427"/>
                    <a:pt x="41133" y="34224"/>
                  </a:cubicBezTo>
                  <a:cubicBezTo>
                    <a:pt x="40669" y="34026"/>
                    <a:pt x="40066" y="33973"/>
                    <a:pt x="39372" y="34078"/>
                  </a:cubicBezTo>
                  <a:lnTo>
                    <a:pt x="12031" y="37255"/>
                  </a:lnTo>
                  <a:cubicBezTo>
                    <a:pt x="11379" y="37334"/>
                    <a:pt x="10844" y="37473"/>
                    <a:pt x="10439" y="37739"/>
                  </a:cubicBezTo>
                  <a:cubicBezTo>
                    <a:pt x="10034" y="38009"/>
                    <a:pt x="9708" y="38544"/>
                    <a:pt x="9461" y="39320"/>
                  </a:cubicBezTo>
                  <a:cubicBezTo>
                    <a:pt x="9296" y="39830"/>
                    <a:pt x="9169" y="40523"/>
                    <a:pt x="9090" y="41414"/>
                  </a:cubicBezTo>
                  <a:cubicBezTo>
                    <a:pt x="9015" y="42314"/>
                    <a:pt x="8966" y="42951"/>
                    <a:pt x="8966" y="43415"/>
                  </a:cubicBezTo>
                  <a:lnTo>
                    <a:pt x="6831" y="43674"/>
                  </a:lnTo>
                  <a:lnTo>
                    <a:pt x="2810" y="9334"/>
                  </a:lnTo>
                  <a:lnTo>
                    <a:pt x="12728" y="817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7" name="任意多边形: 形状 16">
              <a:extLst>
                <a:ext uri="{FF2B5EF4-FFF2-40B4-BE49-F238E27FC236}">
                  <a16:creationId xmlns:a16="http://schemas.microsoft.com/office/drawing/2014/main" id="{D00AB5E0-3458-46E9-BCA4-FFACF32F022E}"/>
                </a:ext>
              </a:extLst>
            </p:cNvPr>
            <p:cNvSpPr/>
            <p:nvPr/>
          </p:nvSpPr>
          <p:spPr>
            <a:xfrm>
              <a:off x="4220730" y="1722517"/>
              <a:ext cx="107210" cy="115456"/>
            </a:xfrm>
            <a:custGeom>
              <a:avLst/>
              <a:gdLst/>
              <a:ahLst/>
              <a:cxnLst/>
              <a:rect l="0" t="0" r="0" b="0"/>
              <a:pathLst>
                <a:path w="48709" h="52456">
                  <a:moveTo>
                    <a:pt x="47957" y="5811"/>
                  </a:moveTo>
                  <a:lnTo>
                    <a:pt x="45776" y="21065"/>
                  </a:lnTo>
                  <a:cubicBezTo>
                    <a:pt x="41875" y="22856"/>
                    <a:pt x="38638" y="24486"/>
                    <a:pt x="35985" y="26007"/>
                  </a:cubicBezTo>
                  <a:cubicBezTo>
                    <a:pt x="33332" y="27514"/>
                    <a:pt x="30005" y="29451"/>
                    <a:pt x="25985" y="31804"/>
                  </a:cubicBezTo>
                  <a:lnTo>
                    <a:pt x="25782" y="33194"/>
                  </a:lnTo>
                  <a:lnTo>
                    <a:pt x="37956" y="34955"/>
                  </a:lnTo>
                  <a:cubicBezTo>
                    <a:pt x="38638" y="35034"/>
                    <a:pt x="39181" y="35015"/>
                    <a:pt x="39672" y="34854"/>
                  </a:cubicBezTo>
                  <a:cubicBezTo>
                    <a:pt x="40155" y="34663"/>
                    <a:pt x="40586" y="34258"/>
                    <a:pt x="41017" y="33583"/>
                  </a:cubicBezTo>
                  <a:cubicBezTo>
                    <a:pt x="41197" y="33287"/>
                    <a:pt x="41422" y="32823"/>
                    <a:pt x="41647" y="32223"/>
                  </a:cubicBezTo>
                  <a:cubicBezTo>
                    <a:pt x="41894" y="31594"/>
                    <a:pt x="42096" y="30968"/>
                    <a:pt x="42257" y="30339"/>
                  </a:cubicBezTo>
                  <a:lnTo>
                    <a:pt x="44386" y="30642"/>
                  </a:lnTo>
                  <a:lnTo>
                    <a:pt x="41459" y="51164"/>
                  </a:lnTo>
                  <a:lnTo>
                    <a:pt x="39324" y="50860"/>
                  </a:lnTo>
                  <a:cubicBezTo>
                    <a:pt x="39372" y="50377"/>
                    <a:pt x="39402" y="49680"/>
                    <a:pt x="39462" y="48766"/>
                  </a:cubicBezTo>
                  <a:cubicBezTo>
                    <a:pt x="39530" y="47859"/>
                    <a:pt x="39492" y="47237"/>
                    <a:pt x="39402" y="46832"/>
                  </a:cubicBezTo>
                  <a:cubicBezTo>
                    <a:pt x="39245" y="46166"/>
                    <a:pt x="38953" y="45645"/>
                    <a:pt x="38548" y="45311"/>
                  </a:cubicBezTo>
                  <a:cubicBezTo>
                    <a:pt x="38143" y="45008"/>
                    <a:pt x="37578" y="44813"/>
                    <a:pt x="36873" y="44659"/>
                  </a:cubicBezTo>
                  <a:lnTo>
                    <a:pt x="9487" y="40789"/>
                  </a:lnTo>
                  <a:cubicBezTo>
                    <a:pt x="8850" y="40710"/>
                    <a:pt x="8284" y="40710"/>
                    <a:pt x="7835" y="40867"/>
                  </a:cubicBezTo>
                  <a:cubicBezTo>
                    <a:pt x="7363" y="41006"/>
                    <a:pt x="6913" y="41441"/>
                    <a:pt x="6463" y="42108"/>
                  </a:cubicBezTo>
                  <a:cubicBezTo>
                    <a:pt x="6115" y="42625"/>
                    <a:pt x="5811" y="43318"/>
                    <a:pt x="5542" y="44071"/>
                  </a:cubicBezTo>
                  <a:cubicBezTo>
                    <a:pt x="5253" y="44824"/>
                    <a:pt x="5051" y="45461"/>
                    <a:pt x="4931" y="45948"/>
                  </a:cubicBezTo>
                  <a:lnTo>
                    <a:pt x="2810" y="45641"/>
                  </a:lnTo>
                  <a:lnTo>
                    <a:pt x="5834" y="24422"/>
                  </a:lnTo>
                  <a:lnTo>
                    <a:pt x="7970" y="24748"/>
                  </a:lnTo>
                  <a:cubicBezTo>
                    <a:pt x="7947" y="25307"/>
                    <a:pt x="7925" y="26000"/>
                    <a:pt x="7910" y="26790"/>
                  </a:cubicBezTo>
                  <a:cubicBezTo>
                    <a:pt x="7910" y="27603"/>
                    <a:pt x="7947" y="28297"/>
                    <a:pt x="8056" y="28855"/>
                  </a:cubicBezTo>
                  <a:cubicBezTo>
                    <a:pt x="8179" y="29608"/>
                    <a:pt x="8475" y="30129"/>
                    <a:pt x="8970" y="30417"/>
                  </a:cubicBezTo>
                  <a:cubicBezTo>
                    <a:pt x="9453" y="30736"/>
                    <a:pt x="9985" y="30927"/>
                    <a:pt x="10600" y="31028"/>
                  </a:cubicBezTo>
                  <a:lnTo>
                    <a:pt x="23658" y="32883"/>
                  </a:lnTo>
                  <a:lnTo>
                    <a:pt x="23815" y="31751"/>
                  </a:lnTo>
                  <a:cubicBezTo>
                    <a:pt x="22714" y="30174"/>
                    <a:pt x="21410" y="28297"/>
                    <a:pt x="19859" y="26157"/>
                  </a:cubicBezTo>
                  <a:cubicBezTo>
                    <a:pt x="18307" y="24014"/>
                    <a:pt x="17003" y="22331"/>
                    <a:pt x="16003" y="21129"/>
                  </a:cubicBezTo>
                  <a:cubicBezTo>
                    <a:pt x="14575" y="19484"/>
                    <a:pt x="13451" y="18214"/>
                    <a:pt x="12620" y="17404"/>
                  </a:cubicBezTo>
                  <a:cubicBezTo>
                    <a:pt x="11762" y="16591"/>
                    <a:pt x="10990" y="16123"/>
                    <a:pt x="10315" y="16026"/>
                  </a:cubicBezTo>
                  <a:cubicBezTo>
                    <a:pt x="9982" y="15981"/>
                    <a:pt x="9708" y="16295"/>
                    <a:pt x="9453" y="16895"/>
                  </a:cubicBezTo>
                  <a:cubicBezTo>
                    <a:pt x="9169" y="17532"/>
                    <a:pt x="8933" y="18540"/>
                    <a:pt x="8663" y="19896"/>
                  </a:cubicBezTo>
                  <a:lnTo>
                    <a:pt x="6520" y="19600"/>
                  </a:lnTo>
                  <a:lnTo>
                    <a:pt x="8933" y="2810"/>
                  </a:lnTo>
                  <a:lnTo>
                    <a:pt x="11046" y="3121"/>
                  </a:lnTo>
                  <a:cubicBezTo>
                    <a:pt x="10990" y="5163"/>
                    <a:pt x="11132" y="6924"/>
                    <a:pt x="11436" y="8352"/>
                  </a:cubicBezTo>
                  <a:cubicBezTo>
                    <a:pt x="11762" y="9802"/>
                    <a:pt x="12436" y="11256"/>
                    <a:pt x="13451" y="12803"/>
                  </a:cubicBezTo>
                  <a:cubicBezTo>
                    <a:pt x="14924" y="14961"/>
                    <a:pt x="16205" y="16760"/>
                    <a:pt x="17307" y="18191"/>
                  </a:cubicBezTo>
                  <a:cubicBezTo>
                    <a:pt x="18386" y="19634"/>
                    <a:pt x="19799" y="21462"/>
                    <a:pt x="21511" y="23714"/>
                  </a:cubicBezTo>
                  <a:cubicBezTo>
                    <a:pt x="23894" y="22302"/>
                    <a:pt x="26794" y="20571"/>
                    <a:pt x="30230" y="18588"/>
                  </a:cubicBezTo>
                  <a:cubicBezTo>
                    <a:pt x="33651" y="16588"/>
                    <a:pt x="36997" y="14590"/>
                    <a:pt x="40260" y="12590"/>
                  </a:cubicBezTo>
                  <a:cubicBezTo>
                    <a:pt x="41092" y="12061"/>
                    <a:pt x="41913" y="11465"/>
                    <a:pt x="42700" y="10791"/>
                  </a:cubicBezTo>
                  <a:cubicBezTo>
                    <a:pt x="43498" y="10094"/>
                    <a:pt x="44180" y="9277"/>
                    <a:pt x="44723" y="8416"/>
                  </a:cubicBezTo>
                  <a:cubicBezTo>
                    <a:pt x="44993" y="7981"/>
                    <a:pt x="45218" y="7486"/>
                    <a:pt x="45397" y="6943"/>
                  </a:cubicBezTo>
                  <a:cubicBezTo>
                    <a:pt x="45600" y="6385"/>
                    <a:pt x="45716" y="5901"/>
                    <a:pt x="45802" y="5493"/>
                  </a:cubicBezTo>
                  <a:lnTo>
                    <a:pt x="47957" y="581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8" name="任意多边形: 形状 17">
              <a:extLst>
                <a:ext uri="{FF2B5EF4-FFF2-40B4-BE49-F238E27FC236}">
                  <a16:creationId xmlns:a16="http://schemas.microsoft.com/office/drawing/2014/main" id="{AE7C845A-116E-455B-9562-079A22F84397}"/>
                </a:ext>
              </a:extLst>
            </p:cNvPr>
            <p:cNvSpPr/>
            <p:nvPr/>
          </p:nvSpPr>
          <p:spPr>
            <a:xfrm>
              <a:off x="4255044" y="1611903"/>
              <a:ext cx="107210" cy="82468"/>
            </a:xfrm>
            <a:custGeom>
              <a:avLst/>
              <a:gdLst/>
              <a:ahLst/>
              <a:cxnLst/>
              <a:rect l="0" t="0" r="0" b="0"/>
              <a:pathLst>
                <a:path w="48709" h="37468">
                  <a:moveTo>
                    <a:pt x="47113" y="17344"/>
                  </a:moveTo>
                  <a:lnTo>
                    <a:pt x="39035" y="37446"/>
                  </a:lnTo>
                  <a:lnTo>
                    <a:pt x="37034" y="36656"/>
                  </a:lnTo>
                  <a:cubicBezTo>
                    <a:pt x="37207" y="36173"/>
                    <a:pt x="37405" y="35491"/>
                    <a:pt x="37709" y="34546"/>
                  </a:cubicBezTo>
                  <a:cubicBezTo>
                    <a:pt x="37979" y="33655"/>
                    <a:pt x="38136" y="32995"/>
                    <a:pt x="38136" y="32590"/>
                  </a:cubicBezTo>
                  <a:cubicBezTo>
                    <a:pt x="38136" y="31860"/>
                    <a:pt x="37979" y="31294"/>
                    <a:pt x="37649" y="30916"/>
                  </a:cubicBezTo>
                  <a:cubicBezTo>
                    <a:pt x="37323" y="30511"/>
                    <a:pt x="36832" y="30162"/>
                    <a:pt x="36176" y="29900"/>
                  </a:cubicBezTo>
                  <a:lnTo>
                    <a:pt x="10495" y="19622"/>
                  </a:lnTo>
                  <a:cubicBezTo>
                    <a:pt x="9907" y="19405"/>
                    <a:pt x="9378" y="19289"/>
                    <a:pt x="8828" y="19357"/>
                  </a:cubicBezTo>
                  <a:cubicBezTo>
                    <a:pt x="8314" y="19405"/>
                    <a:pt x="7786" y="19660"/>
                    <a:pt x="7265" y="20218"/>
                  </a:cubicBezTo>
                  <a:cubicBezTo>
                    <a:pt x="6909" y="20552"/>
                    <a:pt x="6505" y="21087"/>
                    <a:pt x="5991" y="21826"/>
                  </a:cubicBezTo>
                  <a:cubicBezTo>
                    <a:pt x="5504" y="22556"/>
                    <a:pt x="5092" y="23205"/>
                    <a:pt x="4819" y="23718"/>
                  </a:cubicBezTo>
                  <a:lnTo>
                    <a:pt x="2810" y="22942"/>
                  </a:lnTo>
                  <a:lnTo>
                    <a:pt x="10847" y="2810"/>
                  </a:lnTo>
                  <a:lnTo>
                    <a:pt x="12848" y="3608"/>
                  </a:lnTo>
                  <a:cubicBezTo>
                    <a:pt x="12702" y="4144"/>
                    <a:pt x="12515" y="4819"/>
                    <a:pt x="12312" y="5632"/>
                  </a:cubicBezTo>
                  <a:cubicBezTo>
                    <a:pt x="12095" y="6422"/>
                    <a:pt x="11971" y="7115"/>
                    <a:pt x="11934" y="7719"/>
                  </a:cubicBezTo>
                  <a:cubicBezTo>
                    <a:pt x="11893" y="8494"/>
                    <a:pt x="12050" y="9030"/>
                    <a:pt x="12428" y="9457"/>
                  </a:cubicBezTo>
                  <a:cubicBezTo>
                    <a:pt x="12807" y="9869"/>
                    <a:pt x="13298" y="10195"/>
                    <a:pt x="13908" y="10394"/>
                  </a:cubicBezTo>
                  <a:lnTo>
                    <a:pt x="39567" y="20687"/>
                  </a:lnTo>
                  <a:cubicBezTo>
                    <a:pt x="40163" y="20960"/>
                    <a:pt x="40748" y="21058"/>
                    <a:pt x="41242" y="20983"/>
                  </a:cubicBezTo>
                  <a:cubicBezTo>
                    <a:pt x="41793" y="20923"/>
                    <a:pt x="42321" y="20649"/>
                    <a:pt x="42831" y="20091"/>
                  </a:cubicBezTo>
                  <a:cubicBezTo>
                    <a:pt x="43142" y="19784"/>
                    <a:pt x="43535" y="19278"/>
                    <a:pt x="43996" y="18510"/>
                  </a:cubicBezTo>
                  <a:cubicBezTo>
                    <a:pt x="44461" y="17749"/>
                    <a:pt x="44854" y="17060"/>
                    <a:pt x="45098" y="16516"/>
                  </a:cubicBezTo>
                  <a:lnTo>
                    <a:pt x="47113" y="1734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9" name="任意多边形: 形状 18">
              <a:extLst>
                <a:ext uri="{FF2B5EF4-FFF2-40B4-BE49-F238E27FC236}">
                  <a16:creationId xmlns:a16="http://schemas.microsoft.com/office/drawing/2014/main" id="{732EF0F1-AB57-4E6B-BB22-0CAA82B3EF20}"/>
                </a:ext>
              </a:extLst>
            </p:cNvPr>
            <p:cNvSpPr/>
            <p:nvPr/>
          </p:nvSpPr>
          <p:spPr>
            <a:xfrm>
              <a:off x="4303809" y="1466874"/>
              <a:ext cx="131949" cy="140195"/>
            </a:xfrm>
            <a:custGeom>
              <a:avLst/>
              <a:gdLst/>
              <a:ahLst/>
              <a:cxnLst/>
              <a:rect l="0" t="0" r="0" b="0"/>
              <a:pathLst>
                <a:path w="59950" h="63697">
                  <a:moveTo>
                    <a:pt x="31230" y="4054"/>
                  </a:moveTo>
                  <a:cubicBezTo>
                    <a:pt x="30972" y="4489"/>
                    <a:pt x="30623" y="5115"/>
                    <a:pt x="30196" y="6018"/>
                  </a:cubicBezTo>
                  <a:cubicBezTo>
                    <a:pt x="29769" y="6849"/>
                    <a:pt x="29567" y="7741"/>
                    <a:pt x="29578" y="8682"/>
                  </a:cubicBezTo>
                  <a:cubicBezTo>
                    <a:pt x="29578" y="9540"/>
                    <a:pt x="30005" y="10428"/>
                    <a:pt x="30811" y="11349"/>
                  </a:cubicBezTo>
                  <a:cubicBezTo>
                    <a:pt x="31620" y="12297"/>
                    <a:pt x="32984" y="13436"/>
                    <a:pt x="34861" y="14778"/>
                  </a:cubicBezTo>
                  <a:lnTo>
                    <a:pt x="57586" y="31103"/>
                  </a:lnTo>
                  <a:lnTo>
                    <a:pt x="54731" y="35067"/>
                  </a:lnTo>
                  <a:lnTo>
                    <a:pt x="16059" y="37184"/>
                  </a:lnTo>
                  <a:lnTo>
                    <a:pt x="30931" y="47822"/>
                  </a:lnTo>
                  <a:cubicBezTo>
                    <a:pt x="32793" y="49170"/>
                    <a:pt x="34280" y="50055"/>
                    <a:pt x="35401" y="50516"/>
                  </a:cubicBezTo>
                  <a:cubicBezTo>
                    <a:pt x="36540" y="50943"/>
                    <a:pt x="37544" y="51025"/>
                    <a:pt x="38357" y="50793"/>
                  </a:cubicBezTo>
                  <a:cubicBezTo>
                    <a:pt x="38986" y="50639"/>
                    <a:pt x="39740" y="50227"/>
                    <a:pt x="40620" y="49534"/>
                  </a:cubicBezTo>
                  <a:cubicBezTo>
                    <a:pt x="41519" y="48803"/>
                    <a:pt x="42183" y="48245"/>
                    <a:pt x="42643" y="47780"/>
                  </a:cubicBezTo>
                  <a:lnTo>
                    <a:pt x="44397" y="49021"/>
                  </a:lnTo>
                  <a:lnTo>
                    <a:pt x="34629" y="62659"/>
                  </a:lnTo>
                  <a:lnTo>
                    <a:pt x="32868" y="61408"/>
                  </a:lnTo>
                  <a:cubicBezTo>
                    <a:pt x="33239" y="60790"/>
                    <a:pt x="33606" y="60052"/>
                    <a:pt x="33977" y="59190"/>
                  </a:cubicBezTo>
                  <a:cubicBezTo>
                    <a:pt x="34340" y="58332"/>
                    <a:pt x="34535" y="57485"/>
                    <a:pt x="34543" y="56747"/>
                  </a:cubicBezTo>
                  <a:cubicBezTo>
                    <a:pt x="34505" y="55840"/>
                    <a:pt x="34138" y="54956"/>
                    <a:pt x="33426" y="54146"/>
                  </a:cubicBezTo>
                  <a:cubicBezTo>
                    <a:pt x="32707" y="53288"/>
                    <a:pt x="31317" y="52131"/>
                    <a:pt x="29260" y="50662"/>
                  </a:cubicBezTo>
                  <a:lnTo>
                    <a:pt x="14223" y="39863"/>
                  </a:lnTo>
                  <a:cubicBezTo>
                    <a:pt x="13478" y="39342"/>
                    <a:pt x="12680" y="38934"/>
                    <a:pt x="11863" y="38694"/>
                  </a:cubicBezTo>
                  <a:cubicBezTo>
                    <a:pt x="11031" y="38436"/>
                    <a:pt x="10188" y="38406"/>
                    <a:pt x="9378" y="38529"/>
                  </a:cubicBezTo>
                  <a:cubicBezTo>
                    <a:pt x="8487" y="38694"/>
                    <a:pt x="7666" y="39016"/>
                    <a:pt x="6891" y="39492"/>
                  </a:cubicBezTo>
                  <a:cubicBezTo>
                    <a:pt x="6107" y="39942"/>
                    <a:pt x="5347" y="40549"/>
                    <a:pt x="4564" y="41302"/>
                  </a:cubicBezTo>
                  <a:lnTo>
                    <a:pt x="2810" y="40036"/>
                  </a:lnTo>
                  <a:lnTo>
                    <a:pt x="11376" y="28117"/>
                  </a:lnTo>
                  <a:lnTo>
                    <a:pt x="45296" y="26288"/>
                  </a:lnTo>
                  <a:lnTo>
                    <a:pt x="33216" y="17622"/>
                  </a:lnTo>
                  <a:cubicBezTo>
                    <a:pt x="31317" y="16262"/>
                    <a:pt x="29773" y="15359"/>
                    <a:pt x="28671" y="14950"/>
                  </a:cubicBezTo>
                  <a:cubicBezTo>
                    <a:pt x="27547" y="14493"/>
                    <a:pt x="26592" y="14414"/>
                    <a:pt x="25737" y="14624"/>
                  </a:cubicBezTo>
                  <a:cubicBezTo>
                    <a:pt x="25078" y="14811"/>
                    <a:pt x="24332" y="15227"/>
                    <a:pt x="23489" y="15913"/>
                  </a:cubicBezTo>
                  <a:cubicBezTo>
                    <a:pt x="22635" y="16580"/>
                    <a:pt x="21961" y="17101"/>
                    <a:pt x="21503" y="17580"/>
                  </a:cubicBezTo>
                  <a:lnTo>
                    <a:pt x="19814" y="16363"/>
                  </a:lnTo>
                  <a:lnTo>
                    <a:pt x="29518" y="2810"/>
                  </a:lnTo>
                  <a:lnTo>
                    <a:pt x="31230" y="405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0" name="任意多边形: 形状 19">
              <a:extLst>
                <a:ext uri="{FF2B5EF4-FFF2-40B4-BE49-F238E27FC236}">
                  <a16:creationId xmlns:a16="http://schemas.microsoft.com/office/drawing/2014/main" id="{AA4A620F-F428-47DA-A16D-CFFF16300126}"/>
                </a:ext>
              </a:extLst>
            </p:cNvPr>
            <p:cNvSpPr/>
            <p:nvPr/>
          </p:nvSpPr>
          <p:spPr>
            <a:xfrm>
              <a:off x="4425305" y="1368497"/>
              <a:ext cx="107210" cy="107209"/>
            </a:xfrm>
            <a:custGeom>
              <a:avLst/>
              <a:gdLst/>
              <a:ahLst/>
              <a:cxnLst/>
              <a:rect l="0" t="0" r="0" b="0"/>
              <a:pathLst>
                <a:path w="48709" h="48709">
                  <a:moveTo>
                    <a:pt x="43649" y="16602"/>
                  </a:moveTo>
                  <a:cubicBezTo>
                    <a:pt x="43237" y="16992"/>
                    <a:pt x="42896" y="17386"/>
                    <a:pt x="42585" y="17689"/>
                  </a:cubicBezTo>
                  <a:cubicBezTo>
                    <a:pt x="42278" y="18015"/>
                    <a:pt x="41967" y="18480"/>
                    <a:pt x="41585" y="19060"/>
                  </a:cubicBezTo>
                  <a:cubicBezTo>
                    <a:pt x="41135" y="19735"/>
                    <a:pt x="41012" y="20319"/>
                    <a:pt x="41180" y="20923"/>
                  </a:cubicBezTo>
                  <a:cubicBezTo>
                    <a:pt x="41341" y="21481"/>
                    <a:pt x="41585" y="21994"/>
                    <a:pt x="41971" y="22481"/>
                  </a:cubicBezTo>
                  <a:lnTo>
                    <a:pt x="44811" y="26026"/>
                  </a:lnTo>
                  <a:cubicBezTo>
                    <a:pt x="45399" y="26723"/>
                    <a:pt x="45875" y="27315"/>
                    <a:pt x="46239" y="27708"/>
                  </a:cubicBezTo>
                  <a:cubicBezTo>
                    <a:pt x="46609" y="28150"/>
                    <a:pt x="47052" y="28686"/>
                    <a:pt x="47587" y="29308"/>
                  </a:cubicBezTo>
                  <a:cubicBezTo>
                    <a:pt x="46857" y="31302"/>
                    <a:pt x="45399" y="33831"/>
                    <a:pt x="43215" y="36802"/>
                  </a:cubicBezTo>
                  <a:cubicBezTo>
                    <a:pt x="41042" y="39803"/>
                    <a:pt x="38771" y="42261"/>
                    <a:pt x="36425" y="44112"/>
                  </a:cubicBezTo>
                  <a:cubicBezTo>
                    <a:pt x="34222" y="45911"/>
                    <a:pt x="31884" y="47222"/>
                    <a:pt x="29434" y="48091"/>
                  </a:cubicBezTo>
                  <a:cubicBezTo>
                    <a:pt x="26961" y="48998"/>
                    <a:pt x="24462" y="49343"/>
                    <a:pt x="21925" y="49156"/>
                  </a:cubicBezTo>
                  <a:cubicBezTo>
                    <a:pt x="19418" y="48998"/>
                    <a:pt x="16945" y="48256"/>
                    <a:pt x="14517" y="46952"/>
                  </a:cubicBezTo>
                  <a:cubicBezTo>
                    <a:pt x="12097" y="45671"/>
                    <a:pt x="9875" y="43756"/>
                    <a:pt x="7829" y="41227"/>
                  </a:cubicBezTo>
                  <a:cubicBezTo>
                    <a:pt x="5937" y="38837"/>
                    <a:pt x="4547" y="36322"/>
                    <a:pt x="3734" y="33707"/>
                  </a:cubicBezTo>
                  <a:cubicBezTo>
                    <a:pt x="2872" y="31069"/>
                    <a:pt x="2632" y="28416"/>
                    <a:pt x="2936" y="25749"/>
                  </a:cubicBezTo>
                  <a:cubicBezTo>
                    <a:pt x="3239" y="23141"/>
                    <a:pt x="4116" y="20604"/>
                    <a:pt x="5566" y="18139"/>
                  </a:cubicBezTo>
                  <a:cubicBezTo>
                    <a:pt x="7039" y="15673"/>
                    <a:pt x="9036" y="13421"/>
                    <a:pt x="11557" y="11383"/>
                  </a:cubicBezTo>
                  <a:cubicBezTo>
                    <a:pt x="13296" y="10000"/>
                    <a:pt x="15068" y="8914"/>
                    <a:pt x="16863" y="8161"/>
                  </a:cubicBezTo>
                  <a:cubicBezTo>
                    <a:pt x="18680" y="7385"/>
                    <a:pt x="20254" y="6872"/>
                    <a:pt x="21595" y="6595"/>
                  </a:cubicBezTo>
                  <a:lnTo>
                    <a:pt x="21981" y="4339"/>
                  </a:lnTo>
                  <a:lnTo>
                    <a:pt x="23858" y="2810"/>
                  </a:lnTo>
                  <a:lnTo>
                    <a:pt x="33012" y="13789"/>
                  </a:lnTo>
                  <a:lnTo>
                    <a:pt x="31120" y="15295"/>
                  </a:lnTo>
                  <a:cubicBezTo>
                    <a:pt x="27350" y="12803"/>
                    <a:pt x="24068" y="11402"/>
                    <a:pt x="21250" y="10978"/>
                  </a:cubicBezTo>
                  <a:cubicBezTo>
                    <a:pt x="18459" y="10600"/>
                    <a:pt x="15889" y="11327"/>
                    <a:pt x="13562" y="13189"/>
                  </a:cubicBezTo>
                  <a:cubicBezTo>
                    <a:pt x="10830" y="15392"/>
                    <a:pt x="9669" y="18281"/>
                    <a:pt x="10103" y="21886"/>
                  </a:cubicBezTo>
                  <a:cubicBezTo>
                    <a:pt x="10546" y="25479"/>
                    <a:pt x="12438" y="29379"/>
                    <a:pt x="15806" y="33572"/>
                  </a:cubicBezTo>
                  <a:cubicBezTo>
                    <a:pt x="19392" y="38035"/>
                    <a:pt x="22944" y="40957"/>
                    <a:pt x="26429" y="42291"/>
                  </a:cubicBezTo>
                  <a:cubicBezTo>
                    <a:pt x="29906" y="43625"/>
                    <a:pt x="32993" y="43239"/>
                    <a:pt x="35676" y="41096"/>
                  </a:cubicBezTo>
                  <a:cubicBezTo>
                    <a:pt x="36916" y="40081"/>
                    <a:pt x="37872" y="39001"/>
                    <a:pt x="38569" y="37847"/>
                  </a:cubicBezTo>
                  <a:cubicBezTo>
                    <a:pt x="39221" y="36690"/>
                    <a:pt x="39625" y="35637"/>
                    <a:pt x="39771" y="34730"/>
                  </a:cubicBezTo>
                  <a:lnTo>
                    <a:pt x="34837" y="28551"/>
                  </a:lnTo>
                  <a:cubicBezTo>
                    <a:pt x="34425" y="28049"/>
                    <a:pt x="33994" y="27660"/>
                    <a:pt x="33533" y="27521"/>
                  </a:cubicBezTo>
                  <a:cubicBezTo>
                    <a:pt x="33061" y="27289"/>
                    <a:pt x="32454" y="27289"/>
                    <a:pt x="31678" y="27498"/>
                  </a:cubicBezTo>
                  <a:cubicBezTo>
                    <a:pt x="31082" y="27656"/>
                    <a:pt x="30412" y="27903"/>
                    <a:pt x="29677" y="28312"/>
                  </a:cubicBezTo>
                  <a:cubicBezTo>
                    <a:pt x="28924" y="28682"/>
                    <a:pt x="28283" y="29027"/>
                    <a:pt x="27841" y="29304"/>
                  </a:cubicBezTo>
                  <a:lnTo>
                    <a:pt x="26489" y="27660"/>
                  </a:lnTo>
                  <a:lnTo>
                    <a:pt x="42301" y="14905"/>
                  </a:lnTo>
                  <a:lnTo>
                    <a:pt x="43649" y="1660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1" name="任意多边形: 形状 20">
              <a:extLst>
                <a:ext uri="{FF2B5EF4-FFF2-40B4-BE49-F238E27FC236}">
                  <a16:creationId xmlns:a16="http://schemas.microsoft.com/office/drawing/2014/main" id="{9B3E8790-393B-42EB-8744-BE17448199F1}"/>
                </a:ext>
              </a:extLst>
            </p:cNvPr>
            <p:cNvSpPr/>
            <p:nvPr/>
          </p:nvSpPr>
          <p:spPr>
            <a:xfrm>
              <a:off x="4617485" y="1265619"/>
              <a:ext cx="107210" cy="107209"/>
            </a:xfrm>
            <a:custGeom>
              <a:avLst/>
              <a:gdLst/>
              <a:ahLst/>
              <a:cxnLst/>
              <a:rect l="0" t="0" r="0" b="0"/>
              <a:pathLst>
                <a:path w="48709" h="48709">
                  <a:moveTo>
                    <a:pt x="47233" y="4942"/>
                  </a:moveTo>
                  <a:cubicBezTo>
                    <a:pt x="46728" y="5144"/>
                    <a:pt x="46016" y="5463"/>
                    <a:pt x="45075" y="5920"/>
                  </a:cubicBezTo>
                  <a:cubicBezTo>
                    <a:pt x="44153" y="6347"/>
                    <a:pt x="43423" y="6906"/>
                    <a:pt x="42887" y="7554"/>
                  </a:cubicBezTo>
                  <a:cubicBezTo>
                    <a:pt x="42317" y="8161"/>
                    <a:pt x="42048" y="9090"/>
                    <a:pt x="42078" y="10315"/>
                  </a:cubicBezTo>
                  <a:cubicBezTo>
                    <a:pt x="42100" y="11510"/>
                    <a:pt x="42449" y="13264"/>
                    <a:pt x="43033" y="15583"/>
                  </a:cubicBezTo>
                  <a:lnTo>
                    <a:pt x="46784" y="29586"/>
                  </a:lnTo>
                  <a:cubicBezTo>
                    <a:pt x="47885" y="33700"/>
                    <a:pt x="47357" y="37383"/>
                    <a:pt x="45233" y="40628"/>
                  </a:cubicBezTo>
                  <a:cubicBezTo>
                    <a:pt x="43086" y="43895"/>
                    <a:pt x="39725" y="46143"/>
                    <a:pt x="35116" y="47394"/>
                  </a:cubicBezTo>
                  <a:cubicBezTo>
                    <a:pt x="29732" y="48788"/>
                    <a:pt x="25239" y="48713"/>
                    <a:pt x="21638" y="47084"/>
                  </a:cubicBezTo>
                  <a:cubicBezTo>
                    <a:pt x="18045" y="45446"/>
                    <a:pt x="15681" y="42467"/>
                    <a:pt x="14538" y="38140"/>
                  </a:cubicBezTo>
                  <a:lnTo>
                    <a:pt x="9378" y="18892"/>
                  </a:lnTo>
                  <a:cubicBezTo>
                    <a:pt x="9232" y="18255"/>
                    <a:pt x="8974" y="17768"/>
                    <a:pt x="8603" y="17401"/>
                  </a:cubicBezTo>
                  <a:cubicBezTo>
                    <a:pt x="8262" y="17015"/>
                    <a:pt x="7704" y="16741"/>
                    <a:pt x="6935" y="16539"/>
                  </a:cubicBezTo>
                  <a:cubicBezTo>
                    <a:pt x="6407" y="16438"/>
                    <a:pt x="5781" y="16423"/>
                    <a:pt x="5073" y="16438"/>
                  </a:cubicBezTo>
                  <a:cubicBezTo>
                    <a:pt x="4365" y="16509"/>
                    <a:pt x="3784" y="16539"/>
                    <a:pt x="3368" y="16610"/>
                  </a:cubicBezTo>
                  <a:lnTo>
                    <a:pt x="2810" y="14523"/>
                  </a:lnTo>
                  <a:lnTo>
                    <a:pt x="22564" y="9247"/>
                  </a:lnTo>
                  <a:lnTo>
                    <a:pt x="23122" y="11319"/>
                  </a:lnTo>
                  <a:cubicBezTo>
                    <a:pt x="22564" y="11507"/>
                    <a:pt x="21998" y="11724"/>
                    <a:pt x="21455" y="11994"/>
                  </a:cubicBezTo>
                  <a:cubicBezTo>
                    <a:pt x="20881" y="12237"/>
                    <a:pt x="20331" y="12530"/>
                    <a:pt x="19780" y="12886"/>
                  </a:cubicBezTo>
                  <a:cubicBezTo>
                    <a:pt x="19143" y="13264"/>
                    <a:pt x="18794" y="13770"/>
                    <a:pt x="18678" y="14328"/>
                  </a:cubicBezTo>
                  <a:cubicBezTo>
                    <a:pt x="18592" y="14894"/>
                    <a:pt x="18633" y="15467"/>
                    <a:pt x="18794" y="16123"/>
                  </a:cubicBezTo>
                  <a:lnTo>
                    <a:pt x="23860" y="35082"/>
                  </a:lnTo>
                  <a:cubicBezTo>
                    <a:pt x="24876" y="38814"/>
                    <a:pt x="26412" y="41328"/>
                    <a:pt x="28506" y="42569"/>
                  </a:cubicBezTo>
                  <a:cubicBezTo>
                    <a:pt x="30631" y="43846"/>
                    <a:pt x="33261" y="44019"/>
                    <a:pt x="36420" y="43205"/>
                  </a:cubicBezTo>
                  <a:cubicBezTo>
                    <a:pt x="39485" y="42362"/>
                    <a:pt x="41680" y="40800"/>
                    <a:pt x="42928" y="38443"/>
                  </a:cubicBezTo>
                  <a:cubicBezTo>
                    <a:pt x="44187" y="36101"/>
                    <a:pt x="44333" y="33108"/>
                    <a:pt x="43355" y="29477"/>
                  </a:cubicBezTo>
                  <a:lnTo>
                    <a:pt x="39972" y="16700"/>
                  </a:lnTo>
                  <a:cubicBezTo>
                    <a:pt x="39357" y="14426"/>
                    <a:pt x="38747" y="12796"/>
                    <a:pt x="38132" y="11720"/>
                  </a:cubicBezTo>
                  <a:cubicBezTo>
                    <a:pt x="37521" y="10705"/>
                    <a:pt x="36828" y="9997"/>
                    <a:pt x="36060" y="9671"/>
                  </a:cubicBezTo>
                  <a:cubicBezTo>
                    <a:pt x="35487" y="9416"/>
                    <a:pt x="34595" y="9281"/>
                    <a:pt x="33366" y="9281"/>
                  </a:cubicBezTo>
                  <a:cubicBezTo>
                    <a:pt x="32141" y="9259"/>
                    <a:pt x="31264" y="9281"/>
                    <a:pt x="30792" y="9341"/>
                  </a:cubicBezTo>
                  <a:lnTo>
                    <a:pt x="30219" y="7202"/>
                  </a:lnTo>
                  <a:lnTo>
                    <a:pt x="46683" y="2810"/>
                  </a:lnTo>
                  <a:lnTo>
                    <a:pt x="47233" y="49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2" name="任意多边形: 形状 21">
              <a:extLst>
                <a:ext uri="{FF2B5EF4-FFF2-40B4-BE49-F238E27FC236}">
                  <a16:creationId xmlns:a16="http://schemas.microsoft.com/office/drawing/2014/main" id="{CCF4C6EA-87B8-4852-9556-C04D9B408B30}"/>
                </a:ext>
              </a:extLst>
            </p:cNvPr>
            <p:cNvSpPr/>
            <p:nvPr/>
          </p:nvSpPr>
          <p:spPr>
            <a:xfrm>
              <a:off x="4775922" y="1258105"/>
              <a:ext cx="107210" cy="98962"/>
            </a:xfrm>
            <a:custGeom>
              <a:avLst/>
              <a:gdLst/>
              <a:ahLst/>
              <a:cxnLst/>
              <a:rect l="0" t="0" r="0" b="0"/>
              <a:pathLst>
                <a:path w="48709" h="44962">
                  <a:moveTo>
                    <a:pt x="48961" y="5587"/>
                  </a:moveTo>
                  <a:cubicBezTo>
                    <a:pt x="48444" y="5620"/>
                    <a:pt x="47713" y="5703"/>
                    <a:pt x="46758" y="5819"/>
                  </a:cubicBezTo>
                  <a:cubicBezTo>
                    <a:pt x="45821" y="5973"/>
                    <a:pt x="44937" y="6328"/>
                    <a:pt x="44183" y="6864"/>
                  </a:cubicBezTo>
                  <a:cubicBezTo>
                    <a:pt x="43486" y="7370"/>
                    <a:pt x="42996" y="8209"/>
                    <a:pt x="42700" y="9416"/>
                  </a:cubicBezTo>
                  <a:cubicBezTo>
                    <a:pt x="42389" y="10596"/>
                    <a:pt x="42228" y="12372"/>
                    <a:pt x="42205" y="14714"/>
                  </a:cubicBezTo>
                  <a:lnTo>
                    <a:pt x="41819" y="42670"/>
                  </a:lnTo>
                  <a:lnTo>
                    <a:pt x="36922" y="42621"/>
                  </a:lnTo>
                  <a:lnTo>
                    <a:pt x="13103" y="12069"/>
                  </a:lnTo>
                  <a:lnTo>
                    <a:pt x="12844" y="30380"/>
                  </a:lnTo>
                  <a:cubicBezTo>
                    <a:pt x="12814" y="32647"/>
                    <a:pt x="12938" y="34378"/>
                    <a:pt x="13223" y="35562"/>
                  </a:cubicBezTo>
                  <a:cubicBezTo>
                    <a:pt x="13511" y="36765"/>
                    <a:pt x="13998" y="37611"/>
                    <a:pt x="14658" y="38170"/>
                  </a:cubicBezTo>
                  <a:cubicBezTo>
                    <a:pt x="15141" y="38612"/>
                    <a:pt x="15924" y="38945"/>
                    <a:pt x="17018" y="39271"/>
                  </a:cubicBezTo>
                  <a:cubicBezTo>
                    <a:pt x="18086" y="39620"/>
                    <a:pt x="18933" y="39852"/>
                    <a:pt x="19593" y="39953"/>
                  </a:cubicBezTo>
                  <a:lnTo>
                    <a:pt x="19574" y="42111"/>
                  </a:lnTo>
                  <a:lnTo>
                    <a:pt x="2810" y="41860"/>
                  </a:lnTo>
                  <a:lnTo>
                    <a:pt x="2825" y="39751"/>
                  </a:lnTo>
                  <a:cubicBezTo>
                    <a:pt x="3541" y="39676"/>
                    <a:pt x="4339" y="39541"/>
                    <a:pt x="5276" y="39354"/>
                  </a:cubicBezTo>
                  <a:cubicBezTo>
                    <a:pt x="6216" y="39159"/>
                    <a:pt x="6988" y="38825"/>
                    <a:pt x="7602" y="38424"/>
                  </a:cubicBezTo>
                  <a:cubicBezTo>
                    <a:pt x="8333" y="37881"/>
                    <a:pt x="8820" y="37113"/>
                    <a:pt x="9109" y="36026"/>
                  </a:cubicBezTo>
                  <a:cubicBezTo>
                    <a:pt x="9397" y="34970"/>
                    <a:pt x="9558" y="33164"/>
                    <a:pt x="9558" y="30635"/>
                  </a:cubicBezTo>
                  <a:lnTo>
                    <a:pt x="9824" y="12106"/>
                  </a:lnTo>
                  <a:cubicBezTo>
                    <a:pt x="9839" y="11173"/>
                    <a:pt x="9716" y="10323"/>
                    <a:pt x="9435" y="9498"/>
                  </a:cubicBezTo>
                  <a:cubicBezTo>
                    <a:pt x="9169" y="8663"/>
                    <a:pt x="8745" y="7970"/>
                    <a:pt x="8153" y="7374"/>
                  </a:cubicBezTo>
                  <a:cubicBezTo>
                    <a:pt x="7516" y="6729"/>
                    <a:pt x="6793" y="6227"/>
                    <a:pt x="5965" y="5868"/>
                  </a:cubicBezTo>
                  <a:cubicBezTo>
                    <a:pt x="5152" y="5519"/>
                    <a:pt x="4189" y="5201"/>
                    <a:pt x="3155" y="4991"/>
                  </a:cubicBezTo>
                  <a:lnTo>
                    <a:pt x="3155" y="2810"/>
                  </a:lnTo>
                  <a:lnTo>
                    <a:pt x="17835" y="3027"/>
                  </a:lnTo>
                  <a:lnTo>
                    <a:pt x="38728" y="29810"/>
                  </a:lnTo>
                  <a:lnTo>
                    <a:pt x="38945" y="14961"/>
                  </a:lnTo>
                  <a:cubicBezTo>
                    <a:pt x="38968" y="12620"/>
                    <a:pt x="38852" y="10866"/>
                    <a:pt x="38559" y="9686"/>
                  </a:cubicBezTo>
                  <a:cubicBezTo>
                    <a:pt x="38256" y="8532"/>
                    <a:pt x="37776" y="7677"/>
                    <a:pt x="37109" y="7112"/>
                  </a:cubicBezTo>
                  <a:cubicBezTo>
                    <a:pt x="36603" y="6707"/>
                    <a:pt x="35805" y="6325"/>
                    <a:pt x="34790" y="5995"/>
                  </a:cubicBezTo>
                  <a:cubicBezTo>
                    <a:pt x="33748" y="5662"/>
                    <a:pt x="32905" y="5474"/>
                    <a:pt x="32268" y="5313"/>
                  </a:cubicBezTo>
                  <a:lnTo>
                    <a:pt x="32328" y="3234"/>
                  </a:lnTo>
                  <a:lnTo>
                    <a:pt x="49002" y="3458"/>
                  </a:lnTo>
                  <a:lnTo>
                    <a:pt x="48961" y="5587"/>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3" name="任意多边形: 形状 22">
              <a:extLst>
                <a:ext uri="{FF2B5EF4-FFF2-40B4-BE49-F238E27FC236}">
                  <a16:creationId xmlns:a16="http://schemas.microsoft.com/office/drawing/2014/main" id="{BDE7E8C4-7ECD-486A-B0A9-6267C95998C0}"/>
                </a:ext>
              </a:extLst>
            </p:cNvPr>
            <p:cNvSpPr/>
            <p:nvPr/>
          </p:nvSpPr>
          <p:spPr>
            <a:xfrm>
              <a:off x="4923878" y="1271861"/>
              <a:ext cx="74221" cy="107209"/>
            </a:xfrm>
            <a:custGeom>
              <a:avLst/>
              <a:gdLst/>
              <a:ahLst/>
              <a:cxnLst/>
              <a:rect l="0" t="0" r="0" b="0"/>
              <a:pathLst>
                <a:path w="33722" h="48709">
                  <a:moveTo>
                    <a:pt x="23797" y="46016"/>
                  </a:moveTo>
                  <a:lnTo>
                    <a:pt x="2810" y="40613"/>
                  </a:lnTo>
                  <a:lnTo>
                    <a:pt x="3353" y="38503"/>
                  </a:lnTo>
                  <a:cubicBezTo>
                    <a:pt x="3822" y="38604"/>
                    <a:pt x="4541" y="38758"/>
                    <a:pt x="5497" y="38908"/>
                  </a:cubicBezTo>
                  <a:cubicBezTo>
                    <a:pt x="6433" y="39088"/>
                    <a:pt x="7100" y="39140"/>
                    <a:pt x="7513" y="39088"/>
                  </a:cubicBezTo>
                  <a:cubicBezTo>
                    <a:pt x="8232" y="39001"/>
                    <a:pt x="8753" y="38754"/>
                    <a:pt x="9124" y="38364"/>
                  </a:cubicBezTo>
                  <a:cubicBezTo>
                    <a:pt x="9472" y="38016"/>
                    <a:pt x="9738" y="37465"/>
                    <a:pt x="9918" y="36821"/>
                  </a:cubicBezTo>
                  <a:lnTo>
                    <a:pt x="16861" y="10015"/>
                  </a:lnTo>
                  <a:cubicBezTo>
                    <a:pt x="17000" y="9420"/>
                    <a:pt x="17018" y="8843"/>
                    <a:pt x="16921" y="8318"/>
                  </a:cubicBezTo>
                  <a:cubicBezTo>
                    <a:pt x="16797" y="7812"/>
                    <a:pt x="16449" y="7318"/>
                    <a:pt x="15838" y="6868"/>
                  </a:cubicBezTo>
                  <a:cubicBezTo>
                    <a:pt x="15467" y="6565"/>
                    <a:pt x="14898" y="6242"/>
                    <a:pt x="14100" y="5811"/>
                  </a:cubicBezTo>
                  <a:cubicBezTo>
                    <a:pt x="13324" y="5422"/>
                    <a:pt x="12635" y="5096"/>
                    <a:pt x="12035" y="4875"/>
                  </a:cubicBezTo>
                  <a:lnTo>
                    <a:pt x="12571" y="2810"/>
                  </a:lnTo>
                  <a:lnTo>
                    <a:pt x="33557" y="8239"/>
                  </a:lnTo>
                  <a:lnTo>
                    <a:pt x="33006" y="10311"/>
                  </a:lnTo>
                  <a:cubicBezTo>
                    <a:pt x="32478" y="10233"/>
                    <a:pt x="31796" y="10117"/>
                    <a:pt x="30972" y="10015"/>
                  </a:cubicBezTo>
                  <a:cubicBezTo>
                    <a:pt x="30151" y="9907"/>
                    <a:pt x="29443" y="9869"/>
                    <a:pt x="28847" y="9907"/>
                  </a:cubicBezTo>
                  <a:cubicBezTo>
                    <a:pt x="28094" y="9955"/>
                    <a:pt x="27543" y="10218"/>
                    <a:pt x="27172" y="10622"/>
                  </a:cubicBezTo>
                  <a:cubicBezTo>
                    <a:pt x="26832" y="11065"/>
                    <a:pt x="26566" y="11585"/>
                    <a:pt x="26404" y="12185"/>
                  </a:cubicBezTo>
                  <a:lnTo>
                    <a:pt x="19469" y="38968"/>
                  </a:lnTo>
                  <a:cubicBezTo>
                    <a:pt x="19304" y="39597"/>
                    <a:pt x="19304" y="40185"/>
                    <a:pt x="19401" y="40684"/>
                  </a:cubicBezTo>
                  <a:cubicBezTo>
                    <a:pt x="19525" y="41186"/>
                    <a:pt x="19896" y="41692"/>
                    <a:pt x="20488" y="42156"/>
                  </a:cubicBezTo>
                  <a:cubicBezTo>
                    <a:pt x="20807" y="42419"/>
                    <a:pt x="21402" y="42730"/>
                    <a:pt x="22212" y="43112"/>
                  </a:cubicBezTo>
                  <a:cubicBezTo>
                    <a:pt x="23032" y="43460"/>
                    <a:pt x="23740" y="43738"/>
                    <a:pt x="24314" y="43947"/>
                  </a:cubicBezTo>
                  <a:lnTo>
                    <a:pt x="23797" y="46016"/>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4" name="任意多边形: 形状 23">
              <a:extLst>
                <a:ext uri="{FF2B5EF4-FFF2-40B4-BE49-F238E27FC236}">
                  <a16:creationId xmlns:a16="http://schemas.microsoft.com/office/drawing/2014/main" id="{C3B6DB5E-CE50-43D1-A19B-CEDA065E6210}"/>
                </a:ext>
              </a:extLst>
            </p:cNvPr>
            <p:cNvSpPr/>
            <p:nvPr/>
          </p:nvSpPr>
          <p:spPr>
            <a:xfrm>
              <a:off x="5050236" y="1304000"/>
              <a:ext cx="98962" cy="115456"/>
            </a:xfrm>
            <a:custGeom>
              <a:avLst/>
              <a:gdLst/>
              <a:ahLst/>
              <a:cxnLst/>
              <a:rect l="0" t="0" r="0" b="0"/>
              <a:pathLst>
                <a:path w="44962" h="52456">
                  <a:moveTo>
                    <a:pt x="43228" y="26183"/>
                  </a:moveTo>
                  <a:cubicBezTo>
                    <a:pt x="42662" y="25966"/>
                    <a:pt x="42096" y="25779"/>
                    <a:pt x="41538" y="25681"/>
                  </a:cubicBezTo>
                  <a:cubicBezTo>
                    <a:pt x="40961" y="25558"/>
                    <a:pt x="40328" y="25524"/>
                    <a:pt x="39665" y="25558"/>
                  </a:cubicBezTo>
                  <a:cubicBezTo>
                    <a:pt x="38765" y="25588"/>
                    <a:pt x="37990" y="25737"/>
                    <a:pt x="37375" y="26007"/>
                  </a:cubicBezTo>
                  <a:cubicBezTo>
                    <a:pt x="36746" y="26281"/>
                    <a:pt x="36026" y="26667"/>
                    <a:pt x="35232" y="27304"/>
                  </a:cubicBezTo>
                  <a:cubicBezTo>
                    <a:pt x="34138" y="28165"/>
                    <a:pt x="32564" y="29413"/>
                    <a:pt x="30530" y="31107"/>
                  </a:cubicBezTo>
                  <a:cubicBezTo>
                    <a:pt x="28488" y="32774"/>
                    <a:pt x="26146" y="34606"/>
                    <a:pt x="23531" y="36765"/>
                  </a:cubicBezTo>
                  <a:cubicBezTo>
                    <a:pt x="21204" y="38664"/>
                    <a:pt x="18652" y="40789"/>
                    <a:pt x="15898" y="43089"/>
                  </a:cubicBezTo>
                  <a:cubicBezTo>
                    <a:pt x="13129" y="45352"/>
                    <a:pt x="10476" y="47582"/>
                    <a:pt x="7947" y="49654"/>
                  </a:cubicBezTo>
                  <a:lnTo>
                    <a:pt x="3091" y="47080"/>
                  </a:lnTo>
                  <a:cubicBezTo>
                    <a:pt x="3766" y="40302"/>
                    <a:pt x="4463" y="33464"/>
                    <a:pt x="5133" y="26483"/>
                  </a:cubicBezTo>
                  <a:cubicBezTo>
                    <a:pt x="5841" y="19506"/>
                    <a:pt x="6314" y="14650"/>
                    <a:pt x="6520" y="11896"/>
                  </a:cubicBezTo>
                  <a:cubicBezTo>
                    <a:pt x="6583" y="10903"/>
                    <a:pt x="6561" y="10102"/>
                    <a:pt x="6418" y="9513"/>
                  </a:cubicBezTo>
                  <a:cubicBezTo>
                    <a:pt x="6272" y="8895"/>
                    <a:pt x="5969" y="8187"/>
                    <a:pt x="5433" y="7333"/>
                  </a:cubicBezTo>
                  <a:cubicBezTo>
                    <a:pt x="5047" y="6767"/>
                    <a:pt x="4680" y="6272"/>
                    <a:pt x="4324" y="5920"/>
                  </a:cubicBezTo>
                  <a:cubicBezTo>
                    <a:pt x="3968" y="5594"/>
                    <a:pt x="3462" y="5189"/>
                    <a:pt x="2810" y="4725"/>
                  </a:cubicBezTo>
                  <a:lnTo>
                    <a:pt x="3837" y="2810"/>
                  </a:lnTo>
                  <a:lnTo>
                    <a:pt x="22504" y="12709"/>
                  </a:lnTo>
                  <a:lnTo>
                    <a:pt x="21526" y="14579"/>
                  </a:lnTo>
                  <a:cubicBezTo>
                    <a:pt x="19634" y="13849"/>
                    <a:pt x="18292" y="13384"/>
                    <a:pt x="17532" y="13305"/>
                  </a:cubicBezTo>
                  <a:cubicBezTo>
                    <a:pt x="16756" y="13204"/>
                    <a:pt x="16307" y="13328"/>
                    <a:pt x="16097" y="13676"/>
                  </a:cubicBezTo>
                  <a:cubicBezTo>
                    <a:pt x="16010" y="13864"/>
                    <a:pt x="15943" y="14073"/>
                    <a:pt x="15887" y="14294"/>
                  </a:cubicBezTo>
                  <a:cubicBezTo>
                    <a:pt x="15834" y="14512"/>
                    <a:pt x="15778" y="14838"/>
                    <a:pt x="15692" y="15280"/>
                  </a:cubicBezTo>
                  <a:cubicBezTo>
                    <a:pt x="15452" y="16981"/>
                    <a:pt x="15171" y="19802"/>
                    <a:pt x="14800" y="23800"/>
                  </a:cubicBezTo>
                  <a:cubicBezTo>
                    <a:pt x="14452" y="27783"/>
                    <a:pt x="13860" y="33872"/>
                    <a:pt x="13005" y="41943"/>
                  </a:cubicBezTo>
                  <a:cubicBezTo>
                    <a:pt x="16824" y="38743"/>
                    <a:pt x="20020" y="36030"/>
                    <a:pt x="22620" y="33793"/>
                  </a:cubicBezTo>
                  <a:cubicBezTo>
                    <a:pt x="25198" y="31568"/>
                    <a:pt x="27487" y="29582"/>
                    <a:pt x="29439" y="27873"/>
                  </a:cubicBezTo>
                  <a:cubicBezTo>
                    <a:pt x="30410" y="27030"/>
                    <a:pt x="31279" y="26247"/>
                    <a:pt x="32014" y="25468"/>
                  </a:cubicBezTo>
                  <a:cubicBezTo>
                    <a:pt x="32767" y="24730"/>
                    <a:pt x="33261" y="24149"/>
                    <a:pt x="33494" y="23669"/>
                  </a:cubicBezTo>
                  <a:cubicBezTo>
                    <a:pt x="33775" y="23163"/>
                    <a:pt x="33625" y="22523"/>
                    <a:pt x="33029" y="21758"/>
                  </a:cubicBezTo>
                  <a:cubicBezTo>
                    <a:pt x="32467" y="21039"/>
                    <a:pt x="31204" y="20012"/>
                    <a:pt x="29248" y="18779"/>
                  </a:cubicBezTo>
                  <a:lnTo>
                    <a:pt x="30264" y="16842"/>
                  </a:lnTo>
                  <a:lnTo>
                    <a:pt x="44258" y="24242"/>
                  </a:lnTo>
                  <a:lnTo>
                    <a:pt x="43228" y="26183"/>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5" name="任意多边形: 形状 24">
              <a:extLst>
                <a:ext uri="{FF2B5EF4-FFF2-40B4-BE49-F238E27FC236}">
                  <a16:creationId xmlns:a16="http://schemas.microsoft.com/office/drawing/2014/main" id="{8E0EED2C-2866-4510-89A1-958610CD5A78}"/>
                </a:ext>
              </a:extLst>
            </p:cNvPr>
            <p:cNvSpPr/>
            <p:nvPr/>
          </p:nvSpPr>
          <p:spPr>
            <a:xfrm>
              <a:off x="5133332" y="1387753"/>
              <a:ext cx="123701" cy="123701"/>
            </a:xfrm>
            <a:custGeom>
              <a:avLst/>
              <a:gdLst/>
              <a:ahLst/>
              <a:cxnLst/>
              <a:rect l="0" t="0" r="0" b="0"/>
              <a:pathLst>
                <a:path w="56203" h="56203">
                  <a:moveTo>
                    <a:pt x="47912" y="33501"/>
                  </a:moveTo>
                  <a:lnTo>
                    <a:pt x="46327" y="32028"/>
                  </a:lnTo>
                  <a:cubicBezTo>
                    <a:pt x="46964" y="30578"/>
                    <a:pt x="47312" y="28862"/>
                    <a:pt x="47376" y="26869"/>
                  </a:cubicBezTo>
                  <a:cubicBezTo>
                    <a:pt x="47451" y="24898"/>
                    <a:pt x="47121" y="23362"/>
                    <a:pt x="46375" y="22298"/>
                  </a:cubicBezTo>
                  <a:cubicBezTo>
                    <a:pt x="46064" y="21814"/>
                    <a:pt x="45536" y="21256"/>
                    <a:pt x="44839" y="20608"/>
                  </a:cubicBezTo>
                  <a:cubicBezTo>
                    <a:pt x="44150" y="19885"/>
                    <a:pt x="43558" y="19360"/>
                    <a:pt x="43093" y="18911"/>
                  </a:cubicBezTo>
                  <a:lnTo>
                    <a:pt x="38949" y="15122"/>
                  </a:lnTo>
                  <a:lnTo>
                    <a:pt x="28810" y="26217"/>
                  </a:lnTo>
                  <a:lnTo>
                    <a:pt x="31729" y="28956"/>
                  </a:lnTo>
                  <a:cubicBezTo>
                    <a:pt x="32463" y="29600"/>
                    <a:pt x="33212" y="30125"/>
                    <a:pt x="33969" y="30485"/>
                  </a:cubicBezTo>
                  <a:cubicBezTo>
                    <a:pt x="34722" y="30856"/>
                    <a:pt x="35603" y="31050"/>
                    <a:pt x="36562" y="30983"/>
                  </a:cubicBezTo>
                  <a:cubicBezTo>
                    <a:pt x="37128" y="30946"/>
                    <a:pt x="37941" y="30695"/>
                    <a:pt x="38960" y="30192"/>
                  </a:cubicBezTo>
                  <a:cubicBezTo>
                    <a:pt x="39983" y="29694"/>
                    <a:pt x="40822" y="29207"/>
                    <a:pt x="41456" y="28720"/>
                  </a:cubicBezTo>
                  <a:lnTo>
                    <a:pt x="43018" y="30155"/>
                  </a:lnTo>
                  <a:lnTo>
                    <a:pt x="32077" y="42156"/>
                  </a:lnTo>
                  <a:lnTo>
                    <a:pt x="30481" y="40706"/>
                  </a:lnTo>
                  <a:cubicBezTo>
                    <a:pt x="30931" y="40081"/>
                    <a:pt x="31380" y="39178"/>
                    <a:pt x="31822" y="38016"/>
                  </a:cubicBezTo>
                  <a:cubicBezTo>
                    <a:pt x="32280" y="36836"/>
                    <a:pt x="32519" y="35951"/>
                    <a:pt x="32519" y="35356"/>
                  </a:cubicBezTo>
                  <a:cubicBezTo>
                    <a:pt x="32519" y="34486"/>
                    <a:pt x="32317" y="33677"/>
                    <a:pt x="31890" y="32935"/>
                  </a:cubicBezTo>
                  <a:cubicBezTo>
                    <a:pt x="31448" y="32205"/>
                    <a:pt x="30829" y="31485"/>
                    <a:pt x="30035" y="30751"/>
                  </a:cubicBezTo>
                  <a:lnTo>
                    <a:pt x="27098" y="28087"/>
                  </a:lnTo>
                  <a:lnTo>
                    <a:pt x="19506" y="36397"/>
                  </a:lnTo>
                  <a:cubicBezTo>
                    <a:pt x="18716" y="37259"/>
                    <a:pt x="18165" y="38012"/>
                    <a:pt x="17794" y="38630"/>
                  </a:cubicBezTo>
                  <a:cubicBezTo>
                    <a:pt x="17476" y="39252"/>
                    <a:pt x="17352" y="39871"/>
                    <a:pt x="17476" y="40455"/>
                  </a:cubicBezTo>
                  <a:cubicBezTo>
                    <a:pt x="17550" y="41006"/>
                    <a:pt x="17880" y="41628"/>
                    <a:pt x="18375" y="42224"/>
                  </a:cubicBezTo>
                  <a:cubicBezTo>
                    <a:pt x="18903" y="42849"/>
                    <a:pt x="19649" y="43625"/>
                    <a:pt x="20672" y="44566"/>
                  </a:cubicBezTo>
                  <a:cubicBezTo>
                    <a:pt x="21144" y="44970"/>
                    <a:pt x="21710" y="45502"/>
                    <a:pt x="22384" y="46094"/>
                  </a:cubicBezTo>
                  <a:cubicBezTo>
                    <a:pt x="23058" y="46675"/>
                    <a:pt x="23673" y="47155"/>
                    <a:pt x="24239" y="47544"/>
                  </a:cubicBezTo>
                  <a:cubicBezTo>
                    <a:pt x="24849" y="48009"/>
                    <a:pt x="25490" y="48391"/>
                    <a:pt x="26086" y="48702"/>
                  </a:cubicBezTo>
                  <a:cubicBezTo>
                    <a:pt x="26730" y="49028"/>
                    <a:pt x="27259" y="49144"/>
                    <a:pt x="27753" y="49122"/>
                  </a:cubicBezTo>
                  <a:cubicBezTo>
                    <a:pt x="28978" y="49047"/>
                    <a:pt x="30642" y="48702"/>
                    <a:pt x="32680" y="48088"/>
                  </a:cubicBezTo>
                  <a:cubicBezTo>
                    <a:pt x="34722" y="47451"/>
                    <a:pt x="36203" y="46941"/>
                    <a:pt x="37072" y="46484"/>
                  </a:cubicBezTo>
                  <a:lnTo>
                    <a:pt x="38522" y="47818"/>
                  </a:lnTo>
                  <a:lnTo>
                    <a:pt x="29795" y="56260"/>
                  </a:lnTo>
                  <a:lnTo>
                    <a:pt x="2810" y="31613"/>
                  </a:lnTo>
                  <a:lnTo>
                    <a:pt x="4283" y="30031"/>
                  </a:lnTo>
                  <a:cubicBezTo>
                    <a:pt x="4669" y="30342"/>
                    <a:pt x="5238" y="30747"/>
                    <a:pt x="5973" y="31283"/>
                  </a:cubicBezTo>
                  <a:cubicBezTo>
                    <a:pt x="6703" y="31792"/>
                    <a:pt x="7231" y="32118"/>
                    <a:pt x="7625" y="32253"/>
                  </a:cubicBezTo>
                  <a:cubicBezTo>
                    <a:pt x="8333" y="32523"/>
                    <a:pt x="8929" y="32560"/>
                    <a:pt x="9393" y="32407"/>
                  </a:cubicBezTo>
                  <a:cubicBezTo>
                    <a:pt x="9888" y="32235"/>
                    <a:pt x="10379" y="31864"/>
                    <a:pt x="10829" y="31350"/>
                  </a:cubicBezTo>
                  <a:lnTo>
                    <a:pt x="29409" y="11053"/>
                  </a:lnTo>
                  <a:cubicBezTo>
                    <a:pt x="29859" y="10574"/>
                    <a:pt x="30140" y="10090"/>
                    <a:pt x="30279" y="9648"/>
                  </a:cubicBezTo>
                  <a:cubicBezTo>
                    <a:pt x="30432" y="9180"/>
                    <a:pt x="30324" y="8562"/>
                    <a:pt x="29998" y="7760"/>
                  </a:cubicBezTo>
                  <a:cubicBezTo>
                    <a:pt x="29803" y="7295"/>
                    <a:pt x="29424" y="6707"/>
                    <a:pt x="28904" y="5976"/>
                  </a:cubicBezTo>
                  <a:cubicBezTo>
                    <a:pt x="28390" y="5246"/>
                    <a:pt x="28004" y="4736"/>
                    <a:pt x="27716" y="4376"/>
                  </a:cubicBezTo>
                  <a:lnTo>
                    <a:pt x="29136" y="2810"/>
                  </a:lnTo>
                  <a:lnTo>
                    <a:pt x="54660" y="26108"/>
                  </a:lnTo>
                  <a:lnTo>
                    <a:pt x="47912" y="3350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6" name="任意多边形: 形状 25">
              <a:extLst>
                <a:ext uri="{FF2B5EF4-FFF2-40B4-BE49-F238E27FC236}">
                  <a16:creationId xmlns:a16="http://schemas.microsoft.com/office/drawing/2014/main" id="{521EBB00-C8F2-419C-9B80-A611F8BCA2FB}"/>
                </a:ext>
              </a:extLst>
            </p:cNvPr>
            <p:cNvSpPr/>
            <p:nvPr/>
          </p:nvSpPr>
          <p:spPr>
            <a:xfrm>
              <a:off x="5223717" y="1494476"/>
              <a:ext cx="115457" cy="140195"/>
            </a:xfrm>
            <a:custGeom>
              <a:avLst/>
              <a:gdLst/>
              <a:ahLst/>
              <a:cxnLst/>
              <a:rect l="0" t="0" r="0" b="0"/>
              <a:pathLst>
                <a:path w="52456" h="63697">
                  <a:moveTo>
                    <a:pt x="27105" y="61636"/>
                  </a:moveTo>
                  <a:lnTo>
                    <a:pt x="18986" y="49021"/>
                  </a:lnTo>
                  <a:cubicBezTo>
                    <a:pt x="20908" y="44723"/>
                    <a:pt x="22391" y="41223"/>
                    <a:pt x="23414" y="38526"/>
                  </a:cubicBezTo>
                  <a:cubicBezTo>
                    <a:pt x="24452" y="35817"/>
                    <a:pt x="25576" y="32549"/>
                    <a:pt x="26775" y="28757"/>
                  </a:cubicBezTo>
                  <a:lnTo>
                    <a:pt x="26000" y="27547"/>
                  </a:lnTo>
                  <a:lnTo>
                    <a:pt x="16093" y="33958"/>
                  </a:lnTo>
                  <a:cubicBezTo>
                    <a:pt x="15512" y="34292"/>
                    <a:pt x="15108" y="34689"/>
                    <a:pt x="14868" y="35153"/>
                  </a:cubicBezTo>
                  <a:cubicBezTo>
                    <a:pt x="14613" y="35603"/>
                    <a:pt x="14557" y="36217"/>
                    <a:pt x="14680" y="36986"/>
                  </a:cubicBezTo>
                  <a:cubicBezTo>
                    <a:pt x="14744" y="37319"/>
                    <a:pt x="14898" y="37885"/>
                    <a:pt x="15186" y="38593"/>
                  </a:cubicBezTo>
                  <a:cubicBezTo>
                    <a:pt x="15456" y="39290"/>
                    <a:pt x="15722" y="39889"/>
                    <a:pt x="15939" y="40354"/>
                  </a:cubicBezTo>
                  <a:lnTo>
                    <a:pt x="14130" y="41512"/>
                  </a:lnTo>
                  <a:lnTo>
                    <a:pt x="2810" y="23969"/>
                  </a:lnTo>
                  <a:lnTo>
                    <a:pt x="4620" y="22789"/>
                  </a:lnTo>
                  <a:cubicBezTo>
                    <a:pt x="4953" y="23216"/>
                    <a:pt x="5403" y="23774"/>
                    <a:pt x="5969" y="24471"/>
                  </a:cubicBezTo>
                  <a:cubicBezTo>
                    <a:pt x="6550" y="25145"/>
                    <a:pt x="6969" y="25610"/>
                    <a:pt x="7295" y="25820"/>
                  </a:cubicBezTo>
                  <a:cubicBezTo>
                    <a:pt x="7925" y="26262"/>
                    <a:pt x="8490" y="26446"/>
                    <a:pt x="8981" y="26423"/>
                  </a:cubicBezTo>
                  <a:cubicBezTo>
                    <a:pt x="9498" y="26386"/>
                    <a:pt x="10057" y="26168"/>
                    <a:pt x="10622" y="25771"/>
                  </a:cubicBezTo>
                  <a:lnTo>
                    <a:pt x="33797" y="10866"/>
                  </a:lnTo>
                  <a:cubicBezTo>
                    <a:pt x="34322" y="10495"/>
                    <a:pt x="34726" y="10113"/>
                    <a:pt x="34970" y="9704"/>
                  </a:cubicBezTo>
                  <a:cubicBezTo>
                    <a:pt x="35266" y="9300"/>
                    <a:pt x="35303" y="8663"/>
                    <a:pt x="35180" y="7850"/>
                  </a:cubicBezTo>
                  <a:cubicBezTo>
                    <a:pt x="35034" y="7213"/>
                    <a:pt x="34831" y="6516"/>
                    <a:pt x="34520" y="5740"/>
                  </a:cubicBezTo>
                  <a:cubicBezTo>
                    <a:pt x="34239" y="4995"/>
                    <a:pt x="33999" y="4391"/>
                    <a:pt x="33812" y="3972"/>
                  </a:cubicBezTo>
                  <a:lnTo>
                    <a:pt x="35626" y="2810"/>
                  </a:lnTo>
                  <a:lnTo>
                    <a:pt x="47499" y="21204"/>
                  </a:lnTo>
                  <a:cubicBezTo>
                    <a:pt x="50145" y="25340"/>
                    <a:pt x="51516" y="28877"/>
                    <a:pt x="51625" y="31849"/>
                  </a:cubicBezTo>
                  <a:cubicBezTo>
                    <a:pt x="51700" y="34805"/>
                    <a:pt x="50437" y="37109"/>
                    <a:pt x="47829" y="38825"/>
                  </a:cubicBezTo>
                  <a:cubicBezTo>
                    <a:pt x="45525" y="40309"/>
                    <a:pt x="43232" y="40841"/>
                    <a:pt x="40987" y="40433"/>
                  </a:cubicBezTo>
                  <a:cubicBezTo>
                    <a:pt x="38724" y="40006"/>
                    <a:pt x="36341" y="38694"/>
                    <a:pt x="33835" y="36521"/>
                  </a:cubicBezTo>
                  <a:cubicBezTo>
                    <a:pt x="33138" y="38421"/>
                    <a:pt x="32362" y="40658"/>
                    <a:pt x="31493" y="43209"/>
                  </a:cubicBezTo>
                  <a:cubicBezTo>
                    <a:pt x="30586" y="45738"/>
                    <a:pt x="29717" y="48369"/>
                    <a:pt x="28832" y="51059"/>
                  </a:cubicBezTo>
                  <a:cubicBezTo>
                    <a:pt x="28529" y="51913"/>
                    <a:pt x="28222" y="53067"/>
                    <a:pt x="27896" y="54442"/>
                  </a:cubicBezTo>
                  <a:cubicBezTo>
                    <a:pt x="27547" y="55836"/>
                    <a:pt x="27491" y="56893"/>
                    <a:pt x="27708" y="57668"/>
                  </a:cubicBezTo>
                  <a:cubicBezTo>
                    <a:pt x="27839" y="58096"/>
                    <a:pt x="28001" y="58583"/>
                    <a:pt x="28304" y="59190"/>
                  </a:cubicBezTo>
                  <a:cubicBezTo>
                    <a:pt x="28574" y="59789"/>
                    <a:pt x="28776" y="60198"/>
                    <a:pt x="28900" y="60437"/>
                  </a:cubicBezTo>
                  <a:lnTo>
                    <a:pt x="27105" y="61636"/>
                  </a:lnTo>
                  <a:close/>
                  <a:moveTo>
                    <a:pt x="41381" y="30207"/>
                  </a:moveTo>
                  <a:cubicBezTo>
                    <a:pt x="43584" y="28787"/>
                    <a:pt x="44764" y="27143"/>
                    <a:pt x="44989" y="25243"/>
                  </a:cubicBezTo>
                  <a:cubicBezTo>
                    <a:pt x="45221" y="23388"/>
                    <a:pt x="44599" y="21339"/>
                    <a:pt x="43134" y="19075"/>
                  </a:cubicBezTo>
                  <a:lnTo>
                    <a:pt x="41947" y="17251"/>
                  </a:lnTo>
                  <a:lnTo>
                    <a:pt x="28252" y="26101"/>
                  </a:lnTo>
                  <a:lnTo>
                    <a:pt x="29368" y="27862"/>
                  </a:lnTo>
                  <a:cubicBezTo>
                    <a:pt x="30818" y="30125"/>
                    <a:pt x="32549" y="31493"/>
                    <a:pt x="34528" y="31957"/>
                  </a:cubicBezTo>
                  <a:cubicBezTo>
                    <a:pt x="36525" y="32433"/>
                    <a:pt x="38814" y="31856"/>
                    <a:pt x="41381" y="3020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7" name="任意多边形: 形状 26">
              <a:extLst>
                <a:ext uri="{FF2B5EF4-FFF2-40B4-BE49-F238E27FC236}">
                  <a16:creationId xmlns:a16="http://schemas.microsoft.com/office/drawing/2014/main" id="{31FDF70C-2516-433F-9725-141ABA2A7322}"/>
                </a:ext>
              </a:extLst>
            </p:cNvPr>
            <p:cNvSpPr/>
            <p:nvPr/>
          </p:nvSpPr>
          <p:spPr>
            <a:xfrm>
              <a:off x="5292108" y="1640504"/>
              <a:ext cx="107210" cy="90715"/>
            </a:xfrm>
            <a:custGeom>
              <a:avLst/>
              <a:gdLst/>
              <a:ahLst/>
              <a:cxnLst/>
              <a:rect l="0" t="0" r="0" b="0"/>
              <a:pathLst>
                <a:path w="48709" h="41215">
                  <a:moveTo>
                    <a:pt x="6962" y="27329"/>
                  </a:moveTo>
                  <a:cubicBezTo>
                    <a:pt x="6194" y="25066"/>
                    <a:pt x="5766" y="22844"/>
                    <a:pt x="5665" y="20705"/>
                  </a:cubicBezTo>
                  <a:cubicBezTo>
                    <a:pt x="5564" y="18561"/>
                    <a:pt x="5665" y="16684"/>
                    <a:pt x="5984" y="15077"/>
                  </a:cubicBezTo>
                  <a:lnTo>
                    <a:pt x="3541" y="13867"/>
                  </a:lnTo>
                  <a:lnTo>
                    <a:pt x="2810" y="11656"/>
                  </a:lnTo>
                  <a:lnTo>
                    <a:pt x="16085" y="6882"/>
                  </a:lnTo>
                  <a:lnTo>
                    <a:pt x="16839" y="9146"/>
                  </a:lnTo>
                  <a:cubicBezTo>
                    <a:pt x="15737" y="10082"/>
                    <a:pt x="14643" y="11161"/>
                    <a:pt x="13489" y="12398"/>
                  </a:cubicBezTo>
                  <a:cubicBezTo>
                    <a:pt x="12350" y="13649"/>
                    <a:pt x="11417" y="14998"/>
                    <a:pt x="10641" y="16392"/>
                  </a:cubicBezTo>
                  <a:cubicBezTo>
                    <a:pt x="9836" y="17805"/>
                    <a:pt x="9285" y="19333"/>
                    <a:pt x="9000" y="20915"/>
                  </a:cubicBezTo>
                  <a:cubicBezTo>
                    <a:pt x="8727" y="22451"/>
                    <a:pt x="8861" y="24111"/>
                    <a:pt x="9450" y="25872"/>
                  </a:cubicBezTo>
                  <a:cubicBezTo>
                    <a:pt x="10240" y="28229"/>
                    <a:pt x="11413" y="29843"/>
                    <a:pt x="12979" y="30735"/>
                  </a:cubicBezTo>
                  <a:cubicBezTo>
                    <a:pt x="14545" y="31605"/>
                    <a:pt x="16220" y="31766"/>
                    <a:pt x="17974" y="31162"/>
                  </a:cubicBezTo>
                  <a:cubicBezTo>
                    <a:pt x="19409" y="30698"/>
                    <a:pt x="20432" y="29750"/>
                    <a:pt x="21039" y="28356"/>
                  </a:cubicBezTo>
                  <a:cubicBezTo>
                    <a:pt x="21650" y="26966"/>
                    <a:pt x="21931" y="24999"/>
                    <a:pt x="21897" y="22545"/>
                  </a:cubicBezTo>
                  <a:cubicBezTo>
                    <a:pt x="21897" y="20915"/>
                    <a:pt x="21897" y="19427"/>
                    <a:pt x="21874" y="18059"/>
                  </a:cubicBezTo>
                  <a:cubicBezTo>
                    <a:pt x="21859" y="16688"/>
                    <a:pt x="21897" y="15407"/>
                    <a:pt x="21934" y="14189"/>
                  </a:cubicBezTo>
                  <a:cubicBezTo>
                    <a:pt x="22099" y="11371"/>
                    <a:pt x="22897" y="9037"/>
                    <a:pt x="24347" y="7235"/>
                  </a:cubicBezTo>
                  <a:cubicBezTo>
                    <a:pt x="25775" y="5410"/>
                    <a:pt x="27652" y="4076"/>
                    <a:pt x="29934" y="3357"/>
                  </a:cubicBezTo>
                  <a:cubicBezTo>
                    <a:pt x="31362" y="2858"/>
                    <a:pt x="32849" y="2697"/>
                    <a:pt x="34385" y="2888"/>
                  </a:cubicBezTo>
                  <a:cubicBezTo>
                    <a:pt x="35929" y="3046"/>
                    <a:pt x="37443" y="3593"/>
                    <a:pt x="38893" y="4424"/>
                  </a:cubicBezTo>
                  <a:cubicBezTo>
                    <a:pt x="40272" y="5253"/>
                    <a:pt x="41568" y="6455"/>
                    <a:pt x="42786" y="8018"/>
                  </a:cubicBezTo>
                  <a:cubicBezTo>
                    <a:pt x="44034" y="9610"/>
                    <a:pt x="44989" y="11439"/>
                    <a:pt x="45682" y="13541"/>
                  </a:cubicBezTo>
                  <a:cubicBezTo>
                    <a:pt x="46379" y="15605"/>
                    <a:pt x="46735" y="17621"/>
                    <a:pt x="46776" y="19607"/>
                  </a:cubicBezTo>
                  <a:cubicBezTo>
                    <a:pt x="46821" y="21615"/>
                    <a:pt x="46720" y="23189"/>
                    <a:pt x="46503" y="24425"/>
                  </a:cubicBezTo>
                  <a:lnTo>
                    <a:pt x="48582" y="25486"/>
                  </a:lnTo>
                  <a:lnTo>
                    <a:pt x="49350" y="27768"/>
                  </a:lnTo>
                  <a:lnTo>
                    <a:pt x="36791" y="32230"/>
                  </a:lnTo>
                  <a:lnTo>
                    <a:pt x="36038" y="29967"/>
                  </a:lnTo>
                  <a:cubicBezTo>
                    <a:pt x="37199" y="28982"/>
                    <a:pt x="38379" y="27895"/>
                    <a:pt x="39548" y="26722"/>
                  </a:cubicBezTo>
                  <a:cubicBezTo>
                    <a:pt x="40706" y="25542"/>
                    <a:pt x="41636" y="24425"/>
                    <a:pt x="42302" y="23316"/>
                  </a:cubicBezTo>
                  <a:cubicBezTo>
                    <a:pt x="43026" y="22121"/>
                    <a:pt x="43475" y="20866"/>
                    <a:pt x="43722" y="19569"/>
                  </a:cubicBezTo>
                  <a:cubicBezTo>
                    <a:pt x="43932" y="18250"/>
                    <a:pt x="43809" y="16830"/>
                    <a:pt x="43295" y="15324"/>
                  </a:cubicBezTo>
                  <a:cubicBezTo>
                    <a:pt x="42666" y="13451"/>
                    <a:pt x="41620" y="12109"/>
                    <a:pt x="40178" y="11236"/>
                  </a:cubicBezTo>
                  <a:cubicBezTo>
                    <a:pt x="38705" y="10390"/>
                    <a:pt x="37199" y="10221"/>
                    <a:pt x="35663" y="10760"/>
                  </a:cubicBezTo>
                  <a:cubicBezTo>
                    <a:pt x="34198" y="11244"/>
                    <a:pt x="33164" y="12173"/>
                    <a:pt x="32590" y="13507"/>
                  </a:cubicBezTo>
                  <a:cubicBezTo>
                    <a:pt x="31995" y="14863"/>
                    <a:pt x="31714" y="16778"/>
                    <a:pt x="31751" y="19184"/>
                  </a:cubicBezTo>
                  <a:cubicBezTo>
                    <a:pt x="31736" y="20634"/>
                    <a:pt x="31751" y="22102"/>
                    <a:pt x="31774" y="23590"/>
                  </a:cubicBezTo>
                  <a:cubicBezTo>
                    <a:pt x="31774" y="25081"/>
                    <a:pt x="31751" y="26400"/>
                    <a:pt x="31695" y="27588"/>
                  </a:cubicBezTo>
                  <a:cubicBezTo>
                    <a:pt x="31594" y="30435"/>
                    <a:pt x="30882" y="32807"/>
                    <a:pt x="29615" y="34684"/>
                  </a:cubicBezTo>
                  <a:cubicBezTo>
                    <a:pt x="28356" y="36599"/>
                    <a:pt x="26449" y="37974"/>
                    <a:pt x="23898" y="38802"/>
                  </a:cubicBezTo>
                  <a:cubicBezTo>
                    <a:pt x="22313" y="39331"/>
                    <a:pt x="20623" y="39484"/>
                    <a:pt x="18884" y="39244"/>
                  </a:cubicBezTo>
                  <a:cubicBezTo>
                    <a:pt x="17131" y="38986"/>
                    <a:pt x="15542" y="38398"/>
                    <a:pt x="14130" y="37450"/>
                  </a:cubicBezTo>
                  <a:cubicBezTo>
                    <a:pt x="12563" y="36427"/>
                    <a:pt x="11196" y="35097"/>
                    <a:pt x="9985" y="33448"/>
                  </a:cubicBezTo>
                  <a:cubicBezTo>
                    <a:pt x="8801" y="31807"/>
                    <a:pt x="7779" y="29761"/>
                    <a:pt x="6962" y="2732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8" name="任意多边形: 形状 27">
              <a:extLst>
                <a:ext uri="{FF2B5EF4-FFF2-40B4-BE49-F238E27FC236}">
                  <a16:creationId xmlns:a16="http://schemas.microsoft.com/office/drawing/2014/main" id="{D822C61B-006A-4306-B14D-F85B94D7C986}"/>
                </a:ext>
              </a:extLst>
            </p:cNvPr>
            <p:cNvSpPr/>
            <p:nvPr/>
          </p:nvSpPr>
          <p:spPr>
            <a:xfrm>
              <a:off x="5324509" y="1770331"/>
              <a:ext cx="98962" cy="65974"/>
            </a:xfrm>
            <a:custGeom>
              <a:avLst/>
              <a:gdLst/>
              <a:ahLst/>
              <a:cxnLst/>
              <a:rect l="0" t="0" r="0" b="0"/>
              <a:pathLst>
                <a:path w="44962" h="29975">
                  <a:moveTo>
                    <a:pt x="5013" y="28342"/>
                  </a:moveTo>
                  <a:lnTo>
                    <a:pt x="2810" y="6797"/>
                  </a:lnTo>
                  <a:lnTo>
                    <a:pt x="4927" y="6580"/>
                  </a:lnTo>
                  <a:cubicBezTo>
                    <a:pt x="5013" y="7044"/>
                    <a:pt x="5152" y="7760"/>
                    <a:pt x="5317" y="8730"/>
                  </a:cubicBezTo>
                  <a:cubicBezTo>
                    <a:pt x="5504" y="9686"/>
                    <a:pt x="5665" y="10334"/>
                    <a:pt x="5868" y="10660"/>
                  </a:cubicBezTo>
                  <a:cubicBezTo>
                    <a:pt x="6194" y="11334"/>
                    <a:pt x="6598" y="11777"/>
                    <a:pt x="7093" y="11949"/>
                  </a:cubicBezTo>
                  <a:cubicBezTo>
                    <a:pt x="7543" y="12151"/>
                    <a:pt x="8131" y="12207"/>
                    <a:pt x="8816" y="12151"/>
                  </a:cubicBezTo>
                  <a:lnTo>
                    <a:pt x="36330" y="9311"/>
                  </a:lnTo>
                  <a:cubicBezTo>
                    <a:pt x="36959" y="9244"/>
                    <a:pt x="37503" y="9071"/>
                    <a:pt x="37967" y="8790"/>
                  </a:cubicBezTo>
                  <a:cubicBezTo>
                    <a:pt x="38394" y="8498"/>
                    <a:pt x="38743" y="7992"/>
                    <a:pt x="38945" y="7277"/>
                  </a:cubicBezTo>
                  <a:cubicBezTo>
                    <a:pt x="39099" y="6834"/>
                    <a:pt x="39215" y="6137"/>
                    <a:pt x="39309" y="5253"/>
                  </a:cubicBezTo>
                  <a:cubicBezTo>
                    <a:pt x="39417" y="4376"/>
                    <a:pt x="39474" y="3623"/>
                    <a:pt x="39474" y="3005"/>
                  </a:cubicBezTo>
                  <a:lnTo>
                    <a:pt x="41636" y="2810"/>
                  </a:lnTo>
                  <a:lnTo>
                    <a:pt x="43846" y="24340"/>
                  </a:lnTo>
                  <a:lnTo>
                    <a:pt x="41722" y="24572"/>
                  </a:lnTo>
                  <a:cubicBezTo>
                    <a:pt x="41598" y="24029"/>
                    <a:pt x="41456" y="23339"/>
                    <a:pt x="41272" y="22556"/>
                  </a:cubicBezTo>
                  <a:cubicBezTo>
                    <a:pt x="41092" y="21751"/>
                    <a:pt x="40867" y="21050"/>
                    <a:pt x="40613" y="20514"/>
                  </a:cubicBezTo>
                  <a:cubicBezTo>
                    <a:pt x="40309" y="19840"/>
                    <a:pt x="39889" y="19390"/>
                    <a:pt x="39372" y="19218"/>
                  </a:cubicBezTo>
                  <a:cubicBezTo>
                    <a:pt x="38859" y="19031"/>
                    <a:pt x="38248" y="18933"/>
                    <a:pt x="37626" y="19031"/>
                  </a:cubicBezTo>
                  <a:lnTo>
                    <a:pt x="10150" y="21863"/>
                  </a:lnTo>
                  <a:cubicBezTo>
                    <a:pt x="9468" y="21942"/>
                    <a:pt x="8933" y="22095"/>
                    <a:pt x="8468" y="22406"/>
                  </a:cubicBezTo>
                  <a:cubicBezTo>
                    <a:pt x="8048" y="22699"/>
                    <a:pt x="7722" y="23205"/>
                    <a:pt x="7498" y="23920"/>
                  </a:cubicBezTo>
                  <a:cubicBezTo>
                    <a:pt x="7374" y="24325"/>
                    <a:pt x="7295" y="24981"/>
                    <a:pt x="7209" y="25872"/>
                  </a:cubicBezTo>
                  <a:cubicBezTo>
                    <a:pt x="7149" y="26779"/>
                    <a:pt x="7134" y="27532"/>
                    <a:pt x="7172" y="28124"/>
                  </a:cubicBezTo>
                  <a:lnTo>
                    <a:pt x="5013" y="283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9" name="任意多边形: 形状 28">
              <a:extLst>
                <a:ext uri="{FF2B5EF4-FFF2-40B4-BE49-F238E27FC236}">
                  <a16:creationId xmlns:a16="http://schemas.microsoft.com/office/drawing/2014/main" id="{2AF6F0A5-F69D-4495-9B42-FB4D9DE66C79}"/>
                </a:ext>
              </a:extLst>
            </p:cNvPr>
            <p:cNvSpPr/>
            <p:nvPr/>
          </p:nvSpPr>
          <p:spPr>
            <a:xfrm>
              <a:off x="5323257" y="1882644"/>
              <a:ext cx="98962" cy="90715"/>
            </a:xfrm>
            <a:custGeom>
              <a:avLst/>
              <a:gdLst/>
              <a:ahLst/>
              <a:cxnLst/>
              <a:rect l="0" t="0" r="0" b="0"/>
              <a:pathLst>
                <a:path w="44962" h="41215">
                  <a:moveTo>
                    <a:pt x="29518" y="40369"/>
                  </a:moveTo>
                  <a:lnTo>
                    <a:pt x="29773" y="38241"/>
                  </a:lnTo>
                  <a:cubicBezTo>
                    <a:pt x="31504" y="37892"/>
                    <a:pt x="33359" y="37199"/>
                    <a:pt x="35393" y="36176"/>
                  </a:cubicBezTo>
                  <a:cubicBezTo>
                    <a:pt x="37443" y="35153"/>
                    <a:pt x="38597" y="34138"/>
                    <a:pt x="38867" y="33096"/>
                  </a:cubicBezTo>
                  <a:cubicBezTo>
                    <a:pt x="38990" y="32546"/>
                    <a:pt x="39148" y="31789"/>
                    <a:pt x="39316" y="30961"/>
                  </a:cubicBezTo>
                  <a:cubicBezTo>
                    <a:pt x="39462" y="30103"/>
                    <a:pt x="39586" y="29387"/>
                    <a:pt x="39642" y="28810"/>
                  </a:cubicBezTo>
                  <a:lnTo>
                    <a:pt x="39788" y="27484"/>
                  </a:lnTo>
                  <a:lnTo>
                    <a:pt x="9438" y="23883"/>
                  </a:lnTo>
                  <a:cubicBezTo>
                    <a:pt x="8779" y="23823"/>
                    <a:pt x="8183" y="23845"/>
                    <a:pt x="7662" y="24040"/>
                  </a:cubicBezTo>
                  <a:cubicBezTo>
                    <a:pt x="7127" y="24231"/>
                    <a:pt x="6677" y="24636"/>
                    <a:pt x="6295" y="25303"/>
                  </a:cubicBezTo>
                  <a:cubicBezTo>
                    <a:pt x="6115" y="25700"/>
                    <a:pt x="5868" y="26322"/>
                    <a:pt x="5583" y="27188"/>
                  </a:cubicBezTo>
                  <a:cubicBezTo>
                    <a:pt x="5294" y="28083"/>
                    <a:pt x="5092" y="28814"/>
                    <a:pt x="4953" y="29413"/>
                  </a:cubicBezTo>
                  <a:lnTo>
                    <a:pt x="2810" y="29170"/>
                  </a:lnTo>
                  <a:lnTo>
                    <a:pt x="5384" y="7486"/>
                  </a:lnTo>
                  <a:lnTo>
                    <a:pt x="7498" y="7734"/>
                  </a:lnTo>
                  <a:cubicBezTo>
                    <a:pt x="7498" y="8277"/>
                    <a:pt x="7498" y="9045"/>
                    <a:pt x="7475" y="9993"/>
                  </a:cubicBezTo>
                  <a:cubicBezTo>
                    <a:pt x="7453" y="10982"/>
                    <a:pt x="7498" y="11619"/>
                    <a:pt x="7621" y="11986"/>
                  </a:cubicBezTo>
                  <a:cubicBezTo>
                    <a:pt x="7824" y="12725"/>
                    <a:pt x="8150" y="13279"/>
                    <a:pt x="8622" y="13553"/>
                  </a:cubicBezTo>
                  <a:cubicBezTo>
                    <a:pt x="9071" y="13879"/>
                    <a:pt x="9656" y="14028"/>
                    <a:pt x="10338" y="14130"/>
                  </a:cubicBezTo>
                  <a:lnTo>
                    <a:pt x="40954" y="17760"/>
                  </a:lnTo>
                  <a:lnTo>
                    <a:pt x="41107" y="16471"/>
                  </a:lnTo>
                  <a:cubicBezTo>
                    <a:pt x="41186" y="15872"/>
                    <a:pt x="41231" y="15119"/>
                    <a:pt x="41272" y="14246"/>
                  </a:cubicBezTo>
                  <a:cubicBezTo>
                    <a:pt x="41336" y="13395"/>
                    <a:pt x="41358" y="12694"/>
                    <a:pt x="41358" y="12088"/>
                  </a:cubicBezTo>
                  <a:cubicBezTo>
                    <a:pt x="41336" y="11038"/>
                    <a:pt x="40459" y="9746"/>
                    <a:pt x="38702" y="8296"/>
                  </a:cubicBezTo>
                  <a:cubicBezTo>
                    <a:pt x="36963" y="6823"/>
                    <a:pt x="35318" y="5710"/>
                    <a:pt x="33730" y="4953"/>
                  </a:cubicBezTo>
                  <a:lnTo>
                    <a:pt x="33969" y="2810"/>
                  </a:lnTo>
                  <a:lnTo>
                    <a:pt x="45086" y="4137"/>
                  </a:lnTo>
                  <a:lnTo>
                    <a:pt x="40624" y="41703"/>
                  </a:lnTo>
                  <a:lnTo>
                    <a:pt x="29518" y="40369"/>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0" name="任意多边形: 形状 29">
              <a:extLst>
                <a:ext uri="{FF2B5EF4-FFF2-40B4-BE49-F238E27FC236}">
                  <a16:creationId xmlns:a16="http://schemas.microsoft.com/office/drawing/2014/main" id="{932F9E52-7064-4972-84C4-6941EF1CF71E}"/>
                </a:ext>
              </a:extLst>
            </p:cNvPr>
            <p:cNvSpPr/>
            <p:nvPr/>
          </p:nvSpPr>
          <p:spPr>
            <a:xfrm>
              <a:off x="5287233" y="2016589"/>
              <a:ext cx="115457" cy="107209"/>
            </a:xfrm>
            <a:custGeom>
              <a:avLst/>
              <a:gdLst/>
              <a:ahLst/>
              <a:cxnLst/>
              <a:rect l="0" t="0" r="0" b="0"/>
              <a:pathLst>
                <a:path w="52456" h="48709">
                  <a:moveTo>
                    <a:pt x="33190" y="47091"/>
                  </a:moveTo>
                  <a:cubicBezTo>
                    <a:pt x="33347" y="46443"/>
                    <a:pt x="33449" y="45828"/>
                    <a:pt x="33493" y="45289"/>
                  </a:cubicBezTo>
                  <a:cubicBezTo>
                    <a:pt x="33531" y="44708"/>
                    <a:pt x="33516" y="44135"/>
                    <a:pt x="33407" y="43569"/>
                  </a:cubicBezTo>
                  <a:cubicBezTo>
                    <a:pt x="33291" y="42688"/>
                    <a:pt x="33003" y="41808"/>
                    <a:pt x="32594" y="41017"/>
                  </a:cubicBezTo>
                  <a:cubicBezTo>
                    <a:pt x="32160" y="40189"/>
                    <a:pt x="31657" y="39346"/>
                    <a:pt x="31088" y="38488"/>
                  </a:cubicBezTo>
                  <a:cubicBezTo>
                    <a:pt x="29885" y="36772"/>
                    <a:pt x="28559" y="34940"/>
                    <a:pt x="27124" y="32980"/>
                  </a:cubicBezTo>
                  <a:cubicBezTo>
                    <a:pt x="25659" y="31024"/>
                    <a:pt x="24085" y="28885"/>
                    <a:pt x="22354" y="26581"/>
                  </a:cubicBezTo>
                  <a:cubicBezTo>
                    <a:pt x="21230" y="25082"/>
                    <a:pt x="20361" y="24089"/>
                    <a:pt x="19667" y="23549"/>
                  </a:cubicBezTo>
                  <a:cubicBezTo>
                    <a:pt x="18952" y="23066"/>
                    <a:pt x="17637" y="22440"/>
                    <a:pt x="15726" y="21717"/>
                  </a:cubicBezTo>
                  <a:lnTo>
                    <a:pt x="10566" y="19727"/>
                  </a:lnTo>
                  <a:cubicBezTo>
                    <a:pt x="9955" y="19491"/>
                    <a:pt x="9341" y="19379"/>
                    <a:pt x="8813" y="19450"/>
                  </a:cubicBezTo>
                  <a:cubicBezTo>
                    <a:pt x="8262" y="19518"/>
                    <a:pt x="7719" y="19799"/>
                    <a:pt x="7179" y="20357"/>
                  </a:cubicBezTo>
                  <a:cubicBezTo>
                    <a:pt x="6935" y="20615"/>
                    <a:pt x="6565" y="21140"/>
                    <a:pt x="5976" y="22021"/>
                  </a:cubicBezTo>
                  <a:cubicBezTo>
                    <a:pt x="5425" y="22879"/>
                    <a:pt x="5036" y="23549"/>
                    <a:pt x="4852" y="23976"/>
                  </a:cubicBezTo>
                  <a:lnTo>
                    <a:pt x="2810" y="23201"/>
                  </a:lnTo>
                  <a:lnTo>
                    <a:pt x="10652" y="2810"/>
                  </a:lnTo>
                  <a:lnTo>
                    <a:pt x="12668" y="3563"/>
                  </a:lnTo>
                  <a:cubicBezTo>
                    <a:pt x="12503" y="4073"/>
                    <a:pt x="12327" y="4789"/>
                    <a:pt x="12072" y="5718"/>
                  </a:cubicBezTo>
                  <a:cubicBezTo>
                    <a:pt x="11825" y="6681"/>
                    <a:pt x="11702" y="7355"/>
                    <a:pt x="11687" y="7760"/>
                  </a:cubicBezTo>
                  <a:cubicBezTo>
                    <a:pt x="11724" y="8513"/>
                    <a:pt x="11934" y="9071"/>
                    <a:pt x="12282" y="9498"/>
                  </a:cubicBezTo>
                  <a:cubicBezTo>
                    <a:pt x="12668" y="9869"/>
                    <a:pt x="13174" y="10236"/>
                    <a:pt x="13811" y="10488"/>
                  </a:cubicBezTo>
                  <a:lnTo>
                    <a:pt x="20241" y="12934"/>
                  </a:lnTo>
                  <a:cubicBezTo>
                    <a:pt x="20806" y="13152"/>
                    <a:pt x="21290" y="13324"/>
                    <a:pt x="21747" y="13481"/>
                  </a:cubicBezTo>
                  <a:cubicBezTo>
                    <a:pt x="22167" y="13601"/>
                    <a:pt x="22556" y="13699"/>
                    <a:pt x="22882" y="13699"/>
                  </a:cubicBezTo>
                  <a:cubicBezTo>
                    <a:pt x="23253" y="13699"/>
                    <a:pt x="23740" y="13691"/>
                    <a:pt x="24366" y="13582"/>
                  </a:cubicBezTo>
                  <a:cubicBezTo>
                    <a:pt x="24984" y="13485"/>
                    <a:pt x="25779" y="13350"/>
                    <a:pt x="26760" y="13193"/>
                  </a:cubicBezTo>
                  <a:cubicBezTo>
                    <a:pt x="29578" y="12769"/>
                    <a:pt x="32268" y="12368"/>
                    <a:pt x="34797" y="11896"/>
                  </a:cubicBezTo>
                  <a:cubicBezTo>
                    <a:pt x="37349" y="11477"/>
                    <a:pt x="39732" y="11035"/>
                    <a:pt x="41973" y="10626"/>
                  </a:cubicBezTo>
                  <a:cubicBezTo>
                    <a:pt x="43119" y="10431"/>
                    <a:pt x="44112" y="10120"/>
                    <a:pt x="44914" y="9738"/>
                  </a:cubicBezTo>
                  <a:cubicBezTo>
                    <a:pt x="45727" y="9390"/>
                    <a:pt x="46420" y="8948"/>
                    <a:pt x="47016" y="8483"/>
                  </a:cubicBezTo>
                  <a:cubicBezTo>
                    <a:pt x="47443" y="8097"/>
                    <a:pt x="47859" y="7647"/>
                    <a:pt x="48249" y="6999"/>
                  </a:cubicBezTo>
                  <a:cubicBezTo>
                    <a:pt x="48627" y="6415"/>
                    <a:pt x="48946" y="5853"/>
                    <a:pt x="49189" y="5351"/>
                  </a:cubicBezTo>
                  <a:lnTo>
                    <a:pt x="51198" y="6145"/>
                  </a:lnTo>
                  <a:lnTo>
                    <a:pt x="43198" y="27000"/>
                  </a:lnTo>
                  <a:lnTo>
                    <a:pt x="41175" y="26225"/>
                  </a:lnTo>
                  <a:cubicBezTo>
                    <a:pt x="41872" y="24272"/>
                    <a:pt x="42216" y="22912"/>
                    <a:pt x="42284" y="22182"/>
                  </a:cubicBezTo>
                  <a:cubicBezTo>
                    <a:pt x="42340" y="21429"/>
                    <a:pt x="42160" y="20941"/>
                    <a:pt x="41767" y="20829"/>
                  </a:cubicBezTo>
                  <a:cubicBezTo>
                    <a:pt x="41587" y="20743"/>
                    <a:pt x="41152" y="20743"/>
                    <a:pt x="40508" y="20743"/>
                  </a:cubicBezTo>
                  <a:cubicBezTo>
                    <a:pt x="39856" y="20795"/>
                    <a:pt x="38799" y="20912"/>
                    <a:pt x="37372" y="21069"/>
                  </a:cubicBezTo>
                  <a:cubicBezTo>
                    <a:pt x="36038" y="21222"/>
                    <a:pt x="34190" y="21511"/>
                    <a:pt x="31800" y="21844"/>
                  </a:cubicBezTo>
                  <a:cubicBezTo>
                    <a:pt x="29417" y="22249"/>
                    <a:pt x="26595" y="22714"/>
                    <a:pt x="23381" y="23294"/>
                  </a:cubicBezTo>
                  <a:cubicBezTo>
                    <a:pt x="27292" y="28525"/>
                    <a:pt x="30046" y="32107"/>
                    <a:pt x="31620" y="34108"/>
                  </a:cubicBezTo>
                  <a:cubicBezTo>
                    <a:pt x="33231" y="36105"/>
                    <a:pt x="34250" y="37210"/>
                    <a:pt x="34700" y="37398"/>
                  </a:cubicBezTo>
                  <a:cubicBezTo>
                    <a:pt x="35292" y="37593"/>
                    <a:pt x="35858" y="37435"/>
                    <a:pt x="36454" y="36832"/>
                  </a:cubicBezTo>
                  <a:cubicBezTo>
                    <a:pt x="37027" y="36255"/>
                    <a:pt x="37656" y="35176"/>
                    <a:pt x="38346" y="33617"/>
                  </a:cubicBezTo>
                  <a:lnTo>
                    <a:pt x="40347" y="34370"/>
                  </a:lnTo>
                  <a:lnTo>
                    <a:pt x="35210" y="47859"/>
                  </a:lnTo>
                  <a:lnTo>
                    <a:pt x="33190" y="4709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1" name="任意多边形: 形状 30">
              <a:extLst>
                <a:ext uri="{FF2B5EF4-FFF2-40B4-BE49-F238E27FC236}">
                  <a16:creationId xmlns:a16="http://schemas.microsoft.com/office/drawing/2014/main" id="{C3EF73B7-C160-4B4D-A887-9DCE6B9D644D}"/>
                </a:ext>
              </a:extLst>
            </p:cNvPr>
            <p:cNvSpPr/>
            <p:nvPr/>
          </p:nvSpPr>
          <p:spPr>
            <a:xfrm>
              <a:off x="4375274" y="1412783"/>
              <a:ext cx="890658" cy="890657"/>
            </a:xfrm>
            <a:custGeom>
              <a:avLst/>
              <a:gdLst/>
              <a:ahLst/>
              <a:cxnLst/>
              <a:rect l="0" t="0" r="0" b="0"/>
              <a:pathLst>
                <a:path w="404664" h="404664">
                  <a:moveTo>
                    <a:pt x="405497" y="204168"/>
                  </a:moveTo>
                  <a:cubicBezTo>
                    <a:pt x="405497" y="315350"/>
                    <a:pt x="315372" y="405500"/>
                    <a:pt x="204176" y="405500"/>
                  </a:cubicBezTo>
                  <a:cubicBezTo>
                    <a:pt x="92957" y="405500"/>
                    <a:pt x="2810" y="315350"/>
                    <a:pt x="2810" y="204168"/>
                  </a:cubicBezTo>
                  <a:cubicBezTo>
                    <a:pt x="2810" y="92934"/>
                    <a:pt x="92957" y="2810"/>
                    <a:pt x="204176" y="2810"/>
                  </a:cubicBezTo>
                  <a:cubicBezTo>
                    <a:pt x="315369" y="2810"/>
                    <a:pt x="405497" y="92934"/>
                    <a:pt x="405497" y="204168"/>
                  </a:cubicBezTo>
                  <a:close/>
                  <a:moveTo>
                    <a:pt x="174613" y="35382"/>
                  </a:moveTo>
                  <a:cubicBezTo>
                    <a:pt x="165823" y="35382"/>
                    <a:pt x="158700" y="42520"/>
                    <a:pt x="158700" y="51288"/>
                  </a:cubicBezTo>
                  <a:lnTo>
                    <a:pt x="158700" y="71892"/>
                  </a:lnTo>
                  <a:cubicBezTo>
                    <a:pt x="142105" y="75702"/>
                    <a:pt x="125236" y="81885"/>
                    <a:pt x="108386" y="90405"/>
                  </a:cubicBezTo>
                  <a:cubicBezTo>
                    <a:pt x="89277" y="100020"/>
                    <a:pt x="70449" y="112602"/>
                    <a:pt x="53914" y="126769"/>
                  </a:cubicBezTo>
                  <a:cubicBezTo>
                    <a:pt x="47466" y="132284"/>
                    <a:pt x="46713" y="142000"/>
                    <a:pt x="52239" y="148437"/>
                  </a:cubicBezTo>
                  <a:cubicBezTo>
                    <a:pt x="57770" y="154885"/>
                    <a:pt x="67452" y="155624"/>
                    <a:pt x="73923" y="150134"/>
                  </a:cubicBezTo>
                  <a:cubicBezTo>
                    <a:pt x="99802" y="127968"/>
                    <a:pt x="129845" y="111560"/>
                    <a:pt x="158700" y="103639"/>
                  </a:cubicBezTo>
                  <a:lnTo>
                    <a:pt x="158700" y="138965"/>
                  </a:lnTo>
                  <a:cubicBezTo>
                    <a:pt x="138676" y="145481"/>
                    <a:pt x="119099" y="156553"/>
                    <a:pt x="100338" y="172031"/>
                  </a:cubicBezTo>
                  <a:cubicBezTo>
                    <a:pt x="79251" y="189473"/>
                    <a:pt x="59606" y="212044"/>
                    <a:pt x="41965" y="239183"/>
                  </a:cubicBezTo>
                  <a:cubicBezTo>
                    <a:pt x="40290" y="241783"/>
                    <a:pt x="39470" y="244691"/>
                    <a:pt x="39470" y="247565"/>
                  </a:cubicBezTo>
                  <a:cubicBezTo>
                    <a:pt x="39470" y="252612"/>
                    <a:pt x="41965" y="257528"/>
                    <a:pt x="46495" y="260484"/>
                  </a:cubicBezTo>
                  <a:cubicBezTo>
                    <a:pt x="53611" y="265093"/>
                    <a:pt x="63131" y="263077"/>
                    <a:pt x="67740" y="255965"/>
                  </a:cubicBezTo>
                  <a:cubicBezTo>
                    <a:pt x="83691" y="231390"/>
                    <a:pt x="101234" y="211160"/>
                    <a:pt x="119916" y="195753"/>
                  </a:cubicBezTo>
                  <a:cubicBezTo>
                    <a:pt x="138961" y="180027"/>
                    <a:pt x="160052" y="169247"/>
                    <a:pt x="178502" y="165339"/>
                  </a:cubicBezTo>
                  <a:cubicBezTo>
                    <a:pt x="186727" y="163578"/>
                    <a:pt x="190496" y="155991"/>
                    <a:pt x="190496" y="150753"/>
                  </a:cubicBezTo>
                  <a:cubicBezTo>
                    <a:pt x="190496" y="149940"/>
                    <a:pt x="190496" y="147043"/>
                    <a:pt x="190496" y="142708"/>
                  </a:cubicBezTo>
                  <a:cubicBezTo>
                    <a:pt x="190496" y="118859"/>
                    <a:pt x="190496" y="51808"/>
                    <a:pt x="190496" y="51808"/>
                  </a:cubicBezTo>
                  <a:lnTo>
                    <a:pt x="190496" y="51288"/>
                  </a:lnTo>
                  <a:cubicBezTo>
                    <a:pt x="190496" y="42520"/>
                    <a:pt x="183381" y="35382"/>
                    <a:pt x="174613" y="35382"/>
                  </a:cubicBezTo>
                  <a:close/>
                  <a:moveTo>
                    <a:pt x="217788" y="51288"/>
                  </a:moveTo>
                  <a:lnTo>
                    <a:pt x="217788" y="51808"/>
                  </a:lnTo>
                  <a:cubicBezTo>
                    <a:pt x="217788" y="51808"/>
                    <a:pt x="217788" y="118863"/>
                    <a:pt x="217788" y="142708"/>
                  </a:cubicBezTo>
                  <a:cubicBezTo>
                    <a:pt x="217788" y="147043"/>
                    <a:pt x="217788" y="149940"/>
                    <a:pt x="217788" y="150753"/>
                  </a:cubicBezTo>
                  <a:cubicBezTo>
                    <a:pt x="217788" y="155991"/>
                    <a:pt x="221591" y="163578"/>
                    <a:pt x="229805" y="165339"/>
                  </a:cubicBezTo>
                  <a:cubicBezTo>
                    <a:pt x="248269" y="169244"/>
                    <a:pt x="269342" y="180027"/>
                    <a:pt x="288387" y="195753"/>
                  </a:cubicBezTo>
                  <a:cubicBezTo>
                    <a:pt x="307069" y="211160"/>
                    <a:pt x="324620" y="231393"/>
                    <a:pt x="340555" y="255965"/>
                  </a:cubicBezTo>
                  <a:cubicBezTo>
                    <a:pt x="345164" y="263077"/>
                    <a:pt x="354707" y="265097"/>
                    <a:pt x="361830" y="260484"/>
                  </a:cubicBezTo>
                  <a:cubicBezTo>
                    <a:pt x="366371" y="257528"/>
                    <a:pt x="368822" y="252608"/>
                    <a:pt x="368822" y="247565"/>
                  </a:cubicBezTo>
                  <a:cubicBezTo>
                    <a:pt x="368822" y="244687"/>
                    <a:pt x="368031" y="241783"/>
                    <a:pt x="366334" y="239183"/>
                  </a:cubicBezTo>
                  <a:cubicBezTo>
                    <a:pt x="348697" y="212044"/>
                    <a:pt x="329052" y="189469"/>
                    <a:pt x="307957" y="172031"/>
                  </a:cubicBezTo>
                  <a:cubicBezTo>
                    <a:pt x="289223" y="156553"/>
                    <a:pt x="269638" y="145481"/>
                    <a:pt x="249607" y="138965"/>
                  </a:cubicBezTo>
                  <a:lnTo>
                    <a:pt x="249607" y="103639"/>
                  </a:lnTo>
                  <a:cubicBezTo>
                    <a:pt x="278447" y="111560"/>
                    <a:pt x="308516" y="127968"/>
                    <a:pt x="334392" y="150134"/>
                  </a:cubicBezTo>
                  <a:cubicBezTo>
                    <a:pt x="340840" y="155627"/>
                    <a:pt x="350545" y="154889"/>
                    <a:pt x="356075" y="148437"/>
                  </a:cubicBezTo>
                  <a:cubicBezTo>
                    <a:pt x="361605" y="142004"/>
                    <a:pt x="360822" y="132284"/>
                    <a:pt x="354378" y="126769"/>
                  </a:cubicBezTo>
                  <a:cubicBezTo>
                    <a:pt x="337861" y="112602"/>
                    <a:pt x="319014" y="100023"/>
                    <a:pt x="299920" y="90405"/>
                  </a:cubicBezTo>
                  <a:cubicBezTo>
                    <a:pt x="283078" y="81885"/>
                    <a:pt x="266209" y="75702"/>
                    <a:pt x="249607" y="71892"/>
                  </a:cubicBezTo>
                  <a:lnTo>
                    <a:pt x="249607" y="51288"/>
                  </a:lnTo>
                  <a:cubicBezTo>
                    <a:pt x="249607" y="42520"/>
                    <a:pt x="242492" y="35382"/>
                    <a:pt x="233716" y="35382"/>
                  </a:cubicBezTo>
                  <a:cubicBezTo>
                    <a:pt x="224904" y="35382"/>
                    <a:pt x="217788" y="42520"/>
                    <a:pt x="217788" y="51288"/>
                  </a:cubicBezTo>
                  <a:close/>
                  <a:moveTo>
                    <a:pt x="329300" y="306489"/>
                  </a:moveTo>
                  <a:cubicBezTo>
                    <a:pt x="322611" y="290932"/>
                    <a:pt x="315024" y="276555"/>
                    <a:pt x="306721" y="263834"/>
                  </a:cubicBezTo>
                  <a:cubicBezTo>
                    <a:pt x="298009" y="250424"/>
                    <a:pt x="288489" y="238734"/>
                    <a:pt x="278428" y="229130"/>
                  </a:cubicBezTo>
                  <a:cubicBezTo>
                    <a:pt x="267626" y="218811"/>
                    <a:pt x="256074" y="210789"/>
                    <a:pt x="244155" y="205296"/>
                  </a:cubicBezTo>
                  <a:cubicBezTo>
                    <a:pt x="236272" y="201665"/>
                    <a:pt x="228220" y="199151"/>
                    <a:pt x="220066" y="197731"/>
                  </a:cubicBezTo>
                  <a:lnTo>
                    <a:pt x="220066" y="188375"/>
                  </a:lnTo>
                  <a:cubicBezTo>
                    <a:pt x="220066" y="179600"/>
                    <a:pt x="212944" y="172455"/>
                    <a:pt x="204146" y="172455"/>
                  </a:cubicBezTo>
                  <a:cubicBezTo>
                    <a:pt x="195378" y="172455"/>
                    <a:pt x="188248" y="179600"/>
                    <a:pt x="188248" y="188375"/>
                  </a:cubicBezTo>
                  <a:lnTo>
                    <a:pt x="188248" y="197731"/>
                  </a:lnTo>
                  <a:cubicBezTo>
                    <a:pt x="180087" y="199151"/>
                    <a:pt x="172027" y="201665"/>
                    <a:pt x="164181" y="205296"/>
                  </a:cubicBezTo>
                  <a:cubicBezTo>
                    <a:pt x="152244" y="210789"/>
                    <a:pt x="140722" y="218811"/>
                    <a:pt x="129867" y="229130"/>
                  </a:cubicBezTo>
                  <a:cubicBezTo>
                    <a:pt x="119814" y="238734"/>
                    <a:pt x="110286" y="250424"/>
                    <a:pt x="101601" y="263834"/>
                  </a:cubicBezTo>
                  <a:cubicBezTo>
                    <a:pt x="93305" y="276555"/>
                    <a:pt x="85695" y="290928"/>
                    <a:pt x="79030" y="306489"/>
                  </a:cubicBezTo>
                  <a:cubicBezTo>
                    <a:pt x="75680" y="314308"/>
                    <a:pt x="79288" y="323353"/>
                    <a:pt x="87078" y="326733"/>
                  </a:cubicBezTo>
                  <a:cubicBezTo>
                    <a:pt x="94890" y="330053"/>
                    <a:pt x="103928" y="326430"/>
                    <a:pt x="107289" y="318632"/>
                  </a:cubicBezTo>
                  <a:cubicBezTo>
                    <a:pt x="119339" y="290463"/>
                    <a:pt x="134499" y="267232"/>
                    <a:pt x="151124" y="251394"/>
                  </a:cubicBezTo>
                  <a:cubicBezTo>
                    <a:pt x="163072" y="239966"/>
                    <a:pt x="175516" y="232547"/>
                    <a:pt x="188248" y="229183"/>
                  </a:cubicBezTo>
                  <a:lnTo>
                    <a:pt x="188248" y="254197"/>
                  </a:lnTo>
                  <a:cubicBezTo>
                    <a:pt x="188248" y="262807"/>
                    <a:pt x="181923" y="266176"/>
                    <a:pt x="179000" y="267952"/>
                  </a:cubicBezTo>
                  <a:cubicBezTo>
                    <a:pt x="178064" y="268518"/>
                    <a:pt x="176052" y="269728"/>
                    <a:pt x="175107" y="270316"/>
                  </a:cubicBezTo>
                  <a:cubicBezTo>
                    <a:pt x="169195" y="274142"/>
                    <a:pt x="162409" y="280058"/>
                    <a:pt x="156077" y="288200"/>
                  </a:cubicBezTo>
                  <a:cubicBezTo>
                    <a:pt x="144641" y="302865"/>
                    <a:pt x="135720" y="322851"/>
                    <a:pt x="131018" y="344493"/>
                  </a:cubicBezTo>
                  <a:cubicBezTo>
                    <a:pt x="129193" y="352823"/>
                    <a:pt x="134454" y="360980"/>
                    <a:pt x="142757" y="362793"/>
                  </a:cubicBezTo>
                  <a:cubicBezTo>
                    <a:pt x="151075" y="364588"/>
                    <a:pt x="159236" y="359357"/>
                    <a:pt x="161057" y="351039"/>
                  </a:cubicBezTo>
                  <a:cubicBezTo>
                    <a:pt x="164822" y="333818"/>
                    <a:pt x="171642" y="318194"/>
                    <a:pt x="180323" y="307099"/>
                  </a:cubicBezTo>
                  <a:cubicBezTo>
                    <a:pt x="184729" y="301434"/>
                    <a:pt x="193722" y="291902"/>
                    <a:pt x="204142" y="291902"/>
                  </a:cubicBezTo>
                  <a:cubicBezTo>
                    <a:pt x="214585" y="291902"/>
                    <a:pt x="223562" y="301434"/>
                    <a:pt x="227991" y="307099"/>
                  </a:cubicBezTo>
                  <a:cubicBezTo>
                    <a:pt x="236665" y="318194"/>
                    <a:pt x="243515" y="333818"/>
                    <a:pt x="247261" y="351039"/>
                  </a:cubicBezTo>
                  <a:cubicBezTo>
                    <a:pt x="249064" y="359357"/>
                    <a:pt x="257254" y="364588"/>
                    <a:pt x="265535" y="362793"/>
                  </a:cubicBezTo>
                  <a:cubicBezTo>
                    <a:pt x="273831" y="360983"/>
                    <a:pt x="279121" y="352823"/>
                    <a:pt x="277304" y="344493"/>
                  </a:cubicBezTo>
                  <a:cubicBezTo>
                    <a:pt x="272594" y="322851"/>
                    <a:pt x="263680" y="302865"/>
                    <a:pt x="252237" y="288200"/>
                  </a:cubicBezTo>
                  <a:cubicBezTo>
                    <a:pt x="245898" y="280054"/>
                    <a:pt x="239101" y="274138"/>
                    <a:pt x="233229" y="270316"/>
                  </a:cubicBezTo>
                  <a:cubicBezTo>
                    <a:pt x="232259" y="269728"/>
                    <a:pt x="230251" y="268521"/>
                    <a:pt x="229295" y="267952"/>
                  </a:cubicBezTo>
                  <a:cubicBezTo>
                    <a:pt x="226399" y="266176"/>
                    <a:pt x="220063" y="262807"/>
                    <a:pt x="220063" y="254197"/>
                  </a:cubicBezTo>
                  <a:lnTo>
                    <a:pt x="220063" y="229183"/>
                  </a:lnTo>
                  <a:cubicBezTo>
                    <a:pt x="232802" y="232544"/>
                    <a:pt x="245223" y="239966"/>
                    <a:pt x="257194" y="251394"/>
                  </a:cubicBezTo>
                  <a:cubicBezTo>
                    <a:pt x="273797" y="267236"/>
                    <a:pt x="288957" y="290467"/>
                    <a:pt x="301029" y="318632"/>
                  </a:cubicBezTo>
                  <a:cubicBezTo>
                    <a:pt x="304372" y="326430"/>
                    <a:pt x="313405" y="330053"/>
                    <a:pt x="321218" y="326733"/>
                  </a:cubicBezTo>
                  <a:cubicBezTo>
                    <a:pt x="329007" y="323353"/>
                    <a:pt x="332646" y="314308"/>
                    <a:pt x="329300" y="30648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grpSp>
      <p:cxnSp>
        <p:nvCxnSpPr>
          <p:cNvPr id="32" name="直接连接符 31">
            <a:extLst>
              <a:ext uri="{FF2B5EF4-FFF2-40B4-BE49-F238E27FC236}">
                <a16:creationId xmlns:a16="http://schemas.microsoft.com/office/drawing/2014/main" id="{DDC88656-A81A-4C4B-A491-22E2A16466B0}"/>
              </a:ext>
            </a:extLst>
          </p:cNvPr>
          <p:cNvCxnSpPr>
            <a:cxnSpLocks/>
          </p:cNvCxnSpPr>
          <p:nvPr/>
        </p:nvCxnSpPr>
        <p:spPr>
          <a:xfrm>
            <a:off x="1193663" y="3772791"/>
            <a:ext cx="4349752" cy="0"/>
          </a:xfrm>
          <a:prstGeom prst="line">
            <a:avLst/>
          </a:prstGeom>
          <a:ln w="19050" cap="rnd">
            <a:gradFill>
              <a:gsLst>
                <a:gs pos="0">
                  <a:srgbClr val="9B0000"/>
                </a:gs>
                <a:gs pos="100000">
                  <a:srgbClr val="9B0000">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FC063D74-5B04-421E-841B-4BE44FEC9FF5}"/>
              </a:ext>
            </a:extLst>
          </p:cNvPr>
          <p:cNvSpPr/>
          <p:nvPr/>
        </p:nvSpPr>
        <p:spPr>
          <a:xfrm>
            <a:off x="1175729" y="4880844"/>
            <a:ext cx="1891012" cy="413496"/>
          </a:xfrm>
          <a:prstGeom prst="roundRect">
            <a:avLst/>
          </a:prstGeom>
          <a:no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74BAD937-72DC-4E7F-94C8-A4EABEBCDE2A}"/>
              </a:ext>
            </a:extLst>
          </p:cNvPr>
          <p:cNvSpPr txBox="1"/>
          <p:nvPr/>
        </p:nvSpPr>
        <p:spPr>
          <a:xfrm>
            <a:off x="1277800" y="4924303"/>
            <a:ext cx="168557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答辩人：陈西</a:t>
            </a:r>
            <a:r>
              <a:rPr lang="en-US" altLang="zh-CN" sz="1600" dirty="0">
                <a:solidFill>
                  <a:schemeClr val="tx1">
                    <a:lumMod val="75000"/>
                    <a:lumOff val="25000"/>
                  </a:schemeClr>
                </a:solidFill>
              </a:rPr>
              <a:t>X</a:t>
            </a:r>
            <a:endParaRPr lang="zh-CN" altLang="en-US" sz="1600" dirty="0">
              <a:solidFill>
                <a:schemeClr val="tx1">
                  <a:lumMod val="75000"/>
                  <a:lumOff val="25000"/>
                </a:schemeClr>
              </a:solidFill>
            </a:endParaRPr>
          </a:p>
        </p:txBody>
      </p:sp>
      <p:sp>
        <p:nvSpPr>
          <p:cNvPr id="35" name="文本框 34">
            <a:extLst>
              <a:ext uri="{FF2B5EF4-FFF2-40B4-BE49-F238E27FC236}">
                <a16:creationId xmlns:a16="http://schemas.microsoft.com/office/drawing/2014/main" id="{8EAB2864-B011-462F-A51F-7ED2A8F7C61E}"/>
              </a:ext>
            </a:extLst>
          </p:cNvPr>
          <p:cNvSpPr txBox="1"/>
          <p:nvPr/>
        </p:nvSpPr>
        <p:spPr>
          <a:xfrm>
            <a:off x="1054472" y="2822826"/>
            <a:ext cx="4488943" cy="769441"/>
          </a:xfrm>
          <a:prstGeom prst="rect">
            <a:avLst/>
          </a:prstGeom>
          <a:noFill/>
        </p:spPr>
        <p:txBody>
          <a:bodyPr wrap="square" rtlCol="0">
            <a:spAutoFit/>
          </a:bodyPr>
          <a:lstStyle/>
          <a:p>
            <a:pPr algn="dist"/>
            <a:r>
              <a:rPr lang="zh-CN" altLang="en-US" sz="4400" dirty="0">
                <a:solidFill>
                  <a:srgbClr val="9B0000"/>
                </a:solidFill>
                <a:latin typeface="思源黑体 Bold" panose="020B0800000000000000" pitchFamily="34" charset="-122"/>
                <a:ea typeface="思源黑体 Bold" panose="020B0800000000000000" pitchFamily="34" charset="-122"/>
              </a:rPr>
              <a:t>毕业论文答辩</a:t>
            </a:r>
          </a:p>
        </p:txBody>
      </p:sp>
      <p:cxnSp>
        <p:nvCxnSpPr>
          <p:cNvPr id="36" name="直接连接符 35">
            <a:extLst>
              <a:ext uri="{FF2B5EF4-FFF2-40B4-BE49-F238E27FC236}">
                <a16:creationId xmlns:a16="http://schemas.microsoft.com/office/drawing/2014/main" id="{75842CA0-1DEA-4C32-930B-D69FFB1C7727}"/>
              </a:ext>
            </a:extLst>
          </p:cNvPr>
          <p:cNvCxnSpPr/>
          <p:nvPr/>
        </p:nvCxnSpPr>
        <p:spPr>
          <a:xfrm>
            <a:off x="925793" y="6060498"/>
            <a:ext cx="320936"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E21DCC77-61A6-4BB4-B888-027112B49ADC}"/>
              </a:ext>
            </a:extLst>
          </p:cNvPr>
          <p:cNvCxnSpPr>
            <a:cxnSpLocks/>
          </p:cNvCxnSpPr>
          <p:nvPr/>
        </p:nvCxnSpPr>
        <p:spPr>
          <a:xfrm>
            <a:off x="925793" y="5939848"/>
            <a:ext cx="174801"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sp>
        <p:nvSpPr>
          <p:cNvPr id="43" name="任意多边形: 形状 42">
            <a:extLst>
              <a:ext uri="{FF2B5EF4-FFF2-40B4-BE49-F238E27FC236}">
                <a16:creationId xmlns:a16="http://schemas.microsoft.com/office/drawing/2014/main" id="{FD384D64-AD8B-40B9-A8AA-83D40BF4A086}"/>
              </a:ext>
            </a:extLst>
          </p:cNvPr>
          <p:cNvSpPr/>
          <p:nvPr/>
        </p:nvSpPr>
        <p:spPr>
          <a:xfrm>
            <a:off x="5970198" y="504497"/>
            <a:ext cx="1085539" cy="5845503"/>
          </a:xfrm>
          <a:custGeom>
            <a:avLst/>
            <a:gdLst>
              <a:gd name="connsiteX0" fmla="*/ 1085539 w 5496954"/>
              <a:gd name="connsiteY0" fmla="*/ 0 h 5849006"/>
              <a:gd name="connsiteX1" fmla="*/ 5496954 w 5496954"/>
              <a:gd name="connsiteY1" fmla="*/ 0 h 5849006"/>
              <a:gd name="connsiteX2" fmla="*/ 5496954 w 5496954"/>
              <a:gd name="connsiteY2" fmla="*/ 5849006 h 5849006"/>
              <a:gd name="connsiteX3" fmla="*/ 1085539 w 5496954"/>
              <a:gd name="connsiteY3" fmla="*/ 5849006 h 5849006"/>
              <a:gd name="connsiteX4" fmla="*/ 992509 w 5496954"/>
              <a:gd name="connsiteY4" fmla="*/ 5739563 h 5849006"/>
              <a:gd name="connsiteX5" fmla="*/ 0 w 5496954"/>
              <a:gd name="connsiteY5" fmla="*/ 2924503 h 5849006"/>
              <a:gd name="connsiteX6" fmla="*/ 992509 w 5496954"/>
              <a:gd name="connsiteY6" fmla="*/ 109444 h 5849006"/>
              <a:gd name="connsiteX0" fmla="*/ 5496954 w 5588394"/>
              <a:gd name="connsiteY0" fmla="*/ 0 h 5849006"/>
              <a:gd name="connsiteX1" fmla="*/ 5496954 w 5588394"/>
              <a:gd name="connsiteY1" fmla="*/ 5849006 h 5849006"/>
              <a:gd name="connsiteX2" fmla="*/ 1085539 w 5588394"/>
              <a:gd name="connsiteY2" fmla="*/ 5849006 h 5849006"/>
              <a:gd name="connsiteX3" fmla="*/ 992509 w 5588394"/>
              <a:gd name="connsiteY3" fmla="*/ 5739563 h 5849006"/>
              <a:gd name="connsiteX4" fmla="*/ 0 w 5588394"/>
              <a:gd name="connsiteY4" fmla="*/ 2924503 h 5849006"/>
              <a:gd name="connsiteX5" fmla="*/ 992509 w 5588394"/>
              <a:gd name="connsiteY5" fmla="*/ 109444 h 5849006"/>
              <a:gd name="connsiteX6" fmla="*/ 1085539 w 5588394"/>
              <a:gd name="connsiteY6" fmla="*/ 0 h 5849006"/>
              <a:gd name="connsiteX7" fmla="*/ 5588394 w 5588394"/>
              <a:gd name="connsiteY7" fmla="*/ 91440 h 5849006"/>
              <a:gd name="connsiteX0" fmla="*/ 5496954 w 5496954"/>
              <a:gd name="connsiteY0" fmla="*/ 0 h 5849006"/>
              <a:gd name="connsiteX1" fmla="*/ 5496954 w 5496954"/>
              <a:gd name="connsiteY1" fmla="*/ 5849006 h 5849006"/>
              <a:gd name="connsiteX2" fmla="*/ 1085539 w 5496954"/>
              <a:gd name="connsiteY2" fmla="*/ 5849006 h 5849006"/>
              <a:gd name="connsiteX3" fmla="*/ 992509 w 5496954"/>
              <a:gd name="connsiteY3" fmla="*/ 5739563 h 5849006"/>
              <a:gd name="connsiteX4" fmla="*/ 0 w 5496954"/>
              <a:gd name="connsiteY4" fmla="*/ 2924503 h 5849006"/>
              <a:gd name="connsiteX5" fmla="*/ 992509 w 5496954"/>
              <a:gd name="connsiteY5" fmla="*/ 109444 h 5849006"/>
              <a:gd name="connsiteX6" fmla="*/ 1085539 w 5496954"/>
              <a:gd name="connsiteY6" fmla="*/ 0 h 5849006"/>
              <a:gd name="connsiteX0" fmla="*/ 5496954 w 5496954"/>
              <a:gd name="connsiteY0" fmla="*/ 5849006 h 5849006"/>
              <a:gd name="connsiteX1" fmla="*/ 1085539 w 5496954"/>
              <a:gd name="connsiteY1" fmla="*/ 5849006 h 5849006"/>
              <a:gd name="connsiteX2" fmla="*/ 992509 w 5496954"/>
              <a:gd name="connsiteY2" fmla="*/ 5739563 h 5849006"/>
              <a:gd name="connsiteX3" fmla="*/ 0 w 5496954"/>
              <a:gd name="connsiteY3" fmla="*/ 2924503 h 5849006"/>
              <a:gd name="connsiteX4" fmla="*/ 992509 w 5496954"/>
              <a:gd name="connsiteY4" fmla="*/ 109444 h 5849006"/>
              <a:gd name="connsiteX5" fmla="*/ 1085539 w 5496954"/>
              <a:gd name="connsiteY5" fmla="*/ 0 h 5849006"/>
              <a:gd name="connsiteX0" fmla="*/ 1085539 w 1085539"/>
              <a:gd name="connsiteY0" fmla="*/ 5849006 h 5849006"/>
              <a:gd name="connsiteX1" fmla="*/ 992509 w 1085539"/>
              <a:gd name="connsiteY1" fmla="*/ 5739563 h 5849006"/>
              <a:gd name="connsiteX2" fmla="*/ 0 w 1085539"/>
              <a:gd name="connsiteY2" fmla="*/ 2924503 h 5849006"/>
              <a:gd name="connsiteX3" fmla="*/ 992509 w 1085539"/>
              <a:gd name="connsiteY3" fmla="*/ 109444 h 5849006"/>
              <a:gd name="connsiteX4" fmla="*/ 1085539 w 1085539"/>
              <a:gd name="connsiteY4" fmla="*/ 0 h 584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539" h="5849006">
                <a:moveTo>
                  <a:pt x="1085539" y="5849006"/>
                </a:moveTo>
                <a:lnTo>
                  <a:pt x="992509" y="5739563"/>
                </a:lnTo>
                <a:cubicBezTo>
                  <a:pt x="371841" y="4970708"/>
                  <a:pt x="0" y="3991194"/>
                  <a:pt x="0" y="2924503"/>
                </a:cubicBezTo>
                <a:cubicBezTo>
                  <a:pt x="0" y="1857813"/>
                  <a:pt x="371841" y="878300"/>
                  <a:pt x="992509" y="109444"/>
                </a:cubicBezTo>
                <a:lnTo>
                  <a:pt x="1085539"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4" name="椭圆 43">
            <a:extLst>
              <a:ext uri="{FF2B5EF4-FFF2-40B4-BE49-F238E27FC236}">
                <a16:creationId xmlns:a16="http://schemas.microsoft.com/office/drawing/2014/main" id="{F727646D-35DB-43A8-9649-10BE97141CF5}"/>
              </a:ext>
            </a:extLst>
          </p:cNvPr>
          <p:cNvSpPr/>
          <p:nvPr/>
        </p:nvSpPr>
        <p:spPr>
          <a:xfrm>
            <a:off x="6637476" y="5816023"/>
            <a:ext cx="114300" cy="1143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1EEFB579-F254-4095-90F2-380588865AF8}"/>
              </a:ext>
            </a:extLst>
          </p:cNvPr>
          <p:cNvSpPr/>
          <p:nvPr/>
        </p:nvSpPr>
        <p:spPr>
          <a:xfrm>
            <a:off x="6767459" y="5994340"/>
            <a:ext cx="61396" cy="6139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Group 46">
            <a:extLst>
              <a:ext uri="{FF2B5EF4-FFF2-40B4-BE49-F238E27FC236}">
                <a16:creationId xmlns:a16="http://schemas.microsoft.com/office/drawing/2014/main" id="{34100F59-6D25-C944-AF9A-4109E0FF02BB}"/>
              </a:ext>
            </a:extLst>
          </p:cNvPr>
          <p:cNvGrpSpPr/>
          <p:nvPr/>
        </p:nvGrpSpPr>
        <p:grpSpPr>
          <a:xfrm>
            <a:off x="557650" y="504497"/>
            <a:ext cx="11076699" cy="5849006"/>
            <a:chOff x="557650" y="500994"/>
            <a:chExt cx="11076699" cy="5849006"/>
          </a:xfrm>
        </p:grpSpPr>
        <p:sp>
          <p:nvSpPr>
            <p:cNvPr id="2" name="矩形 1">
              <a:extLst>
                <a:ext uri="{FF2B5EF4-FFF2-40B4-BE49-F238E27FC236}">
                  <a16:creationId xmlns:a16="http://schemas.microsoft.com/office/drawing/2014/main" id="{FCC615C3-692E-4F69-8BA1-03E8AC70AF15}"/>
                </a:ext>
              </a:extLst>
            </p:cNvPr>
            <p:cNvSpPr/>
            <p:nvPr/>
          </p:nvSpPr>
          <p:spPr>
            <a:xfrm>
              <a:off x="557650" y="500994"/>
              <a:ext cx="11076699" cy="5849006"/>
            </a:xfrm>
            <a:prstGeom prst="rect">
              <a:avLst/>
            </a:prstGeom>
            <a:solidFill>
              <a:srgbClr val="FBFBFB"/>
            </a:solidFill>
            <a:ln>
              <a:noFill/>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6" name="Picture 45">
              <a:extLst>
                <a:ext uri="{FF2B5EF4-FFF2-40B4-BE49-F238E27FC236}">
                  <a16:creationId xmlns:a16="http://schemas.microsoft.com/office/drawing/2014/main" id="{0A52649D-7F07-1047-972E-5A18B64A7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65" y="5262857"/>
              <a:ext cx="874866" cy="1017536"/>
            </a:xfrm>
            <a:prstGeom prst="rect">
              <a:avLst/>
            </a:prstGeom>
          </p:spPr>
        </p:pic>
      </p:grpSp>
      <p:sp>
        <p:nvSpPr>
          <p:cNvPr id="5" name="Rectangle 4">
            <a:extLst>
              <a:ext uri="{FF2B5EF4-FFF2-40B4-BE49-F238E27FC236}">
                <a16:creationId xmlns:a16="http://schemas.microsoft.com/office/drawing/2014/main" id="{BD7420CE-10A5-0546-9FC4-CF34652A4896}"/>
              </a:ext>
            </a:extLst>
          </p:cNvPr>
          <p:cNvSpPr/>
          <p:nvPr/>
        </p:nvSpPr>
        <p:spPr>
          <a:xfrm>
            <a:off x="1078010" y="910031"/>
            <a:ext cx="10697863" cy="707886"/>
          </a:xfrm>
          <a:prstGeom prst="rect">
            <a:avLst/>
          </a:prstGeom>
          <a:noFill/>
        </p:spPr>
        <p:txBody>
          <a:bodyPr wrap="square" lIns="91440" tIns="45720" rIns="91440" bIns="45720">
            <a:spAutoFit/>
          </a:bodyPr>
          <a:lstStyle/>
          <a:p>
            <a:r>
              <a:rPr lang="en-US" sz="4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II. Cross Validation (CV Pipeline)</a:t>
            </a:r>
          </a:p>
        </p:txBody>
      </p:sp>
      <p:sp>
        <p:nvSpPr>
          <p:cNvPr id="39" name="TextBox 38">
            <a:extLst>
              <a:ext uri="{FF2B5EF4-FFF2-40B4-BE49-F238E27FC236}">
                <a16:creationId xmlns:a16="http://schemas.microsoft.com/office/drawing/2014/main" id="{BED2C5EF-50DA-BC47-8487-F248E14370B1}"/>
              </a:ext>
            </a:extLst>
          </p:cNvPr>
          <p:cNvSpPr txBox="1"/>
          <p:nvPr/>
        </p:nvSpPr>
        <p:spPr>
          <a:xfrm>
            <a:off x="4474029" y="4247194"/>
            <a:ext cx="6781595" cy="369332"/>
          </a:xfrm>
          <a:prstGeom prst="rect">
            <a:avLst/>
          </a:prstGeom>
          <a:noFill/>
        </p:spPr>
        <p:txBody>
          <a:bodyPr wrap="square" rtlCol="0">
            <a:spAutoFit/>
          </a:bodyPr>
          <a:lstStyle/>
          <a:p>
            <a:endParaRPr lang="en-US" dirty="0"/>
          </a:p>
        </p:txBody>
      </p:sp>
      <p:sp>
        <p:nvSpPr>
          <p:cNvPr id="48" name="TextBox 47">
            <a:extLst>
              <a:ext uri="{FF2B5EF4-FFF2-40B4-BE49-F238E27FC236}">
                <a16:creationId xmlns:a16="http://schemas.microsoft.com/office/drawing/2014/main" id="{AE2723EE-2650-9A46-9F04-169A55A271E3}"/>
              </a:ext>
            </a:extLst>
          </p:cNvPr>
          <p:cNvSpPr txBox="1"/>
          <p:nvPr/>
        </p:nvSpPr>
        <p:spPr>
          <a:xfrm>
            <a:off x="1499725" y="1657080"/>
            <a:ext cx="10056399" cy="3762568"/>
          </a:xfrm>
          <a:prstGeom prst="rect">
            <a:avLst/>
          </a:prstGeom>
          <a:noFill/>
        </p:spPr>
        <p:txBody>
          <a:bodyPr wrap="square" rtlCol="0">
            <a:spAutoFit/>
          </a:bodyPr>
          <a:lstStyle/>
          <a:p>
            <a:pPr>
              <a:lnSpc>
                <a:spcPct val="150000"/>
              </a:lnSpc>
            </a:pPr>
            <a:br>
              <a:rPr kumimoji="0" lang="en-US" altLang="en-US" sz="1400" b="0" i="0" u="none" strike="noStrike" cap="none" normalizeH="0" baseline="0" dirty="0">
                <a:ln>
                  <a:noFill/>
                </a:ln>
                <a:solidFill>
                  <a:schemeClr val="tx1"/>
                </a:solidFill>
                <a:effectLst/>
              </a:rPr>
            </a:b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342900" indent="-342900">
              <a:lnSpc>
                <a:spcPct val="150000"/>
              </a:lnSpc>
              <a:buFont typeface="Wingdings" pitchFamily="2" charset="2"/>
              <a:buChar char="Ø"/>
            </a:pPr>
            <a:endParaRPr lang="en-US" sz="2600" dirty="0">
              <a:latin typeface="Times New Roman" panose="02020603050405020304" pitchFamily="18" charset="0"/>
              <a:cs typeface="Times New Roman" panose="02020603050405020304" pitchFamily="18" charset="0"/>
            </a:endParaRPr>
          </a:p>
          <a:p>
            <a:pPr marL="342900" indent="-342900">
              <a:lnSpc>
                <a:spcPct val="150000"/>
              </a:lnSpc>
              <a:buFont typeface="Wingdings" pitchFamily="2" charset="2"/>
              <a:buChar char="Ø"/>
            </a:pPr>
            <a:endParaRPr lang="en-US" sz="2600" dirty="0">
              <a:latin typeface="Times New Roman" panose="02020603050405020304" pitchFamily="18" charset="0"/>
              <a:cs typeface="Times New Roman" panose="02020603050405020304" pitchFamily="18" charset="0"/>
            </a:endParaRPr>
          </a:p>
          <a:p>
            <a:pPr marL="342900" indent="-342900">
              <a:lnSpc>
                <a:spcPct val="150000"/>
              </a:lnSpc>
              <a:buFont typeface="Wingdings" pitchFamily="2" charset="2"/>
              <a:buChar char="Ø"/>
            </a:pPr>
            <a:endParaRPr lang="en-US" sz="2300" dirty="0">
              <a:latin typeface="Times New Roman" panose="02020603050405020304" pitchFamily="18" charset="0"/>
              <a:cs typeface="Times New Roman" panose="02020603050405020304" pitchFamily="18" charset="0"/>
            </a:endParaRPr>
          </a:p>
          <a:p>
            <a:pPr marL="800100" lvl="1" indent="-342900">
              <a:lnSpc>
                <a:spcPct val="150000"/>
              </a:lnSpc>
              <a:buFont typeface="Wingdings" pitchFamily="2" charset="2"/>
              <a:buChar char="Ø"/>
            </a:pPr>
            <a:endParaRPr lang="en-US" dirty="0"/>
          </a:p>
          <a:p>
            <a:pPr marL="400050" indent="-400050">
              <a:buFont typeface="+mj-lt"/>
              <a:buAutoNum type="romanLcPeriod"/>
            </a:pPr>
            <a:endParaRPr lang="en-US" dirty="0"/>
          </a:p>
          <a:p>
            <a:pPr marL="1200150" lvl="2" indent="-285750">
              <a:buFont typeface="Arial" panose="020B0604020202020204" pitchFamily="34" charset="0"/>
              <a:buChar char="•"/>
            </a:pPr>
            <a:endParaRPr lang="en-US" dirty="0"/>
          </a:p>
        </p:txBody>
      </p:sp>
      <p:sp>
        <p:nvSpPr>
          <p:cNvPr id="40" name="Rectangle 39">
            <a:extLst>
              <a:ext uri="{FF2B5EF4-FFF2-40B4-BE49-F238E27FC236}">
                <a16:creationId xmlns:a16="http://schemas.microsoft.com/office/drawing/2014/main" id="{8C5C1E8F-776E-4A84-A167-67E50371E1FA}"/>
              </a:ext>
            </a:extLst>
          </p:cNvPr>
          <p:cNvSpPr/>
          <p:nvPr/>
        </p:nvSpPr>
        <p:spPr>
          <a:xfrm>
            <a:off x="1320958" y="2117427"/>
            <a:ext cx="2364377" cy="974285"/>
          </a:xfrm>
          <a:prstGeom prst="rect">
            <a:avLst/>
          </a:prstGeom>
          <a:solidFill>
            <a:srgbClr val="9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Splitting data</a:t>
            </a:r>
            <a:endParaRPr lang="en-US" sz="2400" dirty="0"/>
          </a:p>
        </p:txBody>
      </p:sp>
      <p:sp>
        <p:nvSpPr>
          <p:cNvPr id="49" name="Rectangle 48">
            <a:extLst>
              <a:ext uri="{FF2B5EF4-FFF2-40B4-BE49-F238E27FC236}">
                <a16:creationId xmlns:a16="http://schemas.microsoft.com/office/drawing/2014/main" id="{1B66995A-35C3-4168-B2D3-2D9BB25AB672}"/>
              </a:ext>
            </a:extLst>
          </p:cNvPr>
          <p:cNvSpPr/>
          <p:nvPr/>
        </p:nvSpPr>
        <p:spPr>
          <a:xfrm>
            <a:off x="4667288" y="2116831"/>
            <a:ext cx="2364377" cy="974285"/>
          </a:xfrm>
          <a:prstGeom prst="rect">
            <a:avLst/>
          </a:prstGeom>
          <a:solidFill>
            <a:srgbClr val="9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Define the ML algorithms</a:t>
            </a:r>
            <a:endParaRPr lang="en-US" sz="2400" dirty="0"/>
          </a:p>
        </p:txBody>
      </p:sp>
      <p:sp>
        <p:nvSpPr>
          <p:cNvPr id="50" name="Rectangle 49">
            <a:extLst>
              <a:ext uri="{FF2B5EF4-FFF2-40B4-BE49-F238E27FC236}">
                <a16:creationId xmlns:a16="http://schemas.microsoft.com/office/drawing/2014/main" id="{132C7CC0-64E5-449C-B1CB-99674FC88E46}"/>
              </a:ext>
            </a:extLst>
          </p:cNvPr>
          <p:cNvSpPr/>
          <p:nvPr/>
        </p:nvSpPr>
        <p:spPr>
          <a:xfrm>
            <a:off x="8020960" y="4322648"/>
            <a:ext cx="2364377" cy="974285"/>
          </a:xfrm>
          <a:prstGeom prst="rect">
            <a:avLst/>
          </a:prstGeom>
          <a:solidFill>
            <a:srgbClr val="9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latin typeface="Times New Roman" panose="02020603050405020304" pitchFamily="18" charset="0"/>
                <a:cs typeface="Times New Roman" panose="02020603050405020304" pitchFamily="18" charset="0"/>
              </a:rPr>
              <a:t>Grid search</a:t>
            </a:r>
            <a:endParaRPr lang="en-US" sz="2400" dirty="0"/>
          </a:p>
        </p:txBody>
      </p:sp>
      <p:sp>
        <p:nvSpPr>
          <p:cNvPr id="51" name="Rectangle 50">
            <a:extLst>
              <a:ext uri="{FF2B5EF4-FFF2-40B4-BE49-F238E27FC236}">
                <a16:creationId xmlns:a16="http://schemas.microsoft.com/office/drawing/2014/main" id="{747E6A69-19EF-46CD-B816-2494577FC238}"/>
              </a:ext>
            </a:extLst>
          </p:cNvPr>
          <p:cNvSpPr/>
          <p:nvPr/>
        </p:nvSpPr>
        <p:spPr>
          <a:xfrm>
            <a:off x="8020961" y="2117427"/>
            <a:ext cx="2364377" cy="974285"/>
          </a:xfrm>
          <a:prstGeom prst="rect">
            <a:avLst/>
          </a:prstGeom>
          <a:solidFill>
            <a:srgbClr val="9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altLang="en-US" sz="24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make_pipe</a:t>
            </a:r>
            <a:r>
              <a:rPr kumimoji="0" lang="en-US" altLang="en-US" sz="2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function</a:t>
            </a:r>
            <a:endParaRPr lang="en-US" sz="2400" dirty="0">
              <a:solidFill>
                <a:schemeClr val="bg1"/>
              </a:solidFill>
            </a:endParaRPr>
          </a:p>
        </p:txBody>
      </p:sp>
      <p:sp>
        <p:nvSpPr>
          <p:cNvPr id="53" name="Rectangle 52">
            <a:extLst>
              <a:ext uri="{FF2B5EF4-FFF2-40B4-BE49-F238E27FC236}">
                <a16:creationId xmlns:a16="http://schemas.microsoft.com/office/drawing/2014/main" id="{D79982CC-BFF2-47A1-A640-B5F2354EA7CE}"/>
              </a:ext>
            </a:extLst>
          </p:cNvPr>
          <p:cNvSpPr/>
          <p:nvPr/>
        </p:nvSpPr>
        <p:spPr>
          <a:xfrm>
            <a:off x="4691360" y="4337096"/>
            <a:ext cx="2364377" cy="974285"/>
          </a:xfrm>
          <a:prstGeom prst="rect">
            <a:avLst/>
          </a:prstGeom>
          <a:solidFill>
            <a:srgbClr val="9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latin typeface="Times New Roman" panose="02020603050405020304" pitchFamily="18" charset="0"/>
                <a:cs typeface="Times New Roman" panose="02020603050405020304" pitchFamily="18" charset="0"/>
              </a:rPr>
              <a:t>Evaluation matrices</a:t>
            </a:r>
            <a:endParaRPr lang="en-US" sz="2400" dirty="0"/>
          </a:p>
        </p:txBody>
      </p:sp>
      <p:sp>
        <p:nvSpPr>
          <p:cNvPr id="41" name="Arrow: Right 40">
            <a:extLst>
              <a:ext uri="{FF2B5EF4-FFF2-40B4-BE49-F238E27FC236}">
                <a16:creationId xmlns:a16="http://schemas.microsoft.com/office/drawing/2014/main" id="{B5D2E5E7-9F1F-4FA0-AE24-7AAFB00CC621}"/>
              </a:ext>
            </a:extLst>
          </p:cNvPr>
          <p:cNvSpPr/>
          <p:nvPr/>
        </p:nvSpPr>
        <p:spPr>
          <a:xfrm>
            <a:off x="3914301" y="2461777"/>
            <a:ext cx="572606" cy="301959"/>
          </a:xfrm>
          <a:prstGeom prst="right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rrow: Right 53">
            <a:extLst>
              <a:ext uri="{FF2B5EF4-FFF2-40B4-BE49-F238E27FC236}">
                <a16:creationId xmlns:a16="http://schemas.microsoft.com/office/drawing/2014/main" id="{C1F9A4F7-4A24-46B6-834F-2470C076146C}"/>
              </a:ext>
            </a:extLst>
          </p:cNvPr>
          <p:cNvSpPr/>
          <p:nvPr/>
        </p:nvSpPr>
        <p:spPr>
          <a:xfrm>
            <a:off x="7281813" y="2452993"/>
            <a:ext cx="572606" cy="301959"/>
          </a:xfrm>
          <a:prstGeom prst="right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row: Right 54">
            <a:extLst>
              <a:ext uri="{FF2B5EF4-FFF2-40B4-BE49-F238E27FC236}">
                <a16:creationId xmlns:a16="http://schemas.microsoft.com/office/drawing/2014/main" id="{294C68BE-A01B-488F-8C7E-99903C4A444F}"/>
              </a:ext>
            </a:extLst>
          </p:cNvPr>
          <p:cNvSpPr/>
          <p:nvPr/>
        </p:nvSpPr>
        <p:spPr>
          <a:xfrm rot="10800000">
            <a:off x="7275474" y="4682860"/>
            <a:ext cx="572606" cy="301959"/>
          </a:xfrm>
          <a:prstGeom prst="right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Right 55">
            <a:extLst>
              <a:ext uri="{FF2B5EF4-FFF2-40B4-BE49-F238E27FC236}">
                <a16:creationId xmlns:a16="http://schemas.microsoft.com/office/drawing/2014/main" id="{32424731-F738-42AD-983D-F03820EAB324}"/>
              </a:ext>
            </a:extLst>
          </p:cNvPr>
          <p:cNvSpPr/>
          <p:nvPr/>
        </p:nvSpPr>
        <p:spPr>
          <a:xfrm rot="5400000">
            <a:off x="8916845" y="3565476"/>
            <a:ext cx="572606" cy="301959"/>
          </a:xfrm>
          <a:prstGeom prst="right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5890639"/>
      </p:ext>
    </p:extLst>
  </p:cSld>
  <p:clrMapOvr>
    <a:masterClrMapping/>
  </p:clrMapOvr>
  <mc:AlternateContent xmlns:mc="http://schemas.openxmlformats.org/markup-compatibility/2006" xmlns:p14="http://schemas.microsoft.com/office/powerpoint/2010/main">
    <mc:Choice Requires="p14">
      <p:transition p14:dur="10" advTm="7398"/>
    </mc:Choice>
    <mc:Fallback xmlns="">
      <p:transition advTm="739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2F1D6C9-4887-4F81-A366-DFC31ECD1716}"/>
              </a:ext>
            </a:extLst>
          </p:cNvPr>
          <p:cNvSpPr txBox="1"/>
          <p:nvPr/>
        </p:nvSpPr>
        <p:spPr>
          <a:xfrm>
            <a:off x="1054472" y="1984610"/>
            <a:ext cx="2271114" cy="707886"/>
          </a:xfrm>
          <a:prstGeom prst="rect">
            <a:avLst/>
          </a:prstGeom>
          <a:noFill/>
        </p:spPr>
        <p:txBody>
          <a:bodyPr wrap="square" rtlCol="0">
            <a:spAutoFit/>
          </a:bodyPr>
          <a:lstStyle/>
          <a:p>
            <a:pPr algn="dist"/>
            <a:r>
              <a:rPr lang="zh-CN" altLang="en-US" sz="4000" dirty="0">
                <a:solidFill>
                  <a:srgbClr val="9B0000"/>
                </a:solidFill>
                <a:latin typeface="思源黑体 CN Normal" panose="020B0400000000000000" pitchFamily="34" charset="-122"/>
                <a:ea typeface="思源黑体 CN Normal" panose="020B0400000000000000" pitchFamily="34" charset="-122"/>
              </a:rPr>
              <a:t>北京大学</a:t>
            </a:r>
          </a:p>
        </p:txBody>
      </p:sp>
      <p:sp>
        <p:nvSpPr>
          <p:cNvPr id="7" name="文本框 6">
            <a:extLst>
              <a:ext uri="{FF2B5EF4-FFF2-40B4-BE49-F238E27FC236}">
                <a16:creationId xmlns:a16="http://schemas.microsoft.com/office/drawing/2014/main" id="{0BF25D07-82E1-445B-8862-2DFD896E3F32}"/>
              </a:ext>
            </a:extLst>
          </p:cNvPr>
          <p:cNvSpPr txBox="1"/>
          <p:nvPr/>
        </p:nvSpPr>
        <p:spPr>
          <a:xfrm>
            <a:off x="1094450" y="3953316"/>
            <a:ext cx="4488943" cy="738664"/>
          </a:xfrm>
          <a:prstGeom prst="rect">
            <a:avLst/>
          </a:prstGeom>
          <a:noFill/>
        </p:spPr>
        <p:txBody>
          <a:bodyPr wrap="square" rtlCol="0">
            <a:spAutoFit/>
          </a:bodyPr>
          <a:lstStyle/>
          <a:p>
            <a:r>
              <a:rPr lang="en-US" altLang="zh-CN" sz="1400" dirty="0">
                <a:solidFill>
                  <a:schemeClr val="tx1">
                    <a:lumMod val="75000"/>
                    <a:lumOff val="25000"/>
                  </a:schemeClr>
                </a:solidFill>
              </a:rPr>
              <a:t>Lorem ipsum dolor sit amet, consectetuer adipiscing elit. Maecenas porttitor congue massa. Fusce posuere, magna sed pulvinar </a:t>
            </a:r>
            <a:r>
              <a:rPr lang="en-US" altLang="zh-CN" sz="1400" dirty="0" err="1">
                <a:solidFill>
                  <a:schemeClr val="tx1">
                    <a:lumMod val="75000"/>
                    <a:lumOff val="25000"/>
                  </a:schemeClr>
                </a:solidFill>
              </a:rPr>
              <a:t>ultricies</a:t>
            </a:r>
            <a:r>
              <a:rPr lang="en-US" altLang="zh-CN" sz="1400" dirty="0">
                <a:solidFill>
                  <a:schemeClr val="tx1">
                    <a:lumMod val="75000"/>
                    <a:lumOff val="25000"/>
                  </a:schemeClr>
                </a:solidFill>
              </a:rPr>
              <a:t>.</a:t>
            </a:r>
          </a:p>
        </p:txBody>
      </p:sp>
      <p:grpSp>
        <p:nvGrpSpPr>
          <p:cNvPr id="8" name="组合 7">
            <a:extLst>
              <a:ext uri="{FF2B5EF4-FFF2-40B4-BE49-F238E27FC236}">
                <a16:creationId xmlns:a16="http://schemas.microsoft.com/office/drawing/2014/main" id="{3555CEE0-2096-471D-91E7-950E9DBA6C6B}"/>
              </a:ext>
            </a:extLst>
          </p:cNvPr>
          <p:cNvGrpSpPr/>
          <p:nvPr/>
        </p:nvGrpSpPr>
        <p:grpSpPr>
          <a:xfrm>
            <a:off x="914461" y="752094"/>
            <a:ext cx="488951" cy="488950"/>
            <a:chOff x="4166910" y="1204452"/>
            <a:chExt cx="1311245" cy="1311243"/>
          </a:xfrm>
        </p:grpSpPr>
        <p:sp>
          <p:nvSpPr>
            <p:cNvPr id="9" name="任意多边形: 形状 8">
              <a:extLst>
                <a:ext uri="{FF2B5EF4-FFF2-40B4-BE49-F238E27FC236}">
                  <a16:creationId xmlns:a16="http://schemas.microsoft.com/office/drawing/2014/main" id="{890BCE48-F0D1-4AD3-BD33-23E1F0F944E4}"/>
                </a:ext>
              </a:extLst>
            </p:cNvPr>
            <p:cNvSpPr/>
            <p:nvPr/>
          </p:nvSpPr>
          <p:spPr>
            <a:xfrm>
              <a:off x="4550602" y="2320790"/>
              <a:ext cx="74221" cy="98962"/>
            </a:xfrm>
            <a:custGeom>
              <a:avLst/>
              <a:gdLst/>
              <a:ahLst/>
              <a:cxnLst/>
              <a:rect l="0" t="0" r="0" b="0"/>
              <a:pathLst>
                <a:path w="33722" h="44962">
                  <a:moveTo>
                    <a:pt x="23534" y="44640"/>
                  </a:moveTo>
                  <a:lnTo>
                    <a:pt x="23122" y="44817"/>
                  </a:lnTo>
                  <a:cubicBezTo>
                    <a:pt x="20702" y="43524"/>
                    <a:pt x="17697" y="42078"/>
                    <a:pt x="14115" y="40474"/>
                  </a:cubicBezTo>
                  <a:cubicBezTo>
                    <a:pt x="10615" y="38889"/>
                    <a:pt x="6891" y="37278"/>
                    <a:pt x="2975" y="35678"/>
                  </a:cubicBezTo>
                  <a:lnTo>
                    <a:pt x="2810" y="35251"/>
                  </a:lnTo>
                  <a:lnTo>
                    <a:pt x="3541" y="33636"/>
                  </a:lnTo>
                  <a:lnTo>
                    <a:pt x="3968" y="33497"/>
                  </a:lnTo>
                  <a:cubicBezTo>
                    <a:pt x="4931" y="33823"/>
                    <a:pt x="5853" y="34149"/>
                    <a:pt x="6729" y="34441"/>
                  </a:cubicBezTo>
                  <a:cubicBezTo>
                    <a:pt x="8314" y="35026"/>
                    <a:pt x="9337" y="35296"/>
                    <a:pt x="9866" y="35329"/>
                  </a:cubicBezTo>
                  <a:cubicBezTo>
                    <a:pt x="10237" y="35329"/>
                    <a:pt x="10641" y="35105"/>
                    <a:pt x="11091" y="34700"/>
                  </a:cubicBezTo>
                  <a:cubicBezTo>
                    <a:pt x="11810" y="33984"/>
                    <a:pt x="13504" y="30728"/>
                    <a:pt x="16172" y="24801"/>
                  </a:cubicBezTo>
                  <a:lnTo>
                    <a:pt x="19165" y="18176"/>
                  </a:lnTo>
                  <a:cubicBezTo>
                    <a:pt x="20087" y="16183"/>
                    <a:pt x="21189" y="13654"/>
                    <a:pt x="22493" y="10551"/>
                  </a:cubicBezTo>
                  <a:lnTo>
                    <a:pt x="23347" y="8532"/>
                  </a:lnTo>
                  <a:cubicBezTo>
                    <a:pt x="23759" y="7655"/>
                    <a:pt x="23759" y="7130"/>
                    <a:pt x="23392" y="6958"/>
                  </a:cubicBezTo>
                  <a:cubicBezTo>
                    <a:pt x="23246" y="6898"/>
                    <a:pt x="22609" y="6842"/>
                    <a:pt x="21537" y="6849"/>
                  </a:cubicBezTo>
                  <a:cubicBezTo>
                    <a:pt x="18603" y="6872"/>
                    <a:pt x="16067" y="6924"/>
                    <a:pt x="13950" y="6980"/>
                  </a:cubicBezTo>
                  <a:lnTo>
                    <a:pt x="13725" y="6654"/>
                  </a:lnTo>
                  <a:cubicBezTo>
                    <a:pt x="14073" y="5598"/>
                    <a:pt x="14399" y="4391"/>
                    <a:pt x="14680" y="2997"/>
                  </a:cubicBezTo>
                  <a:lnTo>
                    <a:pt x="14804" y="2810"/>
                  </a:lnTo>
                  <a:cubicBezTo>
                    <a:pt x="20334" y="3653"/>
                    <a:pt x="26659" y="4290"/>
                    <a:pt x="33763" y="4695"/>
                  </a:cubicBezTo>
                  <a:lnTo>
                    <a:pt x="34149" y="5339"/>
                  </a:lnTo>
                  <a:cubicBezTo>
                    <a:pt x="33598" y="6358"/>
                    <a:pt x="32800" y="7883"/>
                    <a:pt x="31744" y="9884"/>
                  </a:cubicBezTo>
                  <a:cubicBezTo>
                    <a:pt x="31332" y="10630"/>
                    <a:pt x="30331" y="12694"/>
                    <a:pt x="28720" y="16055"/>
                  </a:cubicBezTo>
                  <a:lnTo>
                    <a:pt x="23909" y="26513"/>
                  </a:lnTo>
                  <a:cubicBezTo>
                    <a:pt x="20525" y="33977"/>
                    <a:pt x="18832" y="38057"/>
                    <a:pt x="18832" y="38732"/>
                  </a:cubicBezTo>
                  <a:cubicBezTo>
                    <a:pt x="18809" y="39196"/>
                    <a:pt x="18971" y="39593"/>
                    <a:pt x="19300" y="39811"/>
                  </a:cubicBezTo>
                  <a:cubicBezTo>
                    <a:pt x="19829" y="40290"/>
                    <a:pt x="21410" y="41223"/>
                    <a:pt x="24066" y="42595"/>
                  </a:cubicBezTo>
                  <a:lnTo>
                    <a:pt x="24269" y="42996"/>
                  </a:lnTo>
                  <a:lnTo>
                    <a:pt x="23534" y="44640"/>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0" name="任意多边形: 形状 9">
              <a:extLst>
                <a:ext uri="{FF2B5EF4-FFF2-40B4-BE49-F238E27FC236}">
                  <a16:creationId xmlns:a16="http://schemas.microsoft.com/office/drawing/2014/main" id="{70E13AA3-BD18-4FDB-9788-43951973886C}"/>
                </a:ext>
              </a:extLst>
            </p:cNvPr>
            <p:cNvSpPr/>
            <p:nvPr/>
          </p:nvSpPr>
          <p:spPr>
            <a:xfrm>
              <a:off x="4709503" y="2361286"/>
              <a:ext cx="74221" cy="98962"/>
            </a:xfrm>
            <a:custGeom>
              <a:avLst/>
              <a:gdLst/>
              <a:ahLst/>
              <a:cxnLst/>
              <a:rect l="0" t="0" r="0" b="0"/>
              <a:pathLst>
                <a:path w="33722" h="44962">
                  <a:moveTo>
                    <a:pt x="31983" y="32428"/>
                  </a:moveTo>
                  <a:cubicBezTo>
                    <a:pt x="31672" y="34691"/>
                    <a:pt x="30963" y="36677"/>
                    <a:pt x="29794" y="38284"/>
                  </a:cubicBezTo>
                  <a:cubicBezTo>
                    <a:pt x="27614" y="41402"/>
                    <a:pt x="24519" y="43316"/>
                    <a:pt x="20461" y="44009"/>
                  </a:cubicBezTo>
                  <a:cubicBezTo>
                    <a:pt x="18786" y="44328"/>
                    <a:pt x="16808" y="44298"/>
                    <a:pt x="14526" y="44002"/>
                  </a:cubicBezTo>
                  <a:cubicBezTo>
                    <a:pt x="9625" y="43343"/>
                    <a:pt x="6095" y="41184"/>
                    <a:pt x="3915" y="37512"/>
                  </a:cubicBezTo>
                  <a:cubicBezTo>
                    <a:pt x="2929" y="35894"/>
                    <a:pt x="2611" y="33855"/>
                    <a:pt x="2929" y="31446"/>
                  </a:cubicBezTo>
                  <a:cubicBezTo>
                    <a:pt x="3319" y="28512"/>
                    <a:pt x="4690" y="26249"/>
                    <a:pt x="7054" y="24683"/>
                  </a:cubicBezTo>
                  <a:cubicBezTo>
                    <a:pt x="7830" y="24200"/>
                    <a:pt x="9460" y="23480"/>
                    <a:pt x="11948" y="22671"/>
                  </a:cubicBezTo>
                  <a:cubicBezTo>
                    <a:pt x="7913" y="19894"/>
                    <a:pt x="6159" y="16489"/>
                    <a:pt x="6687" y="12464"/>
                  </a:cubicBezTo>
                  <a:cubicBezTo>
                    <a:pt x="7306" y="7927"/>
                    <a:pt x="10037" y="4937"/>
                    <a:pt x="14889" y="3431"/>
                  </a:cubicBezTo>
                  <a:cubicBezTo>
                    <a:pt x="17010" y="2805"/>
                    <a:pt x="19333" y="2647"/>
                    <a:pt x="21866" y="2981"/>
                  </a:cubicBezTo>
                  <a:cubicBezTo>
                    <a:pt x="25568" y="3461"/>
                    <a:pt x="28412" y="4697"/>
                    <a:pt x="30323" y="6653"/>
                  </a:cubicBezTo>
                  <a:cubicBezTo>
                    <a:pt x="32151" y="8530"/>
                    <a:pt x="32874" y="10733"/>
                    <a:pt x="32556" y="13296"/>
                  </a:cubicBezTo>
                  <a:cubicBezTo>
                    <a:pt x="32080" y="16777"/>
                    <a:pt x="29630" y="19362"/>
                    <a:pt x="25216" y="21007"/>
                  </a:cubicBezTo>
                  <a:cubicBezTo>
                    <a:pt x="28093" y="22559"/>
                    <a:pt x="30042" y="24275"/>
                    <a:pt x="31065" y="26152"/>
                  </a:cubicBezTo>
                  <a:cubicBezTo>
                    <a:pt x="32020" y="27808"/>
                    <a:pt x="32301" y="29951"/>
                    <a:pt x="31983" y="32428"/>
                  </a:cubicBezTo>
                  <a:close/>
                  <a:moveTo>
                    <a:pt x="24286" y="34822"/>
                  </a:moveTo>
                  <a:cubicBezTo>
                    <a:pt x="24672" y="32023"/>
                    <a:pt x="23541" y="29708"/>
                    <a:pt x="20944" y="27943"/>
                  </a:cubicBezTo>
                  <a:cubicBezTo>
                    <a:pt x="19247" y="26770"/>
                    <a:pt x="17422" y="25665"/>
                    <a:pt x="15436" y="24601"/>
                  </a:cubicBezTo>
                  <a:lnTo>
                    <a:pt x="14593" y="24200"/>
                  </a:lnTo>
                  <a:cubicBezTo>
                    <a:pt x="11244" y="25878"/>
                    <a:pt x="9370" y="28336"/>
                    <a:pt x="8928" y="31562"/>
                  </a:cubicBezTo>
                  <a:cubicBezTo>
                    <a:pt x="8673" y="33417"/>
                    <a:pt x="8842" y="34938"/>
                    <a:pt x="9479" y="36182"/>
                  </a:cubicBezTo>
                  <a:cubicBezTo>
                    <a:pt x="10813" y="38959"/>
                    <a:pt x="13031" y="40581"/>
                    <a:pt x="16088" y="40993"/>
                  </a:cubicBezTo>
                  <a:cubicBezTo>
                    <a:pt x="18258" y="41274"/>
                    <a:pt x="20067" y="40836"/>
                    <a:pt x="21566" y="39719"/>
                  </a:cubicBezTo>
                  <a:cubicBezTo>
                    <a:pt x="23106" y="38532"/>
                    <a:pt x="24024" y="36917"/>
                    <a:pt x="24286" y="34822"/>
                  </a:cubicBezTo>
                  <a:close/>
                  <a:moveTo>
                    <a:pt x="26924" y="13379"/>
                  </a:moveTo>
                  <a:cubicBezTo>
                    <a:pt x="27164" y="11464"/>
                    <a:pt x="26759" y="9875"/>
                    <a:pt x="25635" y="8530"/>
                  </a:cubicBezTo>
                  <a:cubicBezTo>
                    <a:pt x="24519" y="7207"/>
                    <a:pt x="22881" y="6402"/>
                    <a:pt x="20719" y="6121"/>
                  </a:cubicBezTo>
                  <a:cubicBezTo>
                    <a:pt x="18756" y="5840"/>
                    <a:pt x="17156" y="6181"/>
                    <a:pt x="15860" y="7133"/>
                  </a:cubicBezTo>
                  <a:cubicBezTo>
                    <a:pt x="14642" y="7998"/>
                    <a:pt x="13967" y="9182"/>
                    <a:pt x="13743" y="10688"/>
                  </a:cubicBezTo>
                  <a:cubicBezTo>
                    <a:pt x="13563" y="12153"/>
                    <a:pt x="14076" y="13607"/>
                    <a:pt x="15286" y="14979"/>
                  </a:cubicBezTo>
                  <a:cubicBezTo>
                    <a:pt x="15953" y="15747"/>
                    <a:pt x="16969" y="16507"/>
                    <a:pt x="18291" y="17320"/>
                  </a:cubicBezTo>
                  <a:cubicBezTo>
                    <a:pt x="18756" y="17646"/>
                    <a:pt x="19479" y="18051"/>
                    <a:pt x="20431" y="18613"/>
                  </a:cubicBezTo>
                  <a:lnTo>
                    <a:pt x="22106" y="19539"/>
                  </a:lnTo>
                  <a:cubicBezTo>
                    <a:pt x="24927" y="18362"/>
                    <a:pt x="26535" y="16301"/>
                    <a:pt x="26924" y="1337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1" name="任意多边形: 形状 10">
              <a:extLst>
                <a:ext uri="{FF2B5EF4-FFF2-40B4-BE49-F238E27FC236}">
                  <a16:creationId xmlns:a16="http://schemas.microsoft.com/office/drawing/2014/main" id="{18DEA7C9-62C7-4FC6-A6AB-355A11816DAC}"/>
                </a:ext>
              </a:extLst>
            </p:cNvPr>
            <p:cNvSpPr/>
            <p:nvPr/>
          </p:nvSpPr>
          <p:spPr>
            <a:xfrm>
              <a:off x="4861065" y="2361004"/>
              <a:ext cx="74221" cy="98962"/>
            </a:xfrm>
            <a:custGeom>
              <a:avLst/>
              <a:gdLst/>
              <a:ahLst/>
              <a:cxnLst/>
              <a:rect l="0" t="0" r="0" b="0"/>
              <a:pathLst>
                <a:path w="33722" h="44962">
                  <a:moveTo>
                    <a:pt x="31870" y="17677"/>
                  </a:moveTo>
                  <a:cubicBezTo>
                    <a:pt x="32578" y="22859"/>
                    <a:pt x="32132" y="27265"/>
                    <a:pt x="30544" y="30922"/>
                  </a:cubicBezTo>
                  <a:cubicBezTo>
                    <a:pt x="28891" y="34781"/>
                    <a:pt x="26426" y="38026"/>
                    <a:pt x="23144" y="40619"/>
                  </a:cubicBezTo>
                  <a:cubicBezTo>
                    <a:pt x="19775" y="43283"/>
                    <a:pt x="15875" y="44920"/>
                    <a:pt x="11491" y="45531"/>
                  </a:cubicBezTo>
                  <a:lnTo>
                    <a:pt x="8666" y="43980"/>
                  </a:lnTo>
                  <a:lnTo>
                    <a:pt x="9291" y="42744"/>
                  </a:lnTo>
                  <a:cubicBezTo>
                    <a:pt x="9966" y="42845"/>
                    <a:pt x="10771" y="42845"/>
                    <a:pt x="11749" y="42721"/>
                  </a:cubicBezTo>
                  <a:cubicBezTo>
                    <a:pt x="15107" y="42256"/>
                    <a:pt x="17902" y="40713"/>
                    <a:pt x="20127" y="38112"/>
                  </a:cubicBezTo>
                  <a:cubicBezTo>
                    <a:pt x="21004" y="37071"/>
                    <a:pt x="21780" y="35729"/>
                    <a:pt x="22432" y="34107"/>
                  </a:cubicBezTo>
                  <a:cubicBezTo>
                    <a:pt x="23488" y="31533"/>
                    <a:pt x="23960" y="27891"/>
                    <a:pt x="23844" y="23218"/>
                  </a:cubicBezTo>
                  <a:cubicBezTo>
                    <a:pt x="21004" y="26325"/>
                    <a:pt x="19374" y="27943"/>
                    <a:pt x="19026" y="28044"/>
                  </a:cubicBezTo>
                  <a:cubicBezTo>
                    <a:pt x="17666" y="28696"/>
                    <a:pt x="16148" y="29131"/>
                    <a:pt x="14511" y="29363"/>
                  </a:cubicBezTo>
                  <a:cubicBezTo>
                    <a:pt x="11614" y="29768"/>
                    <a:pt x="9156" y="29131"/>
                    <a:pt x="7092" y="27486"/>
                  </a:cubicBezTo>
                  <a:cubicBezTo>
                    <a:pt x="4851" y="25691"/>
                    <a:pt x="3484" y="23042"/>
                    <a:pt x="3012" y="19509"/>
                  </a:cubicBezTo>
                  <a:cubicBezTo>
                    <a:pt x="2198" y="13817"/>
                    <a:pt x="3851" y="9317"/>
                    <a:pt x="7912" y="5979"/>
                  </a:cubicBezTo>
                  <a:cubicBezTo>
                    <a:pt x="9831" y="4405"/>
                    <a:pt x="12311" y="3405"/>
                    <a:pt x="15399" y="3000"/>
                  </a:cubicBezTo>
                  <a:cubicBezTo>
                    <a:pt x="21176" y="2172"/>
                    <a:pt x="25639" y="4057"/>
                    <a:pt x="28753" y="8542"/>
                  </a:cubicBezTo>
                  <a:cubicBezTo>
                    <a:pt x="30308" y="10760"/>
                    <a:pt x="31319" y="13799"/>
                    <a:pt x="31870" y="17677"/>
                  </a:cubicBezTo>
                  <a:close/>
                  <a:moveTo>
                    <a:pt x="23001" y="15837"/>
                  </a:moveTo>
                  <a:cubicBezTo>
                    <a:pt x="22488" y="12244"/>
                    <a:pt x="21536" y="9670"/>
                    <a:pt x="20124" y="8077"/>
                  </a:cubicBezTo>
                  <a:cubicBezTo>
                    <a:pt x="18711" y="6515"/>
                    <a:pt x="16999" y="5874"/>
                    <a:pt x="15005" y="6125"/>
                  </a:cubicBezTo>
                  <a:cubicBezTo>
                    <a:pt x="12514" y="6496"/>
                    <a:pt x="10985" y="7920"/>
                    <a:pt x="10457" y="10494"/>
                  </a:cubicBezTo>
                  <a:cubicBezTo>
                    <a:pt x="10149" y="11862"/>
                    <a:pt x="10108" y="13428"/>
                    <a:pt x="10370" y="15226"/>
                  </a:cubicBezTo>
                  <a:cubicBezTo>
                    <a:pt x="10805" y="18220"/>
                    <a:pt x="11749" y="20464"/>
                    <a:pt x="13188" y="21892"/>
                  </a:cubicBezTo>
                  <a:cubicBezTo>
                    <a:pt x="14559" y="23260"/>
                    <a:pt x="16246" y="23784"/>
                    <a:pt x="18224" y="23503"/>
                  </a:cubicBezTo>
                  <a:cubicBezTo>
                    <a:pt x="20798" y="23185"/>
                    <a:pt x="22346" y="21914"/>
                    <a:pt x="22934" y="19764"/>
                  </a:cubicBezTo>
                  <a:cubicBezTo>
                    <a:pt x="23204" y="18778"/>
                    <a:pt x="23204" y="17463"/>
                    <a:pt x="23001" y="1583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2" name="任意多边形: 形状 11">
              <a:extLst>
                <a:ext uri="{FF2B5EF4-FFF2-40B4-BE49-F238E27FC236}">
                  <a16:creationId xmlns:a16="http://schemas.microsoft.com/office/drawing/2014/main" id="{0DB8BCA1-F5E2-4F9B-8F74-50FC048DE809}"/>
                </a:ext>
              </a:extLst>
            </p:cNvPr>
            <p:cNvSpPr/>
            <p:nvPr/>
          </p:nvSpPr>
          <p:spPr>
            <a:xfrm>
              <a:off x="5003787" y="2319593"/>
              <a:ext cx="82468" cy="98962"/>
            </a:xfrm>
            <a:custGeom>
              <a:avLst/>
              <a:gdLst/>
              <a:ahLst/>
              <a:cxnLst/>
              <a:rect l="0" t="0" r="0" b="0"/>
              <a:pathLst>
                <a:path w="37468" h="44962">
                  <a:moveTo>
                    <a:pt x="35743" y="24337"/>
                  </a:moveTo>
                  <a:cubicBezTo>
                    <a:pt x="36680" y="26435"/>
                    <a:pt x="37084" y="28488"/>
                    <a:pt x="36938" y="30448"/>
                  </a:cubicBezTo>
                  <a:cubicBezTo>
                    <a:pt x="36680" y="34240"/>
                    <a:pt x="35005" y="37499"/>
                    <a:pt x="31902" y="40201"/>
                  </a:cubicBezTo>
                  <a:cubicBezTo>
                    <a:pt x="30617" y="41347"/>
                    <a:pt x="28923" y="42370"/>
                    <a:pt x="26799" y="43258"/>
                  </a:cubicBezTo>
                  <a:cubicBezTo>
                    <a:pt x="22273" y="45214"/>
                    <a:pt x="18155" y="45214"/>
                    <a:pt x="14408" y="43221"/>
                  </a:cubicBezTo>
                  <a:cubicBezTo>
                    <a:pt x="12711" y="42318"/>
                    <a:pt x="11377" y="40744"/>
                    <a:pt x="10410" y="38579"/>
                  </a:cubicBezTo>
                  <a:cubicBezTo>
                    <a:pt x="9230" y="35840"/>
                    <a:pt x="9230" y="33157"/>
                    <a:pt x="10410" y="30605"/>
                  </a:cubicBezTo>
                  <a:cubicBezTo>
                    <a:pt x="10815" y="29788"/>
                    <a:pt x="11860" y="28357"/>
                    <a:pt x="13576" y="26352"/>
                  </a:cubicBezTo>
                  <a:cubicBezTo>
                    <a:pt x="8649" y="26079"/>
                    <a:pt x="5385" y="24071"/>
                    <a:pt x="3778" y="20372"/>
                  </a:cubicBezTo>
                  <a:cubicBezTo>
                    <a:pt x="1938" y="16168"/>
                    <a:pt x="2721" y="12170"/>
                    <a:pt x="6127" y="8378"/>
                  </a:cubicBezTo>
                  <a:cubicBezTo>
                    <a:pt x="7592" y="6722"/>
                    <a:pt x="9488" y="5400"/>
                    <a:pt x="11838" y="4343"/>
                  </a:cubicBezTo>
                  <a:cubicBezTo>
                    <a:pt x="15258" y="2871"/>
                    <a:pt x="18323" y="2432"/>
                    <a:pt x="20969" y="3144"/>
                  </a:cubicBezTo>
                  <a:cubicBezTo>
                    <a:pt x="23498" y="3796"/>
                    <a:pt x="25293" y="5325"/>
                    <a:pt x="26316" y="7678"/>
                  </a:cubicBezTo>
                  <a:cubicBezTo>
                    <a:pt x="27743" y="10911"/>
                    <a:pt x="26968" y="14389"/>
                    <a:pt x="24034" y="18075"/>
                  </a:cubicBezTo>
                  <a:cubicBezTo>
                    <a:pt x="27294" y="17911"/>
                    <a:pt x="29868" y="18349"/>
                    <a:pt x="31700" y="19409"/>
                  </a:cubicBezTo>
                  <a:cubicBezTo>
                    <a:pt x="33375" y="20372"/>
                    <a:pt x="34720" y="22002"/>
                    <a:pt x="35743" y="24337"/>
                  </a:cubicBezTo>
                  <a:close/>
                  <a:moveTo>
                    <a:pt x="21546" y="10660"/>
                  </a:moveTo>
                  <a:cubicBezTo>
                    <a:pt x="20766" y="8914"/>
                    <a:pt x="19560" y="7742"/>
                    <a:pt x="17930" y="7198"/>
                  </a:cubicBezTo>
                  <a:cubicBezTo>
                    <a:pt x="16278" y="6633"/>
                    <a:pt x="14483" y="6794"/>
                    <a:pt x="12486" y="7674"/>
                  </a:cubicBezTo>
                  <a:cubicBezTo>
                    <a:pt x="10695" y="8450"/>
                    <a:pt x="9466" y="9574"/>
                    <a:pt x="8855" y="11043"/>
                  </a:cubicBezTo>
                  <a:cubicBezTo>
                    <a:pt x="8282" y="12425"/>
                    <a:pt x="8282" y="13770"/>
                    <a:pt x="8900" y="15160"/>
                  </a:cubicBezTo>
                  <a:cubicBezTo>
                    <a:pt x="9511" y="16543"/>
                    <a:pt x="10695" y="17480"/>
                    <a:pt x="12445" y="18072"/>
                  </a:cubicBezTo>
                  <a:cubicBezTo>
                    <a:pt x="13385" y="18342"/>
                    <a:pt x="14648" y="18499"/>
                    <a:pt x="16210" y="18499"/>
                  </a:cubicBezTo>
                  <a:cubicBezTo>
                    <a:pt x="16768" y="18521"/>
                    <a:pt x="17604" y="18521"/>
                    <a:pt x="18706" y="18499"/>
                  </a:cubicBezTo>
                  <a:lnTo>
                    <a:pt x="20605" y="18398"/>
                  </a:lnTo>
                  <a:cubicBezTo>
                    <a:pt x="22419" y="15951"/>
                    <a:pt x="22730" y="13358"/>
                    <a:pt x="21546" y="10660"/>
                  </a:cubicBezTo>
                  <a:close/>
                  <a:moveTo>
                    <a:pt x="30418" y="30365"/>
                  </a:moveTo>
                  <a:cubicBezTo>
                    <a:pt x="29294" y="27780"/>
                    <a:pt x="27136" y="26386"/>
                    <a:pt x="23989" y="26191"/>
                  </a:cubicBezTo>
                  <a:cubicBezTo>
                    <a:pt x="21924" y="26079"/>
                    <a:pt x="19785" y="26086"/>
                    <a:pt x="17548" y="26229"/>
                  </a:cubicBezTo>
                  <a:lnTo>
                    <a:pt x="16611" y="26274"/>
                  </a:lnTo>
                  <a:cubicBezTo>
                    <a:pt x="14625" y="29451"/>
                    <a:pt x="14277" y="32557"/>
                    <a:pt x="15584" y="35514"/>
                  </a:cubicBezTo>
                  <a:cubicBezTo>
                    <a:pt x="16323" y="37218"/>
                    <a:pt x="17289" y="38447"/>
                    <a:pt x="18447" y="39223"/>
                  </a:cubicBezTo>
                  <a:cubicBezTo>
                    <a:pt x="21055" y="40920"/>
                    <a:pt x="23764" y="41115"/>
                    <a:pt x="26608" y="39882"/>
                  </a:cubicBezTo>
                  <a:cubicBezTo>
                    <a:pt x="28579" y="39028"/>
                    <a:pt x="29950" y="37672"/>
                    <a:pt x="30643" y="35918"/>
                  </a:cubicBezTo>
                  <a:cubicBezTo>
                    <a:pt x="31340" y="34142"/>
                    <a:pt x="31250" y="32287"/>
                    <a:pt x="30418" y="3036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3" name="任意多边形: 形状 12">
              <a:extLst>
                <a:ext uri="{FF2B5EF4-FFF2-40B4-BE49-F238E27FC236}">
                  <a16:creationId xmlns:a16="http://schemas.microsoft.com/office/drawing/2014/main" id="{475D5159-42FC-42E7-9BC7-1CCCC6465812}"/>
                </a:ext>
              </a:extLst>
            </p:cNvPr>
            <p:cNvSpPr/>
            <p:nvPr/>
          </p:nvSpPr>
          <p:spPr>
            <a:xfrm>
              <a:off x="4166910" y="1204452"/>
              <a:ext cx="1311245" cy="1311243"/>
            </a:xfrm>
            <a:custGeom>
              <a:avLst/>
              <a:gdLst/>
              <a:ahLst/>
              <a:cxnLst/>
              <a:rect l="0" t="0" r="0" b="0"/>
              <a:pathLst>
                <a:path w="595756" h="595756">
                  <a:moveTo>
                    <a:pt x="183620" y="26078"/>
                  </a:moveTo>
                  <a:cubicBezTo>
                    <a:pt x="148336" y="40976"/>
                    <a:pt x="116701" y="62333"/>
                    <a:pt x="89517" y="89513"/>
                  </a:cubicBezTo>
                  <a:cubicBezTo>
                    <a:pt x="62326" y="116686"/>
                    <a:pt x="40995" y="148362"/>
                    <a:pt x="26086" y="183609"/>
                  </a:cubicBezTo>
                  <a:cubicBezTo>
                    <a:pt x="10645" y="220108"/>
                    <a:pt x="2810" y="258858"/>
                    <a:pt x="2810" y="298834"/>
                  </a:cubicBezTo>
                  <a:cubicBezTo>
                    <a:pt x="2810" y="338802"/>
                    <a:pt x="10645" y="377575"/>
                    <a:pt x="26086" y="414058"/>
                  </a:cubicBezTo>
                  <a:cubicBezTo>
                    <a:pt x="40995" y="449305"/>
                    <a:pt x="62326" y="480948"/>
                    <a:pt x="89517" y="508132"/>
                  </a:cubicBezTo>
                  <a:cubicBezTo>
                    <a:pt x="116697" y="535315"/>
                    <a:pt x="148336" y="556646"/>
                    <a:pt x="183620" y="571555"/>
                  </a:cubicBezTo>
                  <a:cubicBezTo>
                    <a:pt x="220093" y="586996"/>
                    <a:pt x="258847" y="594823"/>
                    <a:pt x="298811" y="594823"/>
                  </a:cubicBezTo>
                  <a:cubicBezTo>
                    <a:pt x="338768" y="594823"/>
                    <a:pt x="377545" y="586996"/>
                    <a:pt x="414043" y="571555"/>
                  </a:cubicBezTo>
                  <a:cubicBezTo>
                    <a:pt x="449290" y="556646"/>
                    <a:pt x="480944" y="535315"/>
                    <a:pt x="508124" y="508132"/>
                  </a:cubicBezTo>
                  <a:cubicBezTo>
                    <a:pt x="535319" y="480944"/>
                    <a:pt x="556654" y="449305"/>
                    <a:pt x="571544" y="414058"/>
                  </a:cubicBezTo>
                  <a:cubicBezTo>
                    <a:pt x="587000" y="377575"/>
                    <a:pt x="594827" y="338798"/>
                    <a:pt x="594827" y="298834"/>
                  </a:cubicBezTo>
                  <a:cubicBezTo>
                    <a:pt x="594827" y="258854"/>
                    <a:pt x="587004" y="220108"/>
                    <a:pt x="571544" y="183609"/>
                  </a:cubicBezTo>
                  <a:cubicBezTo>
                    <a:pt x="556654" y="148362"/>
                    <a:pt x="535319" y="116686"/>
                    <a:pt x="508124" y="89513"/>
                  </a:cubicBezTo>
                  <a:cubicBezTo>
                    <a:pt x="480944" y="62333"/>
                    <a:pt x="449290" y="40976"/>
                    <a:pt x="414043" y="26078"/>
                  </a:cubicBezTo>
                  <a:cubicBezTo>
                    <a:pt x="377541" y="10671"/>
                    <a:pt x="338768" y="2810"/>
                    <a:pt x="298811" y="2810"/>
                  </a:cubicBezTo>
                  <a:cubicBezTo>
                    <a:pt x="258847" y="2810"/>
                    <a:pt x="220093" y="10671"/>
                    <a:pt x="183620" y="26078"/>
                  </a:cubicBezTo>
                  <a:close/>
                  <a:moveTo>
                    <a:pt x="187420" y="562540"/>
                  </a:moveTo>
                  <a:cubicBezTo>
                    <a:pt x="153338" y="548141"/>
                    <a:pt x="122730" y="527503"/>
                    <a:pt x="96453" y="501207"/>
                  </a:cubicBezTo>
                  <a:cubicBezTo>
                    <a:pt x="70142" y="474945"/>
                    <a:pt x="49496" y="444307"/>
                    <a:pt x="35105" y="410251"/>
                  </a:cubicBezTo>
                  <a:cubicBezTo>
                    <a:pt x="20177" y="374974"/>
                    <a:pt x="12623" y="337487"/>
                    <a:pt x="12623" y="298841"/>
                  </a:cubicBezTo>
                  <a:cubicBezTo>
                    <a:pt x="12623" y="260196"/>
                    <a:pt x="20173" y="222708"/>
                    <a:pt x="35105" y="187405"/>
                  </a:cubicBezTo>
                  <a:cubicBezTo>
                    <a:pt x="49496" y="153331"/>
                    <a:pt x="70142" y="122722"/>
                    <a:pt x="96453" y="96445"/>
                  </a:cubicBezTo>
                  <a:cubicBezTo>
                    <a:pt x="122730" y="70153"/>
                    <a:pt x="153338" y="49489"/>
                    <a:pt x="187420" y="35067"/>
                  </a:cubicBezTo>
                  <a:cubicBezTo>
                    <a:pt x="222682" y="20147"/>
                    <a:pt x="260169" y="12575"/>
                    <a:pt x="298811" y="12575"/>
                  </a:cubicBezTo>
                  <a:cubicBezTo>
                    <a:pt x="337453" y="12575"/>
                    <a:pt x="374933" y="20147"/>
                    <a:pt x="410218" y="35067"/>
                  </a:cubicBezTo>
                  <a:cubicBezTo>
                    <a:pt x="444322" y="49489"/>
                    <a:pt x="474908" y="70153"/>
                    <a:pt x="501196" y="96445"/>
                  </a:cubicBezTo>
                  <a:cubicBezTo>
                    <a:pt x="527507" y="122722"/>
                    <a:pt x="548126" y="153331"/>
                    <a:pt x="562548" y="187405"/>
                  </a:cubicBezTo>
                  <a:cubicBezTo>
                    <a:pt x="577483" y="222708"/>
                    <a:pt x="585040" y="260196"/>
                    <a:pt x="585040" y="298841"/>
                  </a:cubicBezTo>
                  <a:cubicBezTo>
                    <a:pt x="585040" y="337487"/>
                    <a:pt x="577483" y="374974"/>
                    <a:pt x="562548" y="410251"/>
                  </a:cubicBezTo>
                  <a:cubicBezTo>
                    <a:pt x="548126" y="444311"/>
                    <a:pt x="527511" y="474949"/>
                    <a:pt x="501196" y="501207"/>
                  </a:cubicBezTo>
                  <a:cubicBezTo>
                    <a:pt x="474904" y="527507"/>
                    <a:pt x="444318" y="548141"/>
                    <a:pt x="410218" y="562540"/>
                  </a:cubicBezTo>
                  <a:cubicBezTo>
                    <a:pt x="374933" y="577475"/>
                    <a:pt x="337457" y="585003"/>
                    <a:pt x="298811" y="585003"/>
                  </a:cubicBezTo>
                  <a:cubicBezTo>
                    <a:pt x="260166" y="585003"/>
                    <a:pt x="222682" y="577475"/>
                    <a:pt x="187420" y="562540"/>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4" name="任意多边形: 形状 13">
              <a:extLst>
                <a:ext uri="{FF2B5EF4-FFF2-40B4-BE49-F238E27FC236}">
                  <a16:creationId xmlns:a16="http://schemas.microsoft.com/office/drawing/2014/main" id="{F34F5299-BAFD-4AF4-ACD0-8E88453F8F88}"/>
                </a:ext>
              </a:extLst>
            </p:cNvPr>
            <p:cNvSpPr/>
            <p:nvPr/>
          </p:nvSpPr>
          <p:spPr>
            <a:xfrm>
              <a:off x="4336662" y="1374171"/>
              <a:ext cx="973126" cy="973125"/>
            </a:xfrm>
            <a:custGeom>
              <a:avLst/>
              <a:gdLst/>
              <a:ahLst/>
              <a:cxnLst/>
              <a:rect l="0" t="0" r="0" b="0"/>
              <a:pathLst>
                <a:path w="442133" h="442133">
                  <a:moveTo>
                    <a:pt x="136473" y="20005"/>
                  </a:moveTo>
                  <a:cubicBezTo>
                    <a:pt x="110414" y="31017"/>
                    <a:pt x="86992" y="46802"/>
                    <a:pt x="66935" y="66920"/>
                  </a:cubicBezTo>
                  <a:cubicBezTo>
                    <a:pt x="46817" y="87044"/>
                    <a:pt x="31028" y="110421"/>
                    <a:pt x="19997" y="136488"/>
                  </a:cubicBezTo>
                  <a:cubicBezTo>
                    <a:pt x="8592" y="163488"/>
                    <a:pt x="2810" y="192148"/>
                    <a:pt x="2810" y="221693"/>
                  </a:cubicBezTo>
                  <a:cubicBezTo>
                    <a:pt x="2810" y="251252"/>
                    <a:pt x="8592" y="279912"/>
                    <a:pt x="19997" y="306912"/>
                  </a:cubicBezTo>
                  <a:cubicBezTo>
                    <a:pt x="31028" y="332964"/>
                    <a:pt x="46817" y="356356"/>
                    <a:pt x="66935" y="376469"/>
                  </a:cubicBezTo>
                  <a:cubicBezTo>
                    <a:pt x="86992" y="396571"/>
                    <a:pt x="110414" y="412361"/>
                    <a:pt x="136473" y="423380"/>
                  </a:cubicBezTo>
                  <a:cubicBezTo>
                    <a:pt x="163481" y="434839"/>
                    <a:pt x="192115" y="440597"/>
                    <a:pt x="221670" y="440597"/>
                  </a:cubicBezTo>
                  <a:cubicBezTo>
                    <a:pt x="251226" y="440597"/>
                    <a:pt x="279897" y="434839"/>
                    <a:pt x="306897" y="423380"/>
                  </a:cubicBezTo>
                  <a:cubicBezTo>
                    <a:pt x="332972" y="412365"/>
                    <a:pt x="356386" y="396575"/>
                    <a:pt x="376484" y="376469"/>
                  </a:cubicBezTo>
                  <a:cubicBezTo>
                    <a:pt x="396586" y="356356"/>
                    <a:pt x="412342" y="332979"/>
                    <a:pt x="423377" y="306912"/>
                  </a:cubicBezTo>
                  <a:cubicBezTo>
                    <a:pt x="434782" y="279912"/>
                    <a:pt x="440594" y="251256"/>
                    <a:pt x="440594" y="221693"/>
                  </a:cubicBezTo>
                  <a:cubicBezTo>
                    <a:pt x="440594" y="192148"/>
                    <a:pt x="434782" y="163488"/>
                    <a:pt x="423377" y="136488"/>
                  </a:cubicBezTo>
                  <a:cubicBezTo>
                    <a:pt x="412342" y="110421"/>
                    <a:pt x="396586" y="87044"/>
                    <a:pt x="376484" y="66920"/>
                  </a:cubicBezTo>
                  <a:cubicBezTo>
                    <a:pt x="356382" y="46802"/>
                    <a:pt x="332972" y="31021"/>
                    <a:pt x="306897" y="20005"/>
                  </a:cubicBezTo>
                  <a:cubicBezTo>
                    <a:pt x="279897" y="8577"/>
                    <a:pt x="251229" y="2810"/>
                    <a:pt x="221670" y="2810"/>
                  </a:cubicBezTo>
                  <a:cubicBezTo>
                    <a:pt x="192111" y="2810"/>
                    <a:pt x="163481" y="8577"/>
                    <a:pt x="136473" y="20005"/>
                  </a:cubicBezTo>
                  <a:close/>
                  <a:moveTo>
                    <a:pt x="139077" y="417288"/>
                  </a:moveTo>
                  <a:cubicBezTo>
                    <a:pt x="113801" y="406613"/>
                    <a:pt x="91083" y="391307"/>
                    <a:pt x="71577" y="371801"/>
                  </a:cubicBezTo>
                  <a:cubicBezTo>
                    <a:pt x="52082" y="352294"/>
                    <a:pt x="36795" y="329611"/>
                    <a:pt x="26097" y="304334"/>
                  </a:cubicBezTo>
                  <a:cubicBezTo>
                    <a:pt x="15044" y="278170"/>
                    <a:pt x="9416" y="250379"/>
                    <a:pt x="9416" y="221689"/>
                  </a:cubicBezTo>
                  <a:cubicBezTo>
                    <a:pt x="9416" y="193044"/>
                    <a:pt x="15044" y="165246"/>
                    <a:pt x="26097" y="139059"/>
                  </a:cubicBezTo>
                  <a:cubicBezTo>
                    <a:pt x="36791" y="113759"/>
                    <a:pt x="52082" y="91057"/>
                    <a:pt x="71577" y="71592"/>
                  </a:cubicBezTo>
                  <a:cubicBezTo>
                    <a:pt x="91083" y="52086"/>
                    <a:pt x="113804" y="36772"/>
                    <a:pt x="139077" y="26105"/>
                  </a:cubicBezTo>
                  <a:cubicBezTo>
                    <a:pt x="165238" y="15010"/>
                    <a:pt x="193014" y="9416"/>
                    <a:pt x="221674" y="9416"/>
                  </a:cubicBezTo>
                  <a:cubicBezTo>
                    <a:pt x="250334" y="9416"/>
                    <a:pt x="278147" y="15010"/>
                    <a:pt x="304334" y="26105"/>
                  </a:cubicBezTo>
                  <a:cubicBezTo>
                    <a:pt x="329611" y="36772"/>
                    <a:pt x="352306" y="52086"/>
                    <a:pt x="371801" y="71592"/>
                  </a:cubicBezTo>
                  <a:cubicBezTo>
                    <a:pt x="391307" y="91057"/>
                    <a:pt x="406598" y="113759"/>
                    <a:pt x="417303" y="139059"/>
                  </a:cubicBezTo>
                  <a:cubicBezTo>
                    <a:pt x="428383" y="165246"/>
                    <a:pt x="433969" y="193044"/>
                    <a:pt x="433969" y="221689"/>
                  </a:cubicBezTo>
                  <a:cubicBezTo>
                    <a:pt x="433969" y="250379"/>
                    <a:pt x="428383" y="278170"/>
                    <a:pt x="417303" y="304334"/>
                  </a:cubicBezTo>
                  <a:cubicBezTo>
                    <a:pt x="406602" y="329611"/>
                    <a:pt x="391307" y="352294"/>
                    <a:pt x="371801" y="371801"/>
                  </a:cubicBezTo>
                  <a:cubicBezTo>
                    <a:pt x="352306" y="391307"/>
                    <a:pt x="329611" y="406613"/>
                    <a:pt x="304334" y="417288"/>
                  </a:cubicBezTo>
                  <a:cubicBezTo>
                    <a:pt x="278147" y="428383"/>
                    <a:pt x="250334" y="433977"/>
                    <a:pt x="221674" y="433977"/>
                  </a:cubicBezTo>
                  <a:cubicBezTo>
                    <a:pt x="193014" y="433977"/>
                    <a:pt x="165234" y="428383"/>
                    <a:pt x="139077" y="417288"/>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5" name="任意多边形: 形状 14">
              <a:extLst>
                <a:ext uri="{FF2B5EF4-FFF2-40B4-BE49-F238E27FC236}">
                  <a16:creationId xmlns:a16="http://schemas.microsoft.com/office/drawing/2014/main" id="{33EB111A-AF25-4C15-BBB3-3FA866940D2A}"/>
                </a:ext>
              </a:extLst>
            </p:cNvPr>
            <p:cNvSpPr/>
            <p:nvPr/>
          </p:nvSpPr>
          <p:spPr>
            <a:xfrm>
              <a:off x="4253100" y="2020890"/>
              <a:ext cx="107210" cy="90715"/>
            </a:xfrm>
            <a:custGeom>
              <a:avLst/>
              <a:gdLst/>
              <a:ahLst/>
              <a:cxnLst/>
              <a:rect l="0" t="0" r="0" b="0"/>
              <a:pathLst>
                <a:path w="48709" h="41215">
                  <a:moveTo>
                    <a:pt x="8591" y="3678"/>
                  </a:moveTo>
                  <a:cubicBezTo>
                    <a:pt x="10670" y="2895"/>
                    <a:pt x="12585" y="2636"/>
                    <a:pt x="14395" y="2925"/>
                  </a:cubicBezTo>
                  <a:cubicBezTo>
                    <a:pt x="16197" y="3161"/>
                    <a:pt x="17850" y="3895"/>
                    <a:pt x="19360" y="4997"/>
                  </a:cubicBezTo>
                  <a:cubicBezTo>
                    <a:pt x="20911" y="6177"/>
                    <a:pt x="22256" y="7687"/>
                    <a:pt x="23440" y="9482"/>
                  </a:cubicBezTo>
                  <a:cubicBezTo>
                    <a:pt x="24624" y="11277"/>
                    <a:pt x="25688" y="13401"/>
                    <a:pt x="26621" y="15852"/>
                  </a:cubicBezTo>
                  <a:lnTo>
                    <a:pt x="27760" y="18778"/>
                  </a:lnTo>
                  <a:lnTo>
                    <a:pt x="37978" y="14907"/>
                  </a:lnTo>
                  <a:cubicBezTo>
                    <a:pt x="38596" y="14690"/>
                    <a:pt x="39079" y="14371"/>
                    <a:pt x="39428" y="13944"/>
                  </a:cubicBezTo>
                  <a:cubicBezTo>
                    <a:pt x="39799" y="13540"/>
                    <a:pt x="40001" y="12951"/>
                    <a:pt x="40001" y="12198"/>
                  </a:cubicBezTo>
                  <a:cubicBezTo>
                    <a:pt x="40020" y="11794"/>
                    <a:pt x="39964" y="11157"/>
                    <a:pt x="39799" y="10329"/>
                  </a:cubicBezTo>
                  <a:cubicBezTo>
                    <a:pt x="39660" y="9478"/>
                    <a:pt x="39514" y="8747"/>
                    <a:pt x="39349" y="8219"/>
                  </a:cubicBezTo>
                  <a:lnTo>
                    <a:pt x="41373" y="7447"/>
                  </a:lnTo>
                  <a:lnTo>
                    <a:pt x="48982" y="27373"/>
                  </a:lnTo>
                  <a:lnTo>
                    <a:pt x="46959" y="28126"/>
                  </a:lnTo>
                  <a:cubicBezTo>
                    <a:pt x="46719" y="27662"/>
                    <a:pt x="46408" y="27025"/>
                    <a:pt x="45981" y="26249"/>
                  </a:cubicBezTo>
                  <a:cubicBezTo>
                    <a:pt x="45577" y="25436"/>
                    <a:pt x="45251" y="24923"/>
                    <a:pt x="44981" y="24623"/>
                  </a:cubicBezTo>
                  <a:cubicBezTo>
                    <a:pt x="44452" y="24068"/>
                    <a:pt x="43943" y="23742"/>
                    <a:pt x="43460" y="23683"/>
                  </a:cubicBezTo>
                  <a:cubicBezTo>
                    <a:pt x="42972" y="23638"/>
                    <a:pt x="42418" y="23735"/>
                    <a:pt x="41691" y="23986"/>
                  </a:cubicBezTo>
                  <a:lnTo>
                    <a:pt x="15980" y="33788"/>
                  </a:lnTo>
                  <a:cubicBezTo>
                    <a:pt x="15373" y="34035"/>
                    <a:pt x="14901" y="34327"/>
                    <a:pt x="14552" y="34732"/>
                  </a:cubicBezTo>
                  <a:cubicBezTo>
                    <a:pt x="14181" y="35081"/>
                    <a:pt x="13979" y="35673"/>
                    <a:pt x="13957" y="36486"/>
                  </a:cubicBezTo>
                  <a:cubicBezTo>
                    <a:pt x="13934" y="37036"/>
                    <a:pt x="14001" y="37733"/>
                    <a:pt x="14144" y="38599"/>
                  </a:cubicBezTo>
                  <a:cubicBezTo>
                    <a:pt x="14282" y="39461"/>
                    <a:pt x="14399" y="40105"/>
                    <a:pt x="14515" y="40514"/>
                  </a:cubicBezTo>
                  <a:lnTo>
                    <a:pt x="12491" y="41282"/>
                  </a:lnTo>
                  <a:lnTo>
                    <a:pt x="4844" y="21180"/>
                  </a:lnTo>
                  <a:cubicBezTo>
                    <a:pt x="3027" y="16507"/>
                    <a:pt x="2431" y="12678"/>
                    <a:pt x="3042" y="9789"/>
                  </a:cubicBezTo>
                  <a:cubicBezTo>
                    <a:pt x="3675" y="6923"/>
                    <a:pt x="5511" y="4862"/>
                    <a:pt x="8591" y="3678"/>
                  </a:cubicBezTo>
                  <a:close/>
                  <a:moveTo>
                    <a:pt x="13668" y="13135"/>
                  </a:moveTo>
                  <a:cubicBezTo>
                    <a:pt x="10955" y="14177"/>
                    <a:pt x="9116" y="15507"/>
                    <a:pt x="8224" y="17114"/>
                  </a:cubicBezTo>
                  <a:cubicBezTo>
                    <a:pt x="7302" y="18755"/>
                    <a:pt x="7407" y="20929"/>
                    <a:pt x="8464" y="23750"/>
                  </a:cubicBezTo>
                  <a:lnTo>
                    <a:pt x="9277" y="25893"/>
                  </a:lnTo>
                  <a:lnTo>
                    <a:pt x="25268" y="19767"/>
                  </a:lnTo>
                  <a:lnTo>
                    <a:pt x="24841" y="18680"/>
                  </a:lnTo>
                  <a:cubicBezTo>
                    <a:pt x="23785" y="15923"/>
                    <a:pt x="22335" y="14046"/>
                    <a:pt x="20480" y="13056"/>
                  </a:cubicBezTo>
                  <a:cubicBezTo>
                    <a:pt x="18625" y="12067"/>
                    <a:pt x="16358" y="12112"/>
                    <a:pt x="13668" y="1313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6" name="任意多边形: 形状 15">
              <a:extLst>
                <a:ext uri="{FF2B5EF4-FFF2-40B4-BE49-F238E27FC236}">
                  <a16:creationId xmlns:a16="http://schemas.microsoft.com/office/drawing/2014/main" id="{6548DEB1-F90E-4E16-993C-873436B69183}"/>
                </a:ext>
              </a:extLst>
            </p:cNvPr>
            <p:cNvSpPr/>
            <p:nvPr/>
          </p:nvSpPr>
          <p:spPr>
            <a:xfrm>
              <a:off x="4221199" y="1876147"/>
              <a:ext cx="98962" cy="98962"/>
            </a:xfrm>
            <a:custGeom>
              <a:avLst/>
              <a:gdLst/>
              <a:ahLst/>
              <a:cxnLst/>
              <a:rect l="0" t="0" r="0" b="0"/>
              <a:pathLst>
                <a:path w="44962" h="44962">
                  <a:moveTo>
                    <a:pt x="12728" y="8172"/>
                  </a:moveTo>
                  <a:lnTo>
                    <a:pt x="12961" y="10315"/>
                  </a:lnTo>
                  <a:cubicBezTo>
                    <a:pt x="11582" y="10978"/>
                    <a:pt x="10192" y="12073"/>
                    <a:pt x="8809" y="13526"/>
                  </a:cubicBezTo>
                  <a:cubicBezTo>
                    <a:pt x="7441" y="15006"/>
                    <a:pt x="6707" y="16366"/>
                    <a:pt x="6583" y="17678"/>
                  </a:cubicBezTo>
                  <a:cubicBezTo>
                    <a:pt x="6527" y="18199"/>
                    <a:pt x="6527" y="18952"/>
                    <a:pt x="6606" y="19937"/>
                  </a:cubicBezTo>
                  <a:cubicBezTo>
                    <a:pt x="6684" y="20904"/>
                    <a:pt x="6763" y="21736"/>
                    <a:pt x="6846" y="22316"/>
                  </a:cubicBezTo>
                  <a:lnTo>
                    <a:pt x="7505" y="27918"/>
                  </a:lnTo>
                  <a:lnTo>
                    <a:pt x="22440" y="26180"/>
                  </a:lnTo>
                  <a:lnTo>
                    <a:pt x="21976" y="22219"/>
                  </a:lnTo>
                  <a:cubicBezTo>
                    <a:pt x="21859" y="21234"/>
                    <a:pt x="21657" y="20364"/>
                    <a:pt x="21309" y="19566"/>
                  </a:cubicBezTo>
                  <a:cubicBezTo>
                    <a:pt x="20983" y="18795"/>
                    <a:pt x="20447" y="18101"/>
                    <a:pt x="19694" y="17517"/>
                  </a:cubicBezTo>
                  <a:cubicBezTo>
                    <a:pt x="19252" y="17153"/>
                    <a:pt x="18453" y="16820"/>
                    <a:pt x="17337" y="16498"/>
                  </a:cubicBezTo>
                  <a:cubicBezTo>
                    <a:pt x="16250" y="16224"/>
                    <a:pt x="15295" y="16055"/>
                    <a:pt x="14519" y="16018"/>
                  </a:cubicBezTo>
                  <a:lnTo>
                    <a:pt x="14272" y="13875"/>
                  </a:lnTo>
                  <a:lnTo>
                    <a:pt x="30380" y="11998"/>
                  </a:lnTo>
                  <a:lnTo>
                    <a:pt x="30646" y="14156"/>
                  </a:lnTo>
                  <a:cubicBezTo>
                    <a:pt x="29885" y="14309"/>
                    <a:pt x="28956" y="14688"/>
                    <a:pt x="27854" y="15295"/>
                  </a:cubicBezTo>
                  <a:cubicBezTo>
                    <a:pt x="26753" y="15879"/>
                    <a:pt x="26000" y="16366"/>
                    <a:pt x="25603" y="16824"/>
                  </a:cubicBezTo>
                  <a:cubicBezTo>
                    <a:pt x="25014" y="17498"/>
                    <a:pt x="24647" y="18236"/>
                    <a:pt x="24508" y="19072"/>
                  </a:cubicBezTo>
                  <a:cubicBezTo>
                    <a:pt x="24340" y="19937"/>
                    <a:pt x="24340" y="20866"/>
                    <a:pt x="24463" y="21934"/>
                  </a:cubicBezTo>
                  <a:lnTo>
                    <a:pt x="24921" y="25906"/>
                  </a:lnTo>
                  <a:lnTo>
                    <a:pt x="36116" y="24546"/>
                  </a:lnTo>
                  <a:cubicBezTo>
                    <a:pt x="37278" y="24430"/>
                    <a:pt x="38196" y="24250"/>
                    <a:pt x="38870" y="24003"/>
                  </a:cubicBezTo>
                  <a:cubicBezTo>
                    <a:pt x="39522" y="23733"/>
                    <a:pt x="40009" y="23362"/>
                    <a:pt x="40335" y="22834"/>
                  </a:cubicBezTo>
                  <a:cubicBezTo>
                    <a:pt x="40616" y="22369"/>
                    <a:pt x="40755" y="21695"/>
                    <a:pt x="40785" y="20870"/>
                  </a:cubicBezTo>
                  <a:cubicBezTo>
                    <a:pt x="40804" y="20080"/>
                    <a:pt x="40740" y="19008"/>
                    <a:pt x="40575" y="17663"/>
                  </a:cubicBezTo>
                  <a:cubicBezTo>
                    <a:pt x="40500" y="17022"/>
                    <a:pt x="40422" y="16269"/>
                    <a:pt x="40268" y="15366"/>
                  </a:cubicBezTo>
                  <a:cubicBezTo>
                    <a:pt x="40174" y="14474"/>
                    <a:pt x="40009" y="13699"/>
                    <a:pt x="39848" y="13069"/>
                  </a:cubicBezTo>
                  <a:cubicBezTo>
                    <a:pt x="39683" y="12316"/>
                    <a:pt x="39459" y="11619"/>
                    <a:pt x="39189" y="10975"/>
                  </a:cubicBezTo>
                  <a:cubicBezTo>
                    <a:pt x="38930" y="10334"/>
                    <a:pt x="38623" y="9873"/>
                    <a:pt x="38211" y="9581"/>
                  </a:cubicBezTo>
                  <a:cubicBezTo>
                    <a:pt x="37233" y="8809"/>
                    <a:pt x="35772" y="7996"/>
                    <a:pt x="33804" y="7112"/>
                  </a:cubicBezTo>
                  <a:cubicBezTo>
                    <a:pt x="31856" y="6246"/>
                    <a:pt x="30421" y="5684"/>
                    <a:pt x="29443" y="5448"/>
                  </a:cubicBezTo>
                  <a:lnTo>
                    <a:pt x="29218" y="3462"/>
                  </a:lnTo>
                  <a:lnTo>
                    <a:pt x="41354" y="2810"/>
                  </a:lnTo>
                  <a:lnTo>
                    <a:pt x="45596" y="39159"/>
                  </a:lnTo>
                  <a:lnTo>
                    <a:pt x="43475" y="39399"/>
                  </a:lnTo>
                  <a:cubicBezTo>
                    <a:pt x="43382" y="38889"/>
                    <a:pt x="43213" y="38196"/>
                    <a:pt x="43011" y="37334"/>
                  </a:cubicBezTo>
                  <a:cubicBezTo>
                    <a:pt x="42786" y="36457"/>
                    <a:pt x="42583" y="35850"/>
                    <a:pt x="42415" y="35498"/>
                  </a:cubicBezTo>
                  <a:cubicBezTo>
                    <a:pt x="42029" y="34816"/>
                    <a:pt x="41594" y="34427"/>
                    <a:pt x="41133" y="34224"/>
                  </a:cubicBezTo>
                  <a:cubicBezTo>
                    <a:pt x="40669" y="34026"/>
                    <a:pt x="40066" y="33973"/>
                    <a:pt x="39372" y="34078"/>
                  </a:cubicBezTo>
                  <a:lnTo>
                    <a:pt x="12031" y="37255"/>
                  </a:lnTo>
                  <a:cubicBezTo>
                    <a:pt x="11379" y="37334"/>
                    <a:pt x="10844" y="37473"/>
                    <a:pt x="10439" y="37739"/>
                  </a:cubicBezTo>
                  <a:cubicBezTo>
                    <a:pt x="10034" y="38009"/>
                    <a:pt x="9708" y="38544"/>
                    <a:pt x="9461" y="39320"/>
                  </a:cubicBezTo>
                  <a:cubicBezTo>
                    <a:pt x="9296" y="39830"/>
                    <a:pt x="9169" y="40523"/>
                    <a:pt x="9090" y="41414"/>
                  </a:cubicBezTo>
                  <a:cubicBezTo>
                    <a:pt x="9015" y="42314"/>
                    <a:pt x="8966" y="42951"/>
                    <a:pt x="8966" y="43415"/>
                  </a:cubicBezTo>
                  <a:lnTo>
                    <a:pt x="6831" y="43674"/>
                  </a:lnTo>
                  <a:lnTo>
                    <a:pt x="2810" y="9334"/>
                  </a:lnTo>
                  <a:lnTo>
                    <a:pt x="12728" y="817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7" name="任意多边形: 形状 16">
              <a:extLst>
                <a:ext uri="{FF2B5EF4-FFF2-40B4-BE49-F238E27FC236}">
                  <a16:creationId xmlns:a16="http://schemas.microsoft.com/office/drawing/2014/main" id="{D00AB5E0-3458-46E9-BCA4-FFACF32F022E}"/>
                </a:ext>
              </a:extLst>
            </p:cNvPr>
            <p:cNvSpPr/>
            <p:nvPr/>
          </p:nvSpPr>
          <p:spPr>
            <a:xfrm>
              <a:off x="4220730" y="1722517"/>
              <a:ext cx="107210" cy="115456"/>
            </a:xfrm>
            <a:custGeom>
              <a:avLst/>
              <a:gdLst/>
              <a:ahLst/>
              <a:cxnLst/>
              <a:rect l="0" t="0" r="0" b="0"/>
              <a:pathLst>
                <a:path w="48709" h="52456">
                  <a:moveTo>
                    <a:pt x="47957" y="5811"/>
                  </a:moveTo>
                  <a:lnTo>
                    <a:pt x="45776" y="21065"/>
                  </a:lnTo>
                  <a:cubicBezTo>
                    <a:pt x="41875" y="22856"/>
                    <a:pt x="38638" y="24486"/>
                    <a:pt x="35985" y="26007"/>
                  </a:cubicBezTo>
                  <a:cubicBezTo>
                    <a:pt x="33332" y="27514"/>
                    <a:pt x="30005" y="29451"/>
                    <a:pt x="25985" y="31804"/>
                  </a:cubicBezTo>
                  <a:lnTo>
                    <a:pt x="25782" y="33194"/>
                  </a:lnTo>
                  <a:lnTo>
                    <a:pt x="37956" y="34955"/>
                  </a:lnTo>
                  <a:cubicBezTo>
                    <a:pt x="38638" y="35034"/>
                    <a:pt x="39181" y="35015"/>
                    <a:pt x="39672" y="34854"/>
                  </a:cubicBezTo>
                  <a:cubicBezTo>
                    <a:pt x="40155" y="34663"/>
                    <a:pt x="40586" y="34258"/>
                    <a:pt x="41017" y="33583"/>
                  </a:cubicBezTo>
                  <a:cubicBezTo>
                    <a:pt x="41197" y="33287"/>
                    <a:pt x="41422" y="32823"/>
                    <a:pt x="41647" y="32223"/>
                  </a:cubicBezTo>
                  <a:cubicBezTo>
                    <a:pt x="41894" y="31594"/>
                    <a:pt x="42096" y="30968"/>
                    <a:pt x="42257" y="30339"/>
                  </a:cubicBezTo>
                  <a:lnTo>
                    <a:pt x="44386" y="30642"/>
                  </a:lnTo>
                  <a:lnTo>
                    <a:pt x="41459" y="51164"/>
                  </a:lnTo>
                  <a:lnTo>
                    <a:pt x="39324" y="50860"/>
                  </a:lnTo>
                  <a:cubicBezTo>
                    <a:pt x="39372" y="50377"/>
                    <a:pt x="39402" y="49680"/>
                    <a:pt x="39462" y="48766"/>
                  </a:cubicBezTo>
                  <a:cubicBezTo>
                    <a:pt x="39530" y="47859"/>
                    <a:pt x="39492" y="47237"/>
                    <a:pt x="39402" y="46832"/>
                  </a:cubicBezTo>
                  <a:cubicBezTo>
                    <a:pt x="39245" y="46166"/>
                    <a:pt x="38953" y="45645"/>
                    <a:pt x="38548" y="45311"/>
                  </a:cubicBezTo>
                  <a:cubicBezTo>
                    <a:pt x="38143" y="45008"/>
                    <a:pt x="37578" y="44813"/>
                    <a:pt x="36873" y="44659"/>
                  </a:cubicBezTo>
                  <a:lnTo>
                    <a:pt x="9487" y="40789"/>
                  </a:lnTo>
                  <a:cubicBezTo>
                    <a:pt x="8850" y="40710"/>
                    <a:pt x="8284" y="40710"/>
                    <a:pt x="7835" y="40867"/>
                  </a:cubicBezTo>
                  <a:cubicBezTo>
                    <a:pt x="7363" y="41006"/>
                    <a:pt x="6913" y="41441"/>
                    <a:pt x="6463" y="42108"/>
                  </a:cubicBezTo>
                  <a:cubicBezTo>
                    <a:pt x="6115" y="42625"/>
                    <a:pt x="5811" y="43318"/>
                    <a:pt x="5542" y="44071"/>
                  </a:cubicBezTo>
                  <a:cubicBezTo>
                    <a:pt x="5253" y="44824"/>
                    <a:pt x="5051" y="45461"/>
                    <a:pt x="4931" y="45948"/>
                  </a:cubicBezTo>
                  <a:lnTo>
                    <a:pt x="2810" y="45641"/>
                  </a:lnTo>
                  <a:lnTo>
                    <a:pt x="5834" y="24422"/>
                  </a:lnTo>
                  <a:lnTo>
                    <a:pt x="7970" y="24748"/>
                  </a:lnTo>
                  <a:cubicBezTo>
                    <a:pt x="7947" y="25307"/>
                    <a:pt x="7925" y="26000"/>
                    <a:pt x="7910" y="26790"/>
                  </a:cubicBezTo>
                  <a:cubicBezTo>
                    <a:pt x="7910" y="27603"/>
                    <a:pt x="7947" y="28297"/>
                    <a:pt x="8056" y="28855"/>
                  </a:cubicBezTo>
                  <a:cubicBezTo>
                    <a:pt x="8179" y="29608"/>
                    <a:pt x="8475" y="30129"/>
                    <a:pt x="8970" y="30417"/>
                  </a:cubicBezTo>
                  <a:cubicBezTo>
                    <a:pt x="9453" y="30736"/>
                    <a:pt x="9985" y="30927"/>
                    <a:pt x="10600" y="31028"/>
                  </a:cubicBezTo>
                  <a:lnTo>
                    <a:pt x="23658" y="32883"/>
                  </a:lnTo>
                  <a:lnTo>
                    <a:pt x="23815" y="31751"/>
                  </a:lnTo>
                  <a:cubicBezTo>
                    <a:pt x="22714" y="30174"/>
                    <a:pt x="21410" y="28297"/>
                    <a:pt x="19859" y="26157"/>
                  </a:cubicBezTo>
                  <a:cubicBezTo>
                    <a:pt x="18307" y="24014"/>
                    <a:pt x="17003" y="22331"/>
                    <a:pt x="16003" y="21129"/>
                  </a:cubicBezTo>
                  <a:cubicBezTo>
                    <a:pt x="14575" y="19484"/>
                    <a:pt x="13451" y="18214"/>
                    <a:pt x="12620" y="17404"/>
                  </a:cubicBezTo>
                  <a:cubicBezTo>
                    <a:pt x="11762" y="16591"/>
                    <a:pt x="10990" y="16123"/>
                    <a:pt x="10315" y="16026"/>
                  </a:cubicBezTo>
                  <a:cubicBezTo>
                    <a:pt x="9982" y="15981"/>
                    <a:pt x="9708" y="16295"/>
                    <a:pt x="9453" y="16895"/>
                  </a:cubicBezTo>
                  <a:cubicBezTo>
                    <a:pt x="9169" y="17532"/>
                    <a:pt x="8933" y="18540"/>
                    <a:pt x="8663" y="19896"/>
                  </a:cubicBezTo>
                  <a:lnTo>
                    <a:pt x="6520" y="19600"/>
                  </a:lnTo>
                  <a:lnTo>
                    <a:pt x="8933" y="2810"/>
                  </a:lnTo>
                  <a:lnTo>
                    <a:pt x="11046" y="3121"/>
                  </a:lnTo>
                  <a:cubicBezTo>
                    <a:pt x="10990" y="5163"/>
                    <a:pt x="11132" y="6924"/>
                    <a:pt x="11436" y="8352"/>
                  </a:cubicBezTo>
                  <a:cubicBezTo>
                    <a:pt x="11762" y="9802"/>
                    <a:pt x="12436" y="11256"/>
                    <a:pt x="13451" y="12803"/>
                  </a:cubicBezTo>
                  <a:cubicBezTo>
                    <a:pt x="14924" y="14961"/>
                    <a:pt x="16205" y="16760"/>
                    <a:pt x="17307" y="18191"/>
                  </a:cubicBezTo>
                  <a:cubicBezTo>
                    <a:pt x="18386" y="19634"/>
                    <a:pt x="19799" y="21462"/>
                    <a:pt x="21511" y="23714"/>
                  </a:cubicBezTo>
                  <a:cubicBezTo>
                    <a:pt x="23894" y="22302"/>
                    <a:pt x="26794" y="20571"/>
                    <a:pt x="30230" y="18588"/>
                  </a:cubicBezTo>
                  <a:cubicBezTo>
                    <a:pt x="33651" y="16588"/>
                    <a:pt x="36997" y="14590"/>
                    <a:pt x="40260" y="12590"/>
                  </a:cubicBezTo>
                  <a:cubicBezTo>
                    <a:pt x="41092" y="12061"/>
                    <a:pt x="41913" y="11465"/>
                    <a:pt x="42700" y="10791"/>
                  </a:cubicBezTo>
                  <a:cubicBezTo>
                    <a:pt x="43498" y="10094"/>
                    <a:pt x="44180" y="9277"/>
                    <a:pt x="44723" y="8416"/>
                  </a:cubicBezTo>
                  <a:cubicBezTo>
                    <a:pt x="44993" y="7981"/>
                    <a:pt x="45218" y="7486"/>
                    <a:pt x="45397" y="6943"/>
                  </a:cubicBezTo>
                  <a:cubicBezTo>
                    <a:pt x="45600" y="6385"/>
                    <a:pt x="45716" y="5901"/>
                    <a:pt x="45802" y="5493"/>
                  </a:cubicBezTo>
                  <a:lnTo>
                    <a:pt x="47957" y="581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8" name="任意多边形: 形状 17">
              <a:extLst>
                <a:ext uri="{FF2B5EF4-FFF2-40B4-BE49-F238E27FC236}">
                  <a16:creationId xmlns:a16="http://schemas.microsoft.com/office/drawing/2014/main" id="{AE7C845A-116E-455B-9562-079A22F84397}"/>
                </a:ext>
              </a:extLst>
            </p:cNvPr>
            <p:cNvSpPr/>
            <p:nvPr/>
          </p:nvSpPr>
          <p:spPr>
            <a:xfrm>
              <a:off x="4255044" y="1611903"/>
              <a:ext cx="107210" cy="82468"/>
            </a:xfrm>
            <a:custGeom>
              <a:avLst/>
              <a:gdLst/>
              <a:ahLst/>
              <a:cxnLst/>
              <a:rect l="0" t="0" r="0" b="0"/>
              <a:pathLst>
                <a:path w="48709" h="37468">
                  <a:moveTo>
                    <a:pt x="47113" y="17344"/>
                  </a:moveTo>
                  <a:lnTo>
                    <a:pt x="39035" y="37446"/>
                  </a:lnTo>
                  <a:lnTo>
                    <a:pt x="37034" y="36656"/>
                  </a:lnTo>
                  <a:cubicBezTo>
                    <a:pt x="37207" y="36173"/>
                    <a:pt x="37405" y="35491"/>
                    <a:pt x="37709" y="34546"/>
                  </a:cubicBezTo>
                  <a:cubicBezTo>
                    <a:pt x="37979" y="33655"/>
                    <a:pt x="38136" y="32995"/>
                    <a:pt x="38136" y="32590"/>
                  </a:cubicBezTo>
                  <a:cubicBezTo>
                    <a:pt x="38136" y="31860"/>
                    <a:pt x="37979" y="31294"/>
                    <a:pt x="37649" y="30916"/>
                  </a:cubicBezTo>
                  <a:cubicBezTo>
                    <a:pt x="37323" y="30511"/>
                    <a:pt x="36832" y="30162"/>
                    <a:pt x="36176" y="29900"/>
                  </a:cubicBezTo>
                  <a:lnTo>
                    <a:pt x="10495" y="19622"/>
                  </a:lnTo>
                  <a:cubicBezTo>
                    <a:pt x="9907" y="19405"/>
                    <a:pt x="9378" y="19289"/>
                    <a:pt x="8828" y="19357"/>
                  </a:cubicBezTo>
                  <a:cubicBezTo>
                    <a:pt x="8314" y="19405"/>
                    <a:pt x="7786" y="19660"/>
                    <a:pt x="7265" y="20218"/>
                  </a:cubicBezTo>
                  <a:cubicBezTo>
                    <a:pt x="6909" y="20552"/>
                    <a:pt x="6505" y="21087"/>
                    <a:pt x="5991" y="21826"/>
                  </a:cubicBezTo>
                  <a:cubicBezTo>
                    <a:pt x="5504" y="22556"/>
                    <a:pt x="5092" y="23205"/>
                    <a:pt x="4819" y="23718"/>
                  </a:cubicBezTo>
                  <a:lnTo>
                    <a:pt x="2810" y="22942"/>
                  </a:lnTo>
                  <a:lnTo>
                    <a:pt x="10847" y="2810"/>
                  </a:lnTo>
                  <a:lnTo>
                    <a:pt x="12848" y="3608"/>
                  </a:lnTo>
                  <a:cubicBezTo>
                    <a:pt x="12702" y="4144"/>
                    <a:pt x="12515" y="4819"/>
                    <a:pt x="12312" y="5632"/>
                  </a:cubicBezTo>
                  <a:cubicBezTo>
                    <a:pt x="12095" y="6422"/>
                    <a:pt x="11971" y="7115"/>
                    <a:pt x="11934" y="7719"/>
                  </a:cubicBezTo>
                  <a:cubicBezTo>
                    <a:pt x="11893" y="8494"/>
                    <a:pt x="12050" y="9030"/>
                    <a:pt x="12428" y="9457"/>
                  </a:cubicBezTo>
                  <a:cubicBezTo>
                    <a:pt x="12807" y="9869"/>
                    <a:pt x="13298" y="10195"/>
                    <a:pt x="13908" y="10394"/>
                  </a:cubicBezTo>
                  <a:lnTo>
                    <a:pt x="39567" y="20687"/>
                  </a:lnTo>
                  <a:cubicBezTo>
                    <a:pt x="40163" y="20960"/>
                    <a:pt x="40748" y="21058"/>
                    <a:pt x="41242" y="20983"/>
                  </a:cubicBezTo>
                  <a:cubicBezTo>
                    <a:pt x="41793" y="20923"/>
                    <a:pt x="42321" y="20649"/>
                    <a:pt x="42831" y="20091"/>
                  </a:cubicBezTo>
                  <a:cubicBezTo>
                    <a:pt x="43142" y="19784"/>
                    <a:pt x="43535" y="19278"/>
                    <a:pt x="43996" y="18510"/>
                  </a:cubicBezTo>
                  <a:cubicBezTo>
                    <a:pt x="44461" y="17749"/>
                    <a:pt x="44854" y="17060"/>
                    <a:pt x="45098" y="16516"/>
                  </a:cubicBezTo>
                  <a:lnTo>
                    <a:pt x="47113" y="1734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9" name="任意多边形: 形状 18">
              <a:extLst>
                <a:ext uri="{FF2B5EF4-FFF2-40B4-BE49-F238E27FC236}">
                  <a16:creationId xmlns:a16="http://schemas.microsoft.com/office/drawing/2014/main" id="{732EF0F1-AB57-4E6B-BB22-0CAA82B3EF20}"/>
                </a:ext>
              </a:extLst>
            </p:cNvPr>
            <p:cNvSpPr/>
            <p:nvPr/>
          </p:nvSpPr>
          <p:spPr>
            <a:xfrm>
              <a:off x="4303809" y="1466874"/>
              <a:ext cx="131949" cy="140195"/>
            </a:xfrm>
            <a:custGeom>
              <a:avLst/>
              <a:gdLst/>
              <a:ahLst/>
              <a:cxnLst/>
              <a:rect l="0" t="0" r="0" b="0"/>
              <a:pathLst>
                <a:path w="59950" h="63697">
                  <a:moveTo>
                    <a:pt x="31230" y="4054"/>
                  </a:moveTo>
                  <a:cubicBezTo>
                    <a:pt x="30972" y="4489"/>
                    <a:pt x="30623" y="5115"/>
                    <a:pt x="30196" y="6018"/>
                  </a:cubicBezTo>
                  <a:cubicBezTo>
                    <a:pt x="29769" y="6849"/>
                    <a:pt x="29567" y="7741"/>
                    <a:pt x="29578" y="8682"/>
                  </a:cubicBezTo>
                  <a:cubicBezTo>
                    <a:pt x="29578" y="9540"/>
                    <a:pt x="30005" y="10428"/>
                    <a:pt x="30811" y="11349"/>
                  </a:cubicBezTo>
                  <a:cubicBezTo>
                    <a:pt x="31620" y="12297"/>
                    <a:pt x="32984" y="13436"/>
                    <a:pt x="34861" y="14778"/>
                  </a:cubicBezTo>
                  <a:lnTo>
                    <a:pt x="57586" y="31103"/>
                  </a:lnTo>
                  <a:lnTo>
                    <a:pt x="54731" y="35067"/>
                  </a:lnTo>
                  <a:lnTo>
                    <a:pt x="16059" y="37184"/>
                  </a:lnTo>
                  <a:lnTo>
                    <a:pt x="30931" y="47822"/>
                  </a:lnTo>
                  <a:cubicBezTo>
                    <a:pt x="32793" y="49170"/>
                    <a:pt x="34280" y="50055"/>
                    <a:pt x="35401" y="50516"/>
                  </a:cubicBezTo>
                  <a:cubicBezTo>
                    <a:pt x="36540" y="50943"/>
                    <a:pt x="37544" y="51025"/>
                    <a:pt x="38357" y="50793"/>
                  </a:cubicBezTo>
                  <a:cubicBezTo>
                    <a:pt x="38986" y="50639"/>
                    <a:pt x="39740" y="50227"/>
                    <a:pt x="40620" y="49534"/>
                  </a:cubicBezTo>
                  <a:cubicBezTo>
                    <a:pt x="41519" y="48803"/>
                    <a:pt x="42183" y="48245"/>
                    <a:pt x="42643" y="47780"/>
                  </a:cubicBezTo>
                  <a:lnTo>
                    <a:pt x="44397" y="49021"/>
                  </a:lnTo>
                  <a:lnTo>
                    <a:pt x="34629" y="62659"/>
                  </a:lnTo>
                  <a:lnTo>
                    <a:pt x="32868" y="61408"/>
                  </a:lnTo>
                  <a:cubicBezTo>
                    <a:pt x="33239" y="60790"/>
                    <a:pt x="33606" y="60052"/>
                    <a:pt x="33977" y="59190"/>
                  </a:cubicBezTo>
                  <a:cubicBezTo>
                    <a:pt x="34340" y="58332"/>
                    <a:pt x="34535" y="57485"/>
                    <a:pt x="34543" y="56747"/>
                  </a:cubicBezTo>
                  <a:cubicBezTo>
                    <a:pt x="34505" y="55840"/>
                    <a:pt x="34138" y="54956"/>
                    <a:pt x="33426" y="54146"/>
                  </a:cubicBezTo>
                  <a:cubicBezTo>
                    <a:pt x="32707" y="53288"/>
                    <a:pt x="31317" y="52131"/>
                    <a:pt x="29260" y="50662"/>
                  </a:cubicBezTo>
                  <a:lnTo>
                    <a:pt x="14223" y="39863"/>
                  </a:lnTo>
                  <a:cubicBezTo>
                    <a:pt x="13478" y="39342"/>
                    <a:pt x="12680" y="38934"/>
                    <a:pt x="11863" y="38694"/>
                  </a:cubicBezTo>
                  <a:cubicBezTo>
                    <a:pt x="11031" y="38436"/>
                    <a:pt x="10188" y="38406"/>
                    <a:pt x="9378" y="38529"/>
                  </a:cubicBezTo>
                  <a:cubicBezTo>
                    <a:pt x="8487" y="38694"/>
                    <a:pt x="7666" y="39016"/>
                    <a:pt x="6891" y="39492"/>
                  </a:cubicBezTo>
                  <a:cubicBezTo>
                    <a:pt x="6107" y="39942"/>
                    <a:pt x="5347" y="40549"/>
                    <a:pt x="4564" y="41302"/>
                  </a:cubicBezTo>
                  <a:lnTo>
                    <a:pt x="2810" y="40036"/>
                  </a:lnTo>
                  <a:lnTo>
                    <a:pt x="11376" y="28117"/>
                  </a:lnTo>
                  <a:lnTo>
                    <a:pt x="45296" y="26288"/>
                  </a:lnTo>
                  <a:lnTo>
                    <a:pt x="33216" y="17622"/>
                  </a:lnTo>
                  <a:cubicBezTo>
                    <a:pt x="31317" y="16262"/>
                    <a:pt x="29773" y="15359"/>
                    <a:pt x="28671" y="14950"/>
                  </a:cubicBezTo>
                  <a:cubicBezTo>
                    <a:pt x="27547" y="14493"/>
                    <a:pt x="26592" y="14414"/>
                    <a:pt x="25737" y="14624"/>
                  </a:cubicBezTo>
                  <a:cubicBezTo>
                    <a:pt x="25078" y="14811"/>
                    <a:pt x="24332" y="15227"/>
                    <a:pt x="23489" y="15913"/>
                  </a:cubicBezTo>
                  <a:cubicBezTo>
                    <a:pt x="22635" y="16580"/>
                    <a:pt x="21961" y="17101"/>
                    <a:pt x="21503" y="17580"/>
                  </a:cubicBezTo>
                  <a:lnTo>
                    <a:pt x="19814" y="16363"/>
                  </a:lnTo>
                  <a:lnTo>
                    <a:pt x="29518" y="2810"/>
                  </a:lnTo>
                  <a:lnTo>
                    <a:pt x="31230" y="405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0" name="任意多边形: 形状 19">
              <a:extLst>
                <a:ext uri="{FF2B5EF4-FFF2-40B4-BE49-F238E27FC236}">
                  <a16:creationId xmlns:a16="http://schemas.microsoft.com/office/drawing/2014/main" id="{AA4A620F-F428-47DA-A16D-CFFF16300126}"/>
                </a:ext>
              </a:extLst>
            </p:cNvPr>
            <p:cNvSpPr/>
            <p:nvPr/>
          </p:nvSpPr>
          <p:spPr>
            <a:xfrm>
              <a:off x="4425305" y="1368497"/>
              <a:ext cx="107210" cy="107209"/>
            </a:xfrm>
            <a:custGeom>
              <a:avLst/>
              <a:gdLst/>
              <a:ahLst/>
              <a:cxnLst/>
              <a:rect l="0" t="0" r="0" b="0"/>
              <a:pathLst>
                <a:path w="48709" h="48709">
                  <a:moveTo>
                    <a:pt x="43649" y="16602"/>
                  </a:moveTo>
                  <a:cubicBezTo>
                    <a:pt x="43237" y="16992"/>
                    <a:pt x="42896" y="17386"/>
                    <a:pt x="42585" y="17689"/>
                  </a:cubicBezTo>
                  <a:cubicBezTo>
                    <a:pt x="42278" y="18015"/>
                    <a:pt x="41967" y="18480"/>
                    <a:pt x="41585" y="19060"/>
                  </a:cubicBezTo>
                  <a:cubicBezTo>
                    <a:pt x="41135" y="19735"/>
                    <a:pt x="41012" y="20319"/>
                    <a:pt x="41180" y="20923"/>
                  </a:cubicBezTo>
                  <a:cubicBezTo>
                    <a:pt x="41341" y="21481"/>
                    <a:pt x="41585" y="21994"/>
                    <a:pt x="41971" y="22481"/>
                  </a:cubicBezTo>
                  <a:lnTo>
                    <a:pt x="44811" y="26026"/>
                  </a:lnTo>
                  <a:cubicBezTo>
                    <a:pt x="45399" y="26723"/>
                    <a:pt x="45875" y="27315"/>
                    <a:pt x="46239" y="27708"/>
                  </a:cubicBezTo>
                  <a:cubicBezTo>
                    <a:pt x="46609" y="28150"/>
                    <a:pt x="47052" y="28686"/>
                    <a:pt x="47587" y="29308"/>
                  </a:cubicBezTo>
                  <a:cubicBezTo>
                    <a:pt x="46857" y="31302"/>
                    <a:pt x="45399" y="33831"/>
                    <a:pt x="43215" y="36802"/>
                  </a:cubicBezTo>
                  <a:cubicBezTo>
                    <a:pt x="41042" y="39803"/>
                    <a:pt x="38771" y="42261"/>
                    <a:pt x="36425" y="44112"/>
                  </a:cubicBezTo>
                  <a:cubicBezTo>
                    <a:pt x="34222" y="45911"/>
                    <a:pt x="31884" y="47222"/>
                    <a:pt x="29434" y="48091"/>
                  </a:cubicBezTo>
                  <a:cubicBezTo>
                    <a:pt x="26961" y="48998"/>
                    <a:pt x="24462" y="49343"/>
                    <a:pt x="21925" y="49156"/>
                  </a:cubicBezTo>
                  <a:cubicBezTo>
                    <a:pt x="19418" y="48998"/>
                    <a:pt x="16945" y="48256"/>
                    <a:pt x="14517" y="46952"/>
                  </a:cubicBezTo>
                  <a:cubicBezTo>
                    <a:pt x="12097" y="45671"/>
                    <a:pt x="9875" y="43756"/>
                    <a:pt x="7829" y="41227"/>
                  </a:cubicBezTo>
                  <a:cubicBezTo>
                    <a:pt x="5937" y="38837"/>
                    <a:pt x="4547" y="36322"/>
                    <a:pt x="3734" y="33707"/>
                  </a:cubicBezTo>
                  <a:cubicBezTo>
                    <a:pt x="2872" y="31069"/>
                    <a:pt x="2632" y="28416"/>
                    <a:pt x="2936" y="25749"/>
                  </a:cubicBezTo>
                  <a:cubicBezTo>
                    <a:pt x="3239" y="23141"/>
                    <a:pt x="4116" y="20604"/>
                    <a:pt x="5566" y="18139"/>
                  </a:cubicBezTo>
                  <a:cubicBezTo>
                    <a:pt x="7039" y="15673"/>
                    <a:pt x="9036" y="13421"/>
                    <a:pt x="11557" y="11383"/>
                  </a:cubicBezTo>
                  <a:cubicBezTo>
                    <a:pt x="13296" y="10000"/>
                    <a:pt x="15068" y="8914"/>
                    <a:pt x="16863" y="8161"/>
                  </a:cubicBezTo>
                  <a:cubicBezTo>
                    <a:pt x="18680" y="7385"/>
                    <a:pt x="20254" y="6872"/>
                    <a:pt x="21595" y="6595"/>
                  </a:cubicBezTo>
                  <a:lnTo>
                    <a:pt x="21981" y="4339"/>
                  </a:lnTo>
                  <a:lnTo>
                    <a:pt x="23858" y="2810"/>
                  </a:lnTo>
                  <a:lnTo>
                    <a:pt x="33012" y="13789"/>
                  </a:lnTo>
                  <a:lnTo>
                    <a:pt x="31120" y="15295"/>
                  </a:lnTo>
                  <a:cubicBezTo>
                    <a:pt x="27350" y="12803"/>
                    <a:pt x="24068" y="11402"/>
                    <a:pt x="21250" y="10978"/>
                  </a:cubicBezTo>
                  <a:cubicBezTo>
                    <a:pt x="18459" y="10600"/>
                    <a:pt x="15889" y="11327"/>
                    <a:pt x="13562" y="13189"/>
                  </a:cubicBezTo>
                  <a:cubicBezTo>
                    <a:pt x="10830" y="15392"/>
                    <a:pt x="9669" y="18281"/>
                    <a:pt x="10103" y="21886"/>
                  </a:cubicBezTo>
                  <a:cubicBezTo>
                    <a:pt x="10546" y="25479"/>
                    <a:pt x="12438" y="29379"/>
                    <a:pt x="15806" y="33572"/>
                  </a:cubicBezTo>
                  <a:cubicBezTo>
                    <a:pt x="19392" y="38035"/>
                    <a:pt x="22944" y="40957"/>
                    <a:pt x="26429" y="42291"/>
                  </a:cubicBezTo>
                  <a:cubicBezTo>
                    <a:pt x="29906" y="43625"/>
                    <a:pt x="32993" y="43239"/>
                    <a:pt x="35676" y="41096"/>
                  </a:cubicBezTo>
                  <a:cubicBezTo>
                    <a:pt x="36916" y="40081"/>
                    <a:pt x="37872" y="39001"/>
                    <a:pt x="38569" y="37847"/>
                  </a:cubicBezTo>
                  <a:cubicBezTo>
                    <a:pt x="39221" y="36690"/>
                    <a:pt x="39625" y="35637"/>
                    <a:pt x="39771" y="34730"/>
                  </a:cubicBezTo>
                  <a:lnTo>
                    <a:pt x="34837" y="28551"/>
                  </a:lnTo>
                  <a:cubicBezTo>
                    <a:pt x="34425" y="28049"/>
                    <a:pt x="33994" y="27660"/>
                    <a:pt x="33533" y="27521"/>
                  </a:cubicBezTo>
                  <a:cubicBezTo>
                    <a:pt x="33061" y="27289"/>
                    <a:pt x="32454" y="27289"/>
                    <a:pt x="31678" y="27498"/>
                  </a:cubicBezTo>
                  <a:cubicBezTo>
                    <a:pt x="31082" y="27656"/>
                    <a:pt x="30412" y="27903"/>
                    <a:pt x="29677" y="28312"/>
                  </a:cubicBezTo>
                  <a:cubicBezTo>
                    <a:pt x="28924" y="28682"/>
                    <a:pt x="28283" y="29027"/>
                    <a:pt x="27841" y="29304"/>
                  </a:cubicBezTo>
                  <a:lnTo>
                    <a:pt x="26489" y="27660"/>
                  </a:lnTo>
                  <a:lnTo>
                    <a:pt x="42301" y="14905"/>
                  </a:lnTo>
                  <a:lnTo>
                    <a:pt x="43649" y="1660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1" name="任意多边形: 形状 20">
              <a:extLst>
                <a:ext uri="{FF2B5EF4-FFF2-40B4-BE49-F238E27FC236}">
                  <a16:creationId xmlns:a16="http://schemas.microsoft.com/office/drawing/2014/main" id="{9B3E8790-393B-42EB-8744-BE17448199F1}"/>
                </a:ext>
              </a:extLst>
            </p:cNvPr>
            <p:cNvSpPr/>
            <p:nvPr/>
          </p:nvSpPr>
          <p:spPr>
            <a:xfrm>
              <a:off x="4617485" y="1265619"/>
              <a:ext cx="107210" cy="107209"/>
            </a:xfrm>
            <a:custGeom>
              <a:avLst/>
              <a:gdLst/>
              <a:ahLst/>
              <a:cxnLst/>
              <a:rect l="0" t="0" r="0" b="0"/>
              <a:pathLst>
                <a:path w="48709" h="48709">
                  <a:moveTo>
                    <a:pt x="47233" y="4942"/>
                  </a:moveTo>
                  <a:cubicBezTo>
                    <a:pt x="46728" y="5144"/>
                    <a:pt x="46016" y="5463"/>
                    <a:pt x="45075" y="5920"/>
                  </a:cubicBezTo>
                  <a:cubicBezTo>
                    <a:pt x="44153" y="6347"/>
                    <a:pt x="43423" y="6906"/>
                    <a:pt x="42887" y="7554"/>
                  </a:cubicBezTo>
                  <a:cubicBezTo>
                    <a:pt x="42317" y="8161"/>
                    <a:pt x="42048" y="9090"/>
                    <a:pt x="42078" y="10315"/>
                  </a:cubicBezTo>
                  <a:cubicBezTo>
                    <a:pt x="42100" y="11510"/>
                    <a:pt x="42449" y="13264"/>
                    <a:pt x="43033" y="15583"/>
                  </a:cubicBezTo>
                  <a:lnTo>
                    <a:pt x="46784" y="29586"/>
                  </a:lnTo>
                  <a:cubicBezTo>
                    <a:pt x="47885" y="33700"/>
                    <a:pt x="47357" y="37383"/>
                    <a:pt x="45233" y="40628"/>
                  </a:cubicBezTo>
                  <a:cubicBezTo>
                    <a:pt x="43086" y="43895"/>
                    <a:pt x="39725" y="46143"/>
                    <a:pt x="35116" y="47394"/>
                  </a:cubicBezTo>
                  <a:cubicBezTo>
                    <a:pt x="29732" y="48788"/>
                    <a:pt x="25239" y="48713"/>
                    <a:pt x="21638" y="47084"/>
                  </a:cubicBezTo>
                  <a:cubicBezTo>
                    <a:pt x="18045" y="45446"/>
                    <a:pt x="15681" y="42467"/>
                    <a:pt x="14538" y="38140"/>
                  </a:cubicBezTo>
                  <a:lnTo>
                    <a:pt x="9378" y="18892"/>
                  </a:lnTo>
                  <a:cubicBezTo>
                    <a:pt x="9232" y="18255"/>
                    <a:pt x="8974" y="17768"/>
                    <a:pt x="8603" y="17401"/>
                  </a:cubicBezTo>
                  <a:cubicBezTo>
                    <a:pt x="8262" y="17015"/>
                    <a:pt x="7704" y="16741"/>
                    <a:pt x="6935" y="16539"/>
                  </a:cubicBezTo>
                  <a:cubicBezTo>
                    <a:pt x="6407" y="16438"/>
                    <a:pt x="5781" y="16423"/>
                    <a:pt x="5073" y="16438"/>
                  </a:cubicBezTo>
                  <a:cubicBezTo>
                    <a:pt x="4365" y="16509"/>
                    <a:pt x="3784" y="16539"/>
                    <a:pt x="3368" y="16610"/>
                  </a:cubicBezTo>
                  <a:lnTo>
                    <a:pt x="2810" y="14523"/>
                  </a:lnTo>
                  <a:lnTo>
                    <a:pt x="22564" y="9247"/>
                  </a:lnTo>
                  <a:lnTo>
                    <a:pt x="23122" y="11319"/>
                  </a:lnTo>
                  <a:cubicBezTo>
                    <a:pt x="22564" y="11507"/>
                    <a:pt x="21998" y="11724"/>
                    <a:pt x="21455" y="11994"/>
                  </a:cubicBezTo>
                  <a:cubicBezTo>
                    <a:pt x="20881" y="12237"/>
                    <a:pt x="20331" y="12530"/>
                    <a:pt x="19780" y="12886"/>
                  </a:cubicBezTo>
                  <a:cubicBezTo>
                    <a:pt x="19143" y="13264"/>
                    <a:pt x="18794" y="13770"/>
                    <a:pt x="18678" y="14328"/>
                  </a:cubicBezTo>
                  <a:cubicBezTo>
                    <a:pt x="18592" y="14894"/>
                    <a:pt x="18633" y="15467"/>
                    <a:pt x="18794" y="16123"/>
                  </a:cubicBezTo>
                  <a:lnTo>
                    <a:pt x="23860" y="35082"/>
                  </a:lnTo>
                  <a:cubicBezTo>
                    <a:pt x="24876" y="38814"/>
                    <a:pt x="26412" y="41328"/>
                    <a:pt x="28506" y="42569"/>
                  </a:cubicBezTo>
                  <a:cubicBezTo>
                    <a:pt x="30631" y="43846"/>
                    <a:pt x="33261" y="44019"/>
                    <a:pt x="36420" y="43205"/>
                  </a:cubicBezTo>
                  <a:cubicBezTo>
                    <a:pt x="39485" y="42362"/>
                    <a:pt x="41680" y="40800"/>
                    <a:pt x="42928" y="38443"/>
                  </a:cubicBezTo>
                  <a:cubicBezTo>
                    <a:pt x="44187" y="36101"/>
                    <a:pt x="44333" y="33108"/>
                    <a:pt x="43355" y="29477"/>
                  </a:cubicBezTo>
                  <a:lnTo>
                    <a:pt x="39972" y="16700"/>
                  </a:lnTo>
                  <a:cubicBezTo>
                    <a:pt x="39357" y="14426"/>
                    <a:pt x="38747" y="12796"/>
                    <a:pt x="38132" y="11720"/>
                  </a:cubicBezTo>
                  <a:cubicBezTo>
                    <a:pt x="37521" y="10705"/>
                    <a:pt x="36828" y="9997"/>
                    <a:pt x="36060" y="9671"/>
                  </a:cubicBezTo>
                  <a:cubicBezTo>
                    <a:pt x="35487" y="9416"/>
                    <a:pt x="34595" y="9281"/>
                    <a:pt x="33366" y="9281"/>
                  </a:cubicBezTo>
                  <a:cubicBezTo>
                    <a:pt x="32141" y="9259"/>
                    <a:pt x="31264" y="9281"/>
                    <a:pt x="30792" y="9341"/>
                  </a:cubicBezTo>
                  <a:lnTo>
                    <a:pt x="30219" y="7202"/>
                  </a:lnTo>
                  <a:lnTo>
                    <a:pt x="46683" y="2810"/>
                  </a:lnTo>
                  <a:lnTo>
                    <a:pt x="47233" y="49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2" name="任意多边形: 形状 21">
              <a:extLst>
                <a:ext uri="{FF2B5EF4-FFF2-40B4-BE49-F238E27FC236}">
                  <a16:creationId xmlns:a16="http://schemas.microsoft.com/office/drawing/2014/main" id="{CCF4C6EA-87B8-4852-9556-C04D9B408B30}"/>
                </a:ext>
              </a:extLst>
            </p:cNvPr>
            <p:cNvSpPr/>
            <p:nvPr/>
          </p:nvSpPr>
          <p:spPr>
            <a:xfrm>
              <a:off x="4775922" y="1258105"/>
              <a:ext cx="107210" cy="98962"/>
            </a:xfrm>
            <a:custGeom>
              <a:avLst/>
              <a:gdLst/>
              <a:ahLst/>
              <a:cxnLst/>
              <a:rect l="0" t="0" r="0" b="0"/>
              <a:pathLst>
                <a:path w="48709" h="44962">
                  <a:moveTo>
                    <a:pt x="48961" y="5587"/>
                  </a:moveTo>
                  <a:cubicBezTo>
                    <a:pt x="48444" y="5620"/>
                    <a:pt x="47713" y="5703"/>
                    <a:pt x="46758" y="5819"/>
                  </a:cubicBezTo>
                  <a:cubicBezTo>
                    <a:pt x="45821" y="5973"/>
                    <a:pt x="44937" y="6328"/>
                    <a:pt x="44183" y="6864"/>
                  </a:cubicBezTo>
                  <a:cubicBezTo>
                    <a:pt x="43486" y="7370"/>
                    <a:pt x="42996" y="8209"/>
                    <a:pt x="42700" y="9416"/>
                  </a:cubicBezTo>
                  <a:cubicBezTo>
                    <a:pt x="42389" y="10596"/>
                    <a:pt x="42228" y="12372"/>
                    <a:pt x="42205" y="14714"/>
                  </a:cubicBezTo>
                  <a:lnTo>
                    <a:pt x="41819" y="42670"/>
                  </a:lnTo>
                  <a:lnTo>
                    <a:pt x="36922" y="42621"/>
                  </a:lnTo>
                  <a:lnTo>
                    <a:pt x="13103" y="12069"/>
                  </a:lnTo>
                  <a:lnTo>
                    <a:pt x="12844" y="30380"/>
                  </a:lnTo>
                  <a:cubicBezTo>
                    <a:pt x="12814" y="32647"/>
                    <a:pt x="12938" y="34378"/>
                    <a:pt x="13223" y="35562"/>
                  </a:cubicBezTo>
                  <a:cubicBezTo>
                    <a:pt x="13511" y="36765"/>
                    <a:pt x="13998" y="37611"/>
                    <a:pt x="14658" y="38170"/>
                  </a:cubicBezTo>
                  <a:cubicBezTo>
                    <a:pt x="15141" y="38612"/>
                    <a:pt x="15924" y="38945"/>
                    <a:pt x="17018" y="39271"/>
                  </a:cubicBezTo>
                  <a:cubicBezTo>
                    <a:pt x="18086" y="39620"/>
                    <a:pt x="18933" y="39852"/>
                    <a:pt x="19593" y="39953"/>
                  </a:cubicBezTo>
                  <a:lnTo>
                    <a:pt x="19574" y="42111"/>
                  </a:lnTo>
                  <a:lnTo>
                    <a:pt x="2810" y="41860"/>
                  </a:lnTo>
                  <a:lnTo>
                    <a:pt x="2825" y="39751"/>
                  </a:lnTo>
                  <a:cubicBezTo>
                    <a:pt x="3541" y="39676"/>
                    <a:pt x="4339" y="39541"/>
                    <a:pt x="5276" y="39354"/>
                  </a:cubicBezTo>
                  <a:cubicBezTo>
                    <a:pt x="6216" y="39159"/>
                    <a:pt x="6988" y="38825"/>
                    <a:pt x="7602" y="38424"/>
                  </a:cubicBezTo>
                  <a:cubicBezTo>
                    <a:pt x="8333" y="37881"/>
                    <a:pt x="8820" y="37113"/>
                    <a:pt x="9109" y="36026"/>
                  </a:cubicBezTo>
                  <a:cubicBezTo>
                    <a:pt x="9397" y="34970"/>
                    <a:pt x="9558" y="33164"/>
                    <a:pt x="9558" y="30635"/>
                  </a:cubicBezTo>
                  <a:lnTo>
                    <a:pt x="9824" y="12106"/>
                  </a:lnTo>
                  <a:cubicBezTo>
                    <a:pt x="9839" y="11173"/>
                    <a:pt x="9716" y="10323"/>
                    <a:pt x="9435" y="9498"/>
                  </a:cubicBezTo>
                  <a:cubicBezTo>
                    <a:pt x="9169" y="8663"/>
                    <a:pt x="8745" y="7970"/>
                    <a:pt x="8153" y="7374"/>
                  </a:cubicBezTo>
                  <a:cubicBezTo>
                    <a:pt x="7516" y="6729"/>
                    <a:pt x="6793" y="6227"/>
                    <a:pt x="5965" y="5868"/>
                  </a:cubicBezTo>
                  <a:cubicBezTo>
                    <a:pt x="5152" y="5519"/>
                    <a:pt x="4189" y="5201"/>
                    <a:pt x="3155" y="4991"/>
                  </a:cubicBezTo>
                  <a:lnTo>
                    <a:pt x="3155" y="2810"/>
                  </a:lnTo>
                  <a:lnTo>
                    <a:pt x="17835" y="3027"/>
                  </a:lnTo>
                  <a:lnTo>
                    <a:pt x="38728" y="29810"/>
                  </a:lnTo>
                  <a:lnTo>
                    <a:pt x="38945" y="14961"/>
                  </a:lnTo>
                  <a:cubicBezTo>
                    <a:pt x="38968" y="12620"/>
                    <a:pt x="38852" y="10866"/>
                    <a:pt x="38559" y="9686"/>
                  </a:cubicBezTo>
                  <a:cubicBezTo>
                    <a:pt x="38256" y="8532"/>
                    <a:pt x="37776" y="7677"/>
                    <a:pt x="37109" y="7112"/>
                  </a:cubicBezTo>
                  <a:cubicBezTo>
                    <a:pt x="36603" y="6707"/>
                    <a:pt x="35805" y="6325"/>
                    <a:pt x="34790" y="5995"/>
                  </a:cubicBezTo>
                  <a:cubicBezTo>
                    <a:pt x="33748" y="5662"/>
                    <a:pt x="32905" y="5474"/>
                    <a:pt x="32268" y="5313"/>
                  </a:cubicBezTo>
                  <a:lnTo>
                    <a:pt x="32328" y="3234"/>
                  </a:lnTo>
                  <a:lnTo>
                    <a:pt x="49002" y="3458"/>
                  </a:lnTo>
                  <a:lnTo>
                    <a:pt x="48961" y="5587"/>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3" name="任意多边形: 形状 22">
              <a:extLst>
                <a:ext uri="{FF2B5EF4-FFF2-40B4-BE49-F238E27FC236}">
                  <a16:creationId xmlns:a16="http://schemas.microsoft.com/office/drawing/2014/main" id="{BDE7E8C4-7ECD-486A-B0A9-6267C95998C0}"/>
                </a:ext>
              </a:extLst>
            </p:cNvPr>
            <p:cNvSpPr/>
            <p:nvPr/>
          </p:nvSpPr>
          <p:spPr>
            <a:xfrm>
              <a:off x="4923878" y="1271861"/>
              <a:ext cx="74221" cy="107209"/>
            </a:xfrm>
            <a:custGeom>
              <a:avLst/>
              <a:gdLst/>
              <a:ahLst/>
              <a:cxnLst/>
              <a:rect l="0" t="0" r="0" b="0"/>
              <a:pathLst>
                <a:path w="33722" h="48709">
                  <a:moveTo>
                    <a:pt x="23797" y="46016"/>
                  </a:moveTo>
                  <a:lnTo>
                    <a:pt x="2810" y="40613"/>
                  </a:lnTo>
                  <a:lnTo>
                    <a:pt x="3353" y="38503"/>
                  </a:lnTo>
                  <a:cubicBezTo>
                    <a:pt x="3822" y="38604"/>
                    <a:pt x="4541" y="38758"/>
                    <a:pt x="5497" y="38908"/>
                  </a:cubicBezTo>
                  <a:cubicBezTo>
                    <a:pt x="6433" y="39088"/>
                    <a:pt x="7100" y="39140"/>
                    <a:pt x="7513" y="39088"/>
                  </a:cubicBezTo>
                  <a:cubicBezTo>
                    <a:pt x="8232" y="39001"/>
                    <a:pt x="8753" y="38754"/>
                    <a:pt x="9124" y="38364"/>
                  </a:cubicBezTo>
                  <a:cubicBezTo>
                    <a:pt x="9472" y="38016"/>
                    <a:pt x="9738" y="37465"/>
                    <a:pt x="9918" y="36821"/>
                  </a:cubicBezTo>
                  <a:lnTo>
                    <a:pt x="16861" y="10015"/>
                  </a:lnTo>
                  <a:cubicBezTo>
                    <a:pt x="17000" y="9420"/>
                    <a:pt x="17018" y="8843"/>
                    <a:pt x="16921" y="8318"/>
                  </a:cubicBezTo>
                  <a:cubicBezTo>
                    <a:pt x="16797" y="7812"/>
                    <a:pt x="16449" y="7318"/>
                    <a:pt x="15838" y="6868"/>
                  </a:cubicBezTo>
                  <a:cubicBezTo>
                    <a:pt x="15467" y="6565"/>
                    <a:pt x="14898" y="6242"/>
                    <a:pt x="14100" y="5811"/>
                  </a:cubicBezTo>
                  <a:cubicBezTo>
                    <a:pt x="13324" y="5422"/>
                    <a:pt x="12635" y="5096"/>
                    <a:pt x="12035" y="4875"/>
                  </a:cubicBezTo>
                  <a:lnTo>
                    <a:pt x="12571" y="2810"/>
                  </a:lnTo>
                  <a:lnTo>
                    <a:pt x="33557" y="8239"/>
                  </a:lnTo>
                  <a:lnTo>
                    <a:pt x="33006" y="10311"/>
                  </a:lnTo>
                  <a:cubicBezTo>
                    <a:pt x="32478" y="10233"/>
                    <a:pt x="31796" y="10117"/>
                    <a:pt x="30972" y="10015"/>
                  </a:cubicBezTo>
                  <a:cubicBezTo>
                    <a:pt x="30151" y="9907"/>
                    <a:pt x="29443" y="9869"/>
                    <a:pt x="28847" y="9907"/>
                  </a:cubicBezTo>
                  <a:cubicBezTo>
                    <a:pt x="28094" y="9955"/>
                    <a:pt x="27543" y="10218"/>
                    <a:pt x="27172" y="10622"/>
                  </a:cubicBezTo>
                  <a:cubicBezTo>
                    <a:pt x="26832" y="11065"/>
                    <a:pt x="26566" y="11585"/>
                    <a:pt x="26404" y="12185"/>
                  </a:cubicBezTo>
                  <a:lnTo>
                    <a:pt x="19469" y="38968"/>
                  </a:lnTo>
                  <a:cubicBezTo>
                    <a:pt x="19304" y="39597"/>
                    <a:pt x="19304" y="40185"/>
                    <a:pt x="19401" y="40684"/>
                  </a:cubicBezTo>
                  <a:cubicBezTo>
                    <a:pt x="19525" y="41186"/>
                    <a:pt x="19896" y="41692"/>
                    <a:pt x="20488" y="42156"/>
                  </a:cubicBezTo>
                  <a:cubicBezTo>
                    <a:pt x="20807" y="42419"/>
                    <a:pt x="21402" y="42730"/>
                    <a:pt x="22212" y="43112"/>
                  </a:cubicBezTo>
                  <a:cubicBezTo>
                    <a:pt x="23032" y="43460"/>
                    <a:pt x="23740" y="43738"/>
                    <a:pt x="24314" y="43947"/>
                  </a:cubicBezTo>
                  <a:lnTo>
                    <a:pt x="23797" y="46016"/>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4" name="任意多边形: 形状 23">
              <a:extLst>
                <a:ext uri="{FF2B5EF4-FFF2-40B4-BE49-F238E27FC236}">
                  <a16:creationId xmlns:a16="http://schemas.microsoft.com/office/drawing/2014/main" id="{C3B6DB5E-CE50-43D1-A19B-CEDA065E6210}"/>
                </a:ext>
              </a:extLst>
            </p:cNvPr>
            <p:cNvSpPr/>
            <p:nvPr/>
          </p:nvSpPr>
          <p:spPr>
            <a:xfrm>
              <a:off x="5050236" y="1304000"/>
              <a:ext cx="98962" cy="115456"/>
            </a:xfrm>
            <a:custGeom>
              <a:avLst/>
              <a:gdLst/>
              <a:ahLst/>
              <a:cxnLst/>
              <a:rect l="0" t="0" r="0" b="0"/>
              <a:pathLst>
                <a:path w="44962" h="52456">
                  <a:moveTo>
                    <a:pt x="43228" y="26183"/>
                  </a:moveTo>
                  <a:cubicBezTo>
                    <a:pt x="42662" y="25966"/>
                    <a:pt x="42096" y="25779"/>
                    <a:pt x="41538" y="25681"/>
                  </a:cubicBezTo>
                  <a:cubicBezTo>
                    <a:pt x="40961" y="25558"/>
                    <a:pt x="40328" y="25524"/>
                    <a:pt x="39665" y="25558"/>
                  </a:cubicBezTo>
                  <a:cubicBezTo>
                    <a:pt x="38765" y="25588"/>
                    <a:pt x="37990" y="25737"/>
                    <a:pt x="37375" y="26007"/>
                  </a:cubicBezTo>
                  <a:cubicBezTo>
                    <a:pt x="36746" y="26281"/>
                    <a:pt x="36026" y="26667"/>
                    <a:pt x="35232" y="27304"/>
                  </a:cubicBezTo>
                  <a:cubicBezTo>
                    <a:pt x="34138" y="28165"/>
                    <a:pt x="32564" y="29413"/>
                    <a:pt x="30530" y="31107"/>
                  </a:cubicBezTo>
                  <a:cubicBezTo>
                    <a:pt x="28488" y="32774"/>
                    <a:pt x="26146" y="34606"/>
                    <a:pt x="23531" y="36765"/>
                  </a:cubicBezTo>
                  <a:cubicBezTo>
                    <a:pt x="21204" y="38664"/>
                    <a:pt x="18652" y="40789"/>
                    <a:pt x="15898" y="43089"/>
                  </a:cubicBezTo>
                  <a:cubicBezTo>
                    <a:pt x="13129" y="45352"/>
                    <a:pt x="10476" y="47582"/>
                    <a:pt x="7947" y="49654"/>
                  </a:cubicBezTo>
                  <a:lnTo>
                    <a:pt x="3091" y="47080"/>
                  </a:lnTo>
                  <a:cubicBezTo>
                    <a:pt x="3766" y="40302"/>
                    <a:pt x="4463" y="33464"/>
                    <a:pt x="5133" y="26483"/>
                  </a:cubicBezTo>
                  <a:cubicBezTo>
                    <a:pt x="5841" y="19506"/>
                    <a:pt x="6314" y="14650"/>
                    <a:pt x="6520" y="11896"/>
                  </a:cubicBezTo>
                  <a:cubicBezTo>
                    <a:pt x="6583" y="10903"/>
                    <a:pt x="6561" y="10102"/>
                    <a:pt x="6418" y="9513"/>
                  </a:cubicBezTo>
                  <a:cubicBezTo>
                    <a:pt x="6272" y="8895"/>
                    <a:pt x="5969" y="8187"/>
                    <a:pt x="5433" y="7333"/>
                  </a:cubicBezTo>
                  <a:cubicBezTo>
                    <a:pt x="5047" y="6767"/>
                    <a:pt x="4680" y="6272"/>
                    <a:pt x="4324" y="5920"/>
                  </a:cubicBezTo>
                  <a:cubicBezTo>
                    <a:pt x="3968" y="5594"/>
                    <a:pt x="3462" y="5189"/>
                    <a:pt x="2810" y="4725"/>
                  </a:cubicBezTo>
                  <a:lnTo>
                    <a:pt x="3837" y="2810"/>
                  </a:lnTo>
                  <a:lnTo>
                    <a:pt x="22504" y="12709"/>
                  </a:lnTo>
                  <a:lnTo>
                    <a:pt x="21526" y="14579"/>
                  </a:lnTo>
                  <a:cubicBezTo>
                    <a:pt x="19634" y="13849"/>
                    <a:pt x="18292" y="13384"/>
                    <a:pt x="17532" y="13305"/>
                  </a:cubicBezTo>
                  <a:cubicBezTo>
                    <a:pt x="16756" y="13204"/>
                    <a:pt x="16307" y="13328"/>
                    <a:pt x="16097" y="13676"/>
                  </a:cubicBezTo>
                  <a:cubicBezTo>
                    <a:pt x="16010" y="13864"/>
                    <a:pt x="15943" y="14073"/>
                    <a:pt x="15887" y="14294"/>
                  </a:cubicBezTo>
                  <a:cubicBezTo>
                    <a:pt x="15834" y="14512"/>
                    <a:pt x="15778" y="14838"/>
                    <a:pt x="15692" y="15280"/>
                  </a:cubicBezTo>
                  <a:cubicBezTo>
                    <a:pt x="15452" y="16981"/>
                    <a:pt x="15171" y="19802"/>
                    <a:pt x="14800" y="23800"/>
                  </a:cubicBezTo>
                  <a:cubicBezTo>
                    <a:pt x="14452" y="27783"/>
                    <a:pt x="13860" y="33872"/>
                    <a:pt x="13005" y="41943"/>
                  </a:cubicBezTo>
                  <a:cubicBezTo>
                    <a:pt x="16824" y="38743"/>
                    <a:pt x="20020" y="36030"/>
                    <a:pt x="22620" y="33793"/>
                  </a:cubicBezTo>
                  <a:cubicBezTo>
                    <a:pt x="25198" y="31568"/>
                    <a:pt x="27487" y="29582"/>
                    <a:pt x="29439" y="27873"/>
                  </a:cubicBezTo>
                  <a:cubicBezTo>
                    <a:pt x="30410" y="27030"/>
                    <a:pt x="31279" y="26247"/>
                    <a:pt x="32014" y="25468"/>
                  </a:cubicBezTo>
                  <a:cubicBezTo>
                    <a:pt x="32767" y="24730"/>
                    <a:pt x="33261" y="24149"/>
                    <a:pt x="33494" y="23669"/>
                  </a:cubicBezTo>
                  <a:cubicBezTo>
                    <a:pt x="33775" y="23163"/>
                    <a:pt x="33625" y="22523"/>
                    <a:pt x="33029" y="21758"/>
                  </a:cubicBezTo>
                  <a:cubicBezTo>
                    <a:pt x="32467" y="21039"/>
                    <a:pt x="31204" y="20012"/>
                    <a:pt x="29248" y="18779"/>
                  </a:cubicBezTo>
                  <a:lnTo>
                    <a:pt x="30264" y="16842"/>
                  </a:lnTo>
                  <a:lnTo>
                    <a:pt x="44258" y="24242"/>
                  </a:lnTo>
                  <a:lnTo>
                    <a:pt x="43228" y="26183"/>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5" name="任意多边形: 形状 24">
              <a:extLst>
                <a:ext uri="{FF2B5EF4-FFF2-40B4-BE49-F238E27FC236}">
                  <a16:creationId xmlns:a16="http://schemas.microsoft.com/office/drawing/2014/main" id="{8E0EED2C-2866-4510-89A1-958610CD5A78}"/>
                </a:ext>
              </a:extLst>
            </p:cNvPr>
            <p:cNvSpPr/>
            <p:nvPr/>
          </p:nvSpPr>
          <p:spPr>
            <a:xfrm>
              <a:off x="5133332" y="1387753"/>
              <a:ext cx="123701" cy="123701"/>
            </a:xfrm>
            <a:custGeom>
              <a:avLst/>
              <a:gdLst/>
              <a:ahLst/>
              <a:cxnLst/>
              <a:rect l="0" t="0" r="0" b="0"/>
              <a:pathLst>
                <a:path w="56203" h="56203">
                  <a:moveTo>
                    <a:pt x="47912" y="33501"/>
                  </a:moveTo>
                  <a:lnTo>
                    <a:pt x="46327" y="32028"/>
                  </a:lnTo>
                  <a:cubicBezTo>
                    <a:pt x="46964" y="30578"/>
                    <a:pt x="47312" y="28862"/>
                    <a:pt x="47376" y="26869"/>
                  </a:cubicBezTo>
                  <a:cubicBezTo>
                    <a:pt x="47451" y="24898"/>
                    <a:pt x="47121" y="23362"/>
                    <a:pt x="46375" y="22298"/>
                  </a:cubicBezTo>
                  <a:cubicBezTo>
                    <a:pt x="46064" y="21814"/>
                    <a:pt x="45536" y="21256"/>
                    <a:pt x="44839" y="20608"/>
                  </a:cubicBezTo>
                  <a:cubicBezTo>
                    <a:pt x="44150" y="19885"/>
                    <a:pt x="43558" y="19360"/>
                    <a:pt x="43093" y="18911"/>
                  </a:cubicBezTo>
                  <a:lnTo>
                    <a:pt x="38949" y="15122"/>
                  </a:lnTo>
                  <a:lnTo>
                    <a:pt x="28810" y="26217"/>
                  </a:lnTo>
                  <a:lnTo>
                    <a:pt x="31729" y="28956"/>
                  </a:lnTo>
                  <a:cubicBezTo>
                    <a:pt x="32463" y="29600"/>
                    <a:pt x="33212" y="30125"/>
                    <a:pt x="33969" y="30485"/>
                  </a:cubicBezTo>
                  <a:cubicBezTo>
                    <a:pt x="34722" y="30856"/>
                    <a:pt x="35603" y="31050"/>
                    <a:pt x="36562" y="30983"/>
                  </a:cubicBezTo>
                  <a:cubicBezTo>
                    <a:pt x="37128" y="30946"/>
                    <a:pt x="37941" y="30695"/>
                    <a:pt x="38960" y="30192"/>
                  </a:cubicBezTo>
                  <a:cubicBezTo>
                    <a:pt x="39983" y="29694"/>
                    <a:pt x="40822" y="29207"/>
                    <a:pt x="41456" y="28720"/>
                  </a:cubicBezTo>
                  <a:lnTo>
                    <a:pt x="43018" y="30155"/>
                  </a:lnTo>
                  <a:lnTo>
                    <a:pt x="32077" y="42156"/>
                  </a:lnTo>
                  <a:lnTo>
                    <a:pt x="30481" y="40706"/>
                  </a:lnTo>
                  <a:cubicBezTo>
                    <a:pt x="30931" y="40081"/>
                    <a:pt x="31380" y="39178"/>
                    <a:pt x="31822" y="38016"/>
                  </a:cubicBezTo>
                  <a:cubicBezTo>
                    <a:pt x="32280" y="36836"/>
                    <a:pt x="32519" y="35951"/>
                    <a:pt x="32519" y="35356"/>
                  </a:cubicBezTo>
                  <a:cubicBezTo>
                    <a:pt x="32519" y="34486"/>
                    <a:pt x="32317" y="33677"/>
                    <a:pt x="31890" y="32935"/>
                  </a:cubicBezTo>
                  <a:cubicBezTo>
                    <a:pt x="31448" y="32205"/>
                    <a:pt x="30829" y="31485"/>
                    <a:pt x="30035" y="30751"/>
                  </a:cubicBezTo>
                  <a:lnTo>
                    <a:pt x="27098" y="28087"/>
                  </a:lnTo>
                  <a:lnTo>
                    <a:pt x="19506" y="36397"/>
                  </a:lnTo>
                  <a:cubicBezTo>
                    <a:pt x="18716" y="37259"/>
                    <a:pt x="18165" y="38012"/>
                    <a:pt x="17794" y="38630"/>
                  </a:cubicBezTo>
                  <a:cubicBezTo>
                    <a:pt x="17476" y="39252"/>
                    <a:pt x="17352" y="39871"/>
                    <a:pt x="17476" y="40455"/>
                  </a:cubicBezTo>
                  <a:cubicBezTo>
                    <a:pt x="17550" y="41006"/>
                    <a:pt x="17880" y="41628"/>
                    <a:pt x="18375" y="42224"/>
                  </a:cubicBezTo>
                  <a:cubicBezTo>
                    <a:pt x="18903" y="42849"/>
                    <a:pt x="19649" y="43625"/>
                    <a:pt x="20672" y="44566"/>
                  </a:cubicBezTo>
                  <a:cubicBezTo>
                    <a:pt x="21144" y="44970"/>
                    <a:pt x="21710" y="45502"/>
                    <a:pt x="22384" y="46094"/>
                  </a:cubicBezTo>
                  <a:cubicBezTo>
                    <a:pt x="23058" y="46675"/>
                    <a:pt x="23673" y="47155"/>
                    <a:pt x="24239" y="47544"/>
                  </a:cubicBezTo>
                  <a:cubicBezTo>
                    <a:pt x="24849" y="48009"/>
                    <a:pt x="25490" y="48391"/>
                    <a:pt x="26086" y="48702"/>
                  </a:cubicBezTo>
                  <a:cubicBezTo>
                    <a:pt x="26730" y="49028"/>
                    <a:pt x="27259" y="49144"/>
                    <a:pt x="27753" y="49122"/>
                  </a:cubicBezTo>
                  <a:cubicBezTo>
                    <a:pt x="28978" y="49047"/>
                    <a:pt x="30642" y="48702"/>
                    <a:pt x="32680" y="48088"/>
                  </a:cubicBezTo>
                  <a:cubicBezTo>
                    <a:pt x="34722" y="47451"/>
                    <a:pt x="36203" y="46941"/>
                    <a:pt x="37072" y="46484"/>
                  </a:cubicBezTo>
                  <a:lnTo>
                    <a:pt x="38522" y="47818"/>
                  </a:lnTo>
                  <a:lnTo>
                    <a:pt x="29795" y="56260"/>
                  </a:lnTo>
                  <a:lnTo>
                    <a:pt x="2810" y="31613"/>
                  </a:lnTo>
                  <a:lnTo>
                    <a:pt x="4283" y="30031"/>
                  </a:lnTo>
                  <a:cubicBezTo>
                    <a:pt x="4669" y="30342"/>
                    <a:pt x="5238" y="30747"/>
                    <a:pt x="5973" y="31283"/>
                  </a:cubicBezTo>
                  <a:cubicBezTo>
                    <a:pt x="6703" y="31792"/>
                    <a:pt x="7231" y="32118"/>
                    <a:pt x="7625" y="32253"/>
                  </a:cubicBezTo>
                  <a:cubicBezTo>
                    <a:pt x="8333" y="32523"/>
                    <a:pt x="8929" y="32560"/>
                    <a:pt x="9393" y="32407"/>
                  </a:cubicBezTo>
                  <a:cubicBezTo>
                    <a:pt x="9888" y="32235"/>
                    <a:pt x="10379" y="31864"/>
                    <a:pt x="10829" y="31350"/>
                  </a:cubicBezTo>
                  <a:lnTo>
                    <a:pt x="29409" y="11053"/>
                  </a:lnTo>
                  <a:cubicBezTo>
                    <a:pt x="29859" y="10574"/>
                    <a:pt x="30140" y="10090"/>
                    <a:pt x="30279" y="9648"/>
                  </a:cubicBezTo>
                  <a:cubicBezTo>
                    <a:pt x="30432" y="9180"/>
                    <a:pt x="30324" y="8562"/>
                    <a:pt x="29998" y="7760"/>
                  </a:cubicBezTo>
                  <a:cubicBezTo>
                    <a:pt x="29803" y="7295"/>
                    <a:pt x="29424" y="6707"/>
                    <a:pt x="28904" y="5976"/>
                  </a:cubicBezTo>
                  <a:cubicBezTo>
                    <a:pt x="28390" y="5246"/>
                    <a:pt x="28004" y="4736"/>
                    <a:pt x="27716" y="4376"/>
                  </a:cubicBezTo>
                  <a:lnTo>
                    <a:pt x="29136" y="2810"/>
                  </a:lnTo>
                  <a:lnTo>
                    <a:pt x="54660" y="26108"/>
                  </a:lnTo>
                  <a:lnTo>
                    <a:pt x="47912" y="3350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6" name="任意多边形: 形状 25">
              <a:extLst>
                <a:ext uri="{FF2B5EF4-FFF2-40B4-BE49-F238E27FC236}">
                  <a16:creationId xmlns:a16="http://schemas.microsoft.com/office/drawing/2014/main" id="{521EBB00-C8F2-419C-9B80-A611F8BCA2FB}"/>
                </a:ext>
              </a:extLst>
            </p:cNvPr>
            <p:cNvSpPr/>
            <p:nvPr/>
          </p:nvSpPr>
          <p:spPr>
            <a:xfrm>
              <a:off x="5223717" y="1494476"/>
              <a:ext cx="115457" cy="140195"/>
            </a:xfrm>
            <a:custGeom>
              <a:avLst/>
              <a:gdLst/>
              <a:ahLst/>
              <a:cxnLst/>
              <a:rect l="0" t="0" r="0" b="0"/>
              <a:pathLst>
                <a:path w="52456" h="63697">
                  <a:moveTo>
                    <a:pt x="27105" y="61636"/>
                  </a:moveTo>
                  <a:lnTo>
                    <a:pt x="18986" y="49021"/>
                  </a:lnTo>
                  <a:cubicBezTo>
                    <a:pt x="20908" y="44723"/>
                    <a:pt x="22391" y="41223"/>
                    <a:pt x="23414" y="38526"/>
                  </a:cubicBezTo>
                  <a:cubicBezTo>
                    <a:pt x="24452" y="35817"/>
                    <a:pt x="25576" y="32549"/>
                    <a:pt x="26775" y="28757"/>
                  </a:cubicBezTo>
                  <a:lnTo>
                    <a:pt x="26000" y="27547"/>
                  </a:lnTo>
                  <a:lnTo>
                    <a:pt x="16093" y="33958"/>
                  </a:lnTo>
                  <a:cubicBezTo>
                    <a:pt x="15512" y="34292"/>
                    <a:pt x="15108" y="34689"/>
                    <a:pt x="14868" y="35153"/>
                  </a:cubicBezTo>
                  <a:cubicBezTo>
                    <a:pt x="14613" y="35603"/>
                    <a:pt x="14557" y="36217"/>
                    <a:pt x="14680" y="36986"/>
                  </a:cubicBezTo>
                  <a:cubicBezTo>
                    <a:pt x="14744" y="37319"/>
                    <a:pt x="14898" y="37885"/>
                    <a:pt x="15186" y="38593"/>
                  </a:cubicBezTo>
                  <a:cubicBezTo>
                    <a:pt x="15456" y="39290"/>
                    <a:pt x="15722" y="39889"/>
                    <a:pt x="15939" y="40354"/>
                  </a:cubicBezTo>
                  <a:lnTo>
                    <a:pt x="14130" y="41512"/>
                  </a:lnTo>
                  <a:lnTo>
                    <a:pt x="2810" y="23969"/>
                  </a:lnTo>
                  <a:lnTo>
                    <a:pt x="4620" y="22789"/>
                  </a:lnTo>
                  <a:cubicBezTo>
                    <a:pt x="4953" y="23216"/>
                    <a:pt x="5403" y="23774"/>
                    <a:pt x="5969" y="24471"/>
                  </a:cubicBezTo>
                  <a:cubicBezTo>
                    <a:pt x="6550" y="25145"/>
                    <a:pt x="6969" y="25610"/>
                    <a:pt x="7295" y="25820"/>
                  </a:cubicBezTo>
                  <a:cubicBezTo>
                    <a:pt x="7925" y="26262"/>
                    <a:pt x="8490" y="26446"/>
                    <a:pt x="8981" y="26423"/>
                  </a:cubicBezTo>
                  <a:cubicBezTo>
                    <a:pt x="9498" y="26386"/>
                    <a:pt x="10057" y="26168"/>
                    <a:pt x="10622" y="25771"/>
                  </a:cubicBezTo>
                  <a:lnTo>
                    <a:pt x="33797" y="10866"/>
                  </a:lnTo>
                  <a:cubicBezTo>
                    <a:pt x="34322" y="10495"/>
                    <a:pt x="34726" y="10113"/>
                    <a:pt x="34970" y="9704"/>
                  </a:cubicBezTo>
                  <a:cubicBezTo>
                    <a:pt x="35266" y="9300"/>
                    <a:pt x="35303" y="8663"/>
                    <a:pt x="35180" y="7850"/>
                  </a:cubicBezTo>
                  <a:cubicBezTo>
                    <a:pt x="35034" y="7213"/>
                    <a:pt x="34831" y="6516"/>
                    <a:pt x="34520" y="5740"/>
                  </a:cubicBezTo>
                  <a:cubicBezTo>
                    <a:pt x="34239" y="4995"/>
                    <a:pt x="33999" y="4391"/>
                    <a:pt x="33812" y="3972"/>
                  </a:cubicBezTo>
                  <a:lnTo>
                    <a:pt x="35626" y="2810"/>
                  </a:lnTo>
                  <a:lnTo>
                    <a:pt x="47499" y="21204"/>
                  </a:lnTo>
                  <a:cubicBezTo>
                    <a:pt x="50145" y="25340"/>
                    <a:pt x="51516" y="28877"/>
                    <a:pt x="51625" y="31849"/>
                  </a:cubicBezTo>
                  <a:cubicBezTo>
                    <a:pt x="51700" y="34805"/>
                    <a:pt x="50437" y="37109"/>
                    <a:pt x="47829" y="38825"/>
                  </a:cubicBezTo>
                  <a:cubicBezTo>
                    <a:pt x="45525" y="40309"/>
                    <a:pt x="43232" y="40841"/>
                    <a:pt x="40987" y="40433"/>
                  </a:cubicBezTo>
                  <a:cubicBezTo>
                    <a:pt x="38724" y="40006"/>
                    <a:pt x="36341" y="38694"/>
                    <a:pt x="33835" y="36521"/>
                  </a:cubicBezTo>
                  <a:cubicBezTo>
                    <a:pt x="33138" y="38421"/>
                    <a:pt x="32362" y="40658"/>
                    <a:pt x="31493" y="43209"/>
                  </a:cubicBezTo>
                  <a:cubicBezTo>
                    <a:pt x="30586" y="45738"/>
                    <a:pt x="29717" y="48369"/>
                    <a:pt x="28832" y="51059"/>
                  </a:cubicBezTo>
                  <a:cubicBezTo>
                    <a:pt x="28529" y="51913"/>
                    <a:pt x="28222" y="53067"/>
                    <a:pt x="27896" y="54442"/>
                  </a:cubicBezTo>
                  <a:cubicBezTo>
                    <a:pt x="27547" y="55836"/>
                    <a:pt x="27491" y="56893"/>
                    <a:pt x="27708" y="57668"/>
                  </a:cubicBezTo>
                  <a:cubicBezTo>
                    <a:pt x="27839" y="58096"/>
                    <a:pt x="28001" y="58583"/>
                    <a:pt x="28304" y="59190"/>
                  </a:cubicBezTo>
                  <a:cubicBezTo>
                    <a:pt x="28574" y="59789"/>
                    <a:pt x="28776" y="60198"/>
                    <a:pt x="28900" y="60437"/>
                  </a:cubicBezTo>
                  <a:lnTo>
                    <a:pt x="27105" y="61636"/>
                  </a:lnTo>
                  <a:close/>
                  <a:moveTo>
                    <a:pt x="41381" y="30207"/>
                  </a:moveTo>
                  <a:cubicBezTo>
                    <a:pt x="43584" y="28787"/>
                    <a:pt x="44764" y="27143"/>
                    <a:pt x="44989" y="25243"/>
                  </a:cubicBezTo>
                  <a:cubicBezTo>
                    <a:pt x="45221" y="23388"/>
                    <a:pt x="44599" y="21339"/>
                    <a:pt x="43134" y="19075"/>
                  </a:cubicBezTo>
                  <a:lnTo>
                    <a:pt x="41947" y="17251"/>
                  </a:lnTo>
                  <a:lnTo>
                    <a:pt x="28252" y="26101"/>
                  </a:lnTo>
                  <a:lnTo>
                    <a:pt x="29368" y="27862"/>
                  </a:lnTo>
                  <a:cubicBezTo>
                    <a:pt x="30818" y="30125"/>
                    <a:pt x="32549" y="31493"/>
                    <a:pt x="34528" y="31957"/>
                  </a:cubicBezTo>
                  <a:cubicBezTo>
                    <a:pt x="36525" y="32433"/>
                    <a:pt x="38814" y="31856"/>
                    <a:pt x="41381" y="3020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7" name="任意多边形: 形状 26">
              <a:extLst>
                <a:ext uri="{FF2B5EF4-FFF2-40B4-BE49-F238E27FC236}">
                  <a16:creationId xmlns:a16="http://schemas.microsoft.com/office/drawing/2014/main" id="{31FDF70C-2516-433F-9725-141ABA2A7322}"/>
                </a:ext>
              </a:extLst>
            </p:cNvPr>
            <p:cNvSpPr/>
            <p:nvPr/>
          </p:nvSpPr>
          <p:spPr>
            <a:xfrm>
              <a:off x="5292108" y="1640504"/>
              <a:ext cx="107210" cy="90715"/>
            </a:xfrm>
            <a:custGeom>
              <a:avLst/>
              <a:gdLst/>
              <a:ahLst/>
              <a:cxnLst/>
              <a:rect l="0" t="0" r="0" b="0"/>
              <a:pathLst>
                <a:path w="48709" h="41215">
                  <a:moveTo>
                    <a:pt x="6962" y="27329"/>
                  </a:moveTo>
                  <a:cubicBezTo>
                    <a:pt x="6194" y="25066"/>
                    <a:pt x="5766" y="22844"/>
                    <a:pt x="5665" y="20705"/>
                  </a:cubicBezTo>
                  <a:cubicBezTo>
                    <a:pt x="5564" y="18561"/>
                    <a:pt x="5665" y="16684"/>
                    <a:pt x="5984" y="15077"/>
                  </a:cubicBezTo>
                  <a:lnTo>
                    <a:pt x="3541" y="13867"/>
                  </a:lnTo>
                  <a:lnTo>
                    <a:pt x="2810" y="11656"/>
                  </a:lnTo>
                  <a:lnTo>
                    <a:pt x="16085" y="6882"/>
                  </a:lnTo>
                  <a:lnTo>
                    <a:pt x="16839" y="9146"/>
                  </a:lnTo>
                  <a:cubicBezTo>
                    <a:pt x="15737" y="10082"/>
                    <a:pt x="14643" y="11161"/>
                    <a:pt x="13489" y="12398"/>
                  </a:cubicBezTo>
                  <a:cubicBezTo>
                    <a:pt x="12350" y="13649"/>
                    <a:pt x="11417" y="14998"/>
                    <a:pt x="10641" y="16392"/>
                  </a:cubicBezTo>
                  <a:cubicBezTo>
                    <a:pt x="9836" y="17805"/>
                    <a:pt x="9285" y="19333"/>
                    <a:pt x="9000" y="20915"/>
                  </a:cubicBezTo>
                  <a:cubicBezTo>
                    <a:pt x="8727" y="22451"/>
                    <a:pt x="8861" y="24111"/>
                    <a:pt x="9450" y="25872"/>
                  </a:cubicBezTo>
                  <a:cubicBezTo>
                    <a:pt x="10240" y="28229"/>
                    <a:pt x="11413" y="29843"/>
                    <a:pt x="12979" y="30735"/>
                  </a:cubicBezTo>
                  <a:cubicBezTo>
                    <a:pt x="14545" y="31605"/>
                    <a:pt x="16220" y="31766"/>
                    <a:pt x="17974" y="31162"/>
                  </a:cubicBezTo>
                  <a:cubicBezTo>
                    <a:pt x="19409" y="30698"/>
                    <a:pt x="20432" y="29750"/>
                    <a:pt x="21039" y="28356"/>
                  </a:cubicBezTo>
                  <a:cubicBezTo>
                    <a:pt x="21650" y="26966"/>
                    <a:pt x="21931" y="24999"/>
                    <a:pt x="21897" y="22545"/>
                  </a:cubicBezTo>
                  <a:cubicBezTo>
                    <a:pt x="21897" y="20915"/>
                    <a:pt x="21897" y="19427"/>
                    <a:pt x="21874" y="18059"/>
                  </a:cubicBezTo>
                  <a:cubicBezTo>
                    <a:pt x="21859" y="16688"/>
                    <a:pt x="21897" y="15407"/>
                    <a:pt x="21934" y="14189"/>
                  </a:cubicBezTo>
                  <a:cubicBezTo>
                    <a:pt x="22099" y="11371"/>
                    <a:pt x="22897" y="9037"/>
                    <a:pt x="24347" y="7235"/>
                  </a:cubicBezTo>
                  <a:cubicBezTo>
                    <a:pt x="25775" y="5410"/>
                    <a:pt x="27652" y="4076"/>
                    <a:pt x="29934" y="3357"/>
                  </a:cubicBezTo>
                  <a:cubicBezTo>
                    <a:pt x="31362" y="2858"/>
                    <a:pt x="32849" y="2697"/>
                    <a:pt x="34385" y="2888"/>
                  </a:cubicBezTo>
                  <a:cubicBezTo>
                    <a:pt x="35929" y="3046"/>
                    <a:pt x="37443" y="3593"/>
                    <a:pt x="38893" y="4424"/>
                  </a:cubicBezTo>
                  <a:cubicBezTo>
                    <a:pt x="40272" y="5253"/>
                    <a:pt x="41568" y="6455"/>
                    <a:pt x="42786" y="8018"/>
                  </a:cubicBezTo>
                  <a:cubicBezTo>
                    <a:pt x="44034" y="9610"/>
                    <a:pt x="44989" y="11439"/>
                    <a:pt x="45682" y="13541"/>
                  </a:cubicBezTo>
                  <a:cubicBezTo>
                    <a:pt x="46379" y="15605"/>
                    <a:pt x="46735" y="17621"/>
                    <a:pt x="46776" y="19607"/>
                  </a:cubicBezTo>
                  <a:cubicBezTo>
                    <a:pt x="46821" y="21615"/>
                    <a:pt x="46720" y="23189"/>
                    <a:pt x="46503" y="24425"/>
                  </a:cubicBezTo>
                  <a:lnTo>
                    <a:pt x="48582" y="25486"/>
                  </a:lnTo>
                  <a:lnTo>
                    <a:pt x="49350" y="27768"/>
                  </a:lnTo>
                  <a:lnTo>
                    <a:pt x="36791" y="32230"/>
                  </a:lnTo>
                  <a:lnTo>
                    <a:pt x="36038" y="29967"/>
                  </a:lnTo>
                  <a:cubicBezTo>
                    <a:pt x="37199" y="28982"/>
                    <a:pt x="38379" y="27895"/>
                    <a:pt x="39548" y="26722"/>
                  </a:cubicBezTo>
                  <a:cubicBezTo>
                    <a:pt x="40706" y="25542"/>
                    <a:pt x="41636" y="24425"/>
                    <a:pt x="42302" y="23316"/>
                  </a:cubicBezTo>
                  <a:cubicBezTo>
                    <a:pt x="43026" y="22121"/>
                    <a:pt x="43475" y="20866"/>
                    <a:pt x="43722" y="19569"/>
                  </a:cubicBezTo>
                  <a:cubicBezTo>
                    <a:pt x="43932" y="18250"/>
                    <a:pt x="43809" y="16830"/>
                    <a:pt x="43295" y="15324"/>
                  </a:cubicBezTo>
                  <a:cubicBezTo>
                    <a:pt x="42666" y="13451"/>
                    <a:pt x="41620" y="12109"/>
                    <a:pt x="40178" y="11236"/>
                  </a:cubicBezTo>
                  <a:cubicBezTo>
                    <a:pt x="38705" y="10390"/>
                    <a:pt x="37199" y="10221"/>
                    <a:pt x="35663" y="10760"/>
                  </a:cubicBezTo>
                  <a:cubicBezTo>
                    <a:pt x="34198" y="11244"/>
                    <a:pt x="33164" y="12173"/>
                    <a:pt x="32590" y="13507"/>
                  </a:cubicBezTo>
                  <a:cubicBezTo>
                    <a:pt x="31995" y="14863"/>
                    <a:pt x="31714" y="16778"/>
                    <a:pt x="31751" y="19184"/>
                  </a:cubicBezTo>
                  <a:cubicBezTo>
                    <a:pt x="31736" y="20634"/>
                    <a:pt x="31751" y="22102"/>
                    <a:pt x="31774" y="23590"/>
                  </a:cubicBezTo>
                  <a:cubicBezTo>
                    <a:pt x="31774" y="25081"/>
                    <a:pt x="31751" y="26400"/>
                    <a:pt x="31695" y="27588"/>
                  </a:cubicBezTo>
                  <a:cubicBezTo>
                    <a:pt x="31594" y="30435"/>
                    <a:pt x="30882" y="32807"/>
                    <a:pt x="29615" y="34684"/>
                  </a:cubicBezTo>
                  <a:cubicBezTo>
                    <a:pt x="28356" y="36599"/>
                    <a:pt x="26449" y="37974"/>
                    <a:pt x="23898" y="38802"/>
                  </a:cubicBezTo>
                  <a:cubicBezTo>
                    <a:pt x="22313" y="39331"/>
                    <a:pt x="20623" y="39484"/>
                    <a:pt x="18884" y="39244"/>
                  </a:cubicBezTo>
                  <a:cubicBezTo>
                    <a:pt x="17131" y="38986"/>
                    <a:pt x="15542" y="38398"/>
                    <a:pt x="14130" y="37450"/>
                  </a:cubicBezTo>
                  <a:cubicBezTo>
                    <a:pt x="12563" y="36427"/>
                    <a:pt x="11196" y="35097"/>
                    <a:pt x="9985" y="33448"/>
                  </a:cubicBezTo>
                  <a:cubicBezTo>
                    <a:pt x="8801" y="31807"/>
                    <a:pt x="7779" y="29761"/>
                    <a:pt x="6962" y="2732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8" name="任意多边形: 形状 27">
              <a:extLst>
                <a:ext uri="{FF2B5EF4-FFF2-40B4-BE49-F238E27FC236}">
                  <a16:creationId xmlns:a16="http://schemas.microsoft.com/office/drawing/2014/main" id="{D822C61B-006A-4306-B14D-F85B94D7C986}"/>
                </a:ext>
              </a:extLst>
            </p:cNvPr>
            <p:cNvSpPr/>
            <p:nvPr/>
          </p:nvSpPr>
          <p:spPr>
            <a:xfrm>
              <a:off x="5324509" y="1770331"/>
              <a:ext cx="98962" cy="65974"/>
            </a:xfrm>
            <a:custGeom>
              <a:avLst/>
              <a:gdLst/>
              <a:ahLst/>
              <a:cxnLst/>
              <a:rect l="0" t="0" r="0" b="0"/>
              <a:pathLst>
                <a:path w="44962" h="29975">
                  <a:moveTo>
                    <a:pt x="5013" y="28342"/>
                  </a:moveTo>
                  <a:lnTo>
                    <a:pt x="2810" y="6797"/>
                  </a:lnTo>
                  <a:lnTo>
                    <a:pt x="4927" y="6580"/>
                  </a:lnTo>
                  <a:cubicBezTo>
                    <a:pt x="5013" y="7044"/>
                    <a:pt x="5152" y="7760"/>
                    <a:pt x="5317" y="8730"/>
                  </a:cubicBezTo>
                  <a:cubicBezTo>
                    <a:pt x="5504" y="9686"/>
                    <a:pt x="5665" y="10334"/>
                    <a:pt x="5868" y="10660"/>
                  </a:cubicBezTo>
                  <a:cubicBezTo>
                    <a:pt x="6194" y="11334"/>
                    <a:pt x="6598" y="11777"/>
                    <a:pt x="7093" y="11949"/>
                  </a:cubicBezTo>
                  <a:cubicBezTo>
                    <a:pt x="7543" y="12151"/>
                    <a:pt x="8131" y="12207"/>
                    <a:pt x="8816" y="12151"/>
                  </a:cubicBezTo>
                  <a:lnTo>
                    <a:pt x="36330" y="9311"/>
                  </a:lnTo>
                  <a:cubicBezTo>
                    <a:pt x="36959" y="9244"/>
                    <a:pt x="37503" y="9071"/>
                    <a:pt x="37967" y="8790"/>
                  </a:cubicBezTo>
                  <a:cubicBezTo>
                    <a:pt x="38394" y="8498"/>
                    <a:pt x="38743" y="7992"/>
                    <a:pt x="38945" y="7277"/>
                  </a:cubicBezTo>
                  <a:cubicBezTo>
                    <a:pt x="39099" y="6834"/>
                    <a:pt x="39215" y="6137"/>
                    <a:pt x="39309" y="5253"/>
                  </a:cubicBezTo>
                  <a:cubicBezTo>
                    <a:pt x="39417" y="4376"/>
                    <a:pt x="39474" y="3623"/>
                    <a:pt x="39474" y="3005"/>
                  </a:cubicBezTo>
                  <a:lnTo>
                    <a:pt x="41636" y="2810"/>
                  </a:lnTo>
                  <a:lnTo>
                    <a:pt x="43846" y="24340"/>
                  </a:lnTo>
                  <a:lnTo>
                    <a:pt x="41722" y="24572"/>
                  </a:lnTo>
                  <a:cubicBezTo>
                    <a:pt x="41598" y="24029"/>
                    <a:pt x="41456" y="23339"/>
                    <a:pt x="41272" y="22556"/>
                  </a:cubicBezTo>
                  <a:cubicBezTo>
                    <a:pt x="41092" y="21751"/>
                    <a:pt x="40867" y="21050"/>
                    <a:pt x="40613" y="20514"/>
                  </a:cubicBezTo>
                  <a:cubicBezTo>
                    <a:pt x="40309" y="19840"/>
                    <a:pt x="39889" y="19390"/>
                    <a:pt x="39372" y="19218"/>
                  </a:cubicBezTo>
                  <a:cubicBezTo>
                    <a:pt x="38859" y="19031"/>
                    <a:pt x="38248" y="18933"/>
                    <a:pt x="37626" y="19031"/>
                  </a:cubicBezTo>
                  <a:lnTo>
                    <a:pt x="10150" y="21863"/>
                  </a:lnTo>
                  <a:cubicBezTo>
                    <a:pt x="9468" y="21942"/>
                    <a:pt x="8933" y="22095"/>
                    <a:pt x="8468" y="22406"/>
                  </a:cubicBezTo>
                  <a:cubicBezTo>
                    <a:pt x="8048" y="22699"/>
                    <a:pt x="7722" y="23205"/>
                    <a:pt x="7498" y="23920"/>
                  </a:cubicBezTo>
                  <a:cubicBezTo>
                    <a:pt x="7374" y="24325"/>
                    <a:pt x="7295" y="24981"/>
                    <a:pt x="7209" y="25872"/>
                  </a:cubicBezTo>
                  <a:cubicBezTo>
                    <a:pt x="7149" y="26779"/>
                    <a:pt x="7134" y="27532"/>
                    <a:pt x="7172" y="28124"/>
                  </a:cubicBezTo>
                  <a:lnTo>
                    <a:pt x="5013" y="283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9" name="任意多边形: 形状 28">
              <a:extLst>
                <a:ext uri="{FF2B5EF4-FFF2-40B4-BE49-F238E27FC236}">
                  <a16:creationId xmlns:a16="http://schemas.microsoft.com/office/drawing/2014/main" id="{2AF6F0A5-F69D-4495-9B42-FB4D9DE66C79}"/>
                </a:ext>
              </a:extLst>
            </p:cNvPr>
            <p:cNvSpPr/>
            <p:nvPr/>
          </p:nvSpPr>
          <p:spPr>
            <a:xfrm>
              <a:off x="5323257" y="1882644"/>
              <a:ext cx="98962" cy="90715"/>
            </a:xfrm>
            <a:custGeom>
              <a:avLst/>
              <a:gdLst/>
              <a:ahLst/>
              <a:cxnLst/>
              <a:rect l="0" t="0" r="0" b="0"/>
              <a:pathLst>
                <a:path w="44962" h="41215">
                  <a:moveTo>
                    <a:pt x="29518" y="40369"/>
                  </a:moveTo>
                  <a:lnTo>
                    <a:pt x="29773" y="38241"/>
                  </a:lnTo>
                  <a:cubicBezTo>
                    <a:pt x="31504" y="37892"/>
                    <a:pt x="33359" y="37199"/>
                    <a:pt x="35393" y="36176"/>
                  </a:cubicBezTo>
                  <a:cubicBezTo>
                    <a:pt x="37443" y="35153"/>
                    <a:pt x="38597" y="34138"/>
                    <a:pt x="38867" y="33096"/>
                  </a:cubicBezTo>
                  <a:cubicBezTo>
                    <a:pt x="38990" y="32546"/>
                    <a:pt x="39148" y="31789"/>
                    <a:pt x="39316" y="30961"/>
                  </a:cubicBezTo>
                  <a:cubicBezTo>
                    <a:pt x="39462" y="30103"/>
                    <a:pt x="39586" y="29387"/>
                    <a:pt x="39642" y="28810"/>
                  </a:cubicBezTo>
                  <a:lnTo>
                    <a:pt x="39788" y="27484"/>
                  </a:lnTo>
                  <a:lnTo>
                    <a:pt x="9438" y="23883"/>
                  </a:lnTo>
                  <a:cubicBezTo>
                    <a:pt x="8779" y="23823"/>
                    <a:pt x="8183" y="23845"/>
                    <a:pt x="7662" y="24040"/>
                  </a:cubicBezTo>
                  <a:cubicBezTo>
                    <a:pt x="7127" y="24231"/>
                    <a:pt x="6677" y="24636"/>
                    <a:pt x="6295" y="25303"/>
                  </a:cubicBezTo>
                  <a:cubicBezTo>
                    <a:pt x="6115" y="25700"/>
                    <a:pt x="5868" y="26322"/>
                    <a:pt x="5583" y="27188"/>
                  </a:cubicBezTo>
                  <a:cubicBezTo>
                    <a:pt x="5294" y="28083"/>
                    <a:pt x="5092" y="28814"/>
                    <a:pt x="4953" y="29413"/>
                  </a:cubicBezTo>
                  <a:lnTo>
                    <a:pt x="2810" y="29170"/>
                  </a:lnTo>
                  <a:lnTo>
                    <a:pt x="5384" y="7486"/>
                  </a:lnTo>
                  <a:lnTo>
                    <a:pt x="7498" y="7734"/>
                  </a:lnTo>
                  <a:cubicBezTo>
                    <a:pt x="7498" y="8277"/>
                    <a:pt x="7498" y="9045"/>
                    <a:pt x="7475" y="9993"/>
                  </a:cubicBezTo>
                  <a:cubicBezTo>
                    <a:pt x="7453" y="10982"/>
                    <a:pt x="7498" y="11619"/>
                    <a:pt x="7621" y="11986"/>
                  </a:cubicBezTo>
                  <a:cubicBezTo>
                    <a:pt x="7824" y="12725"/>
                    <a:pt x="8150" y="13279"/>
                    <a:pt x="8622" y="13553"/>
                  </a:cubicBezTo>
                  <a:cubicBezTo>
                    <a:pt x="9071" y="13879"/>
                    <a:pt x="9656" y="14028"/>
                    <a:pt x="10338" y="14130"/>
                  </a:cubicBezTo>
                  <a:lnTo>
                    <a:pt x="40954" y="17760"/>
                  </a:lnTo>
                  <a:lnTo>
                    <a:pt x="41107" y="16471"/>
                  </a:lnTo>
                  <a:cubicBezTo>
                    <a:pt x="41186" y="15872"/>
                    <a:pt x="41231" y="15119"/>
                    <a:pt x="41272" y="14246"/>
                  </a:cubicBezTo>
                  <a:cubicBezTo>
                    <a:pt x="41336" y="13395"/>
                    <a:pt x="41358" y="12694"/>
                    <a:pt x="41358" y="12088"/>
                  </a:cubicBezTo>
                  <a:cubicBezTo>
                    <a:pt x="41336" y="11038"/>
                    <a:pt x="40459" y="9746"/>
                    <a:pt x="38702" y="8296"/>
                  </a:cubicBezTo>
                  <a:cubicBezTo>
                    <a:pt x="36963" y="6823"/>
                    <a:pt x="35318" y="5710"/>
                    <a:pt x="33730" y="4953"/>
                  </a:cubicBezTo>
                  <a:lnTo>
                    <a:pt x="33969" y="2810"/>
                  </a:lnTo>
                  <a:lnTo>
                    <a:pt x="45086" y="4137"/>
                  </a:lnTo>
                  <a:lnTo>
                    <a:pt x="40624" y="41703"/>
                  </a:lnTo>
                  <a:lnTo>
                    <a:pt x="29518" y="40369"/>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0" name="任意多边形: 形状 29">
              <a:extLst>
                <a:ext uri="{FF2B5EF4-FFF2-40B4-BE49-F238E27FC236}">
                  <a16:creationId xmlns:a16="http://schemas.microsoft.com/office/drawing/2014/main" id="{932F9E52-7064-4972-84C4-6941EF1CF71E}"/>
                </a:ext>
              </a:extLst>
            </p:cNvPr>
            <p:cNvSpPr/>
            <p:nvPr/>
          </p:nvSpPr>
          <p:spPr>
            <a:xfrm>
              <a:off x="5287233" y="2016589"/>
              <a:ext cx="115457" cy="107209"/>
            </a:xfrm>
            <a:custGeom>
              <a:avLst/>
              <a:gdLst/>
              <a:ahLst/>
              <a:cxnLst/>
              <a:rect l="0" t="0" r="0" b="0"/>
              <a:pathLst>
                <a:path w="52456" h="48709">
                  <a:moveTo>
                    <a:pt x="33190" y="47091"/>
                  </a:moveTo>
                  <a:cubicBezTo>
                    <a:pt x="33347" y="46443"/>
                    <a:pt x="33449" y="45828"/>
                    <a:pt x="33493" y="45289"/>
                  </a:cubicBezTo>
                  <a:cubicBezTo>
                    <a:pt x="33531" y="44708"/>
                    <a:pt x="33516" y="44135"/>
                    <a:pt x="33407" y="43569"/>
                  </a:cubicBezTo>
                  <a:cubicBezTo>
                    <a:pt x="33291" y="42688"/>
                    <a:pt x="33003" y="41808"/>
                    <a:pt x="32594" y="41017"/>
                  </a:cubicBezTo>
                  <a:cubicBezTo>
                    <a:pt x="32160" y="40189"/>
                    <a:pt x="31657" y="39346"/>
                    <a:pt x="31088" y="38488"/>
                  </a:cubicBezTo>
                  <a:cubicBezTo>
                    <a:pt x="29885" y="36772"/>
                    <a:pt x="28559" y="34940"/>
                    <a:pt x="27124" y="32980"/>
                  </a:cubicBezTo>
                  <a:cubicBezTo>
                    <a:pt x="25659" y="31024"/>
                    <a:pt x="24085" y="28885"/>
                    <a:pt x="22354" y="26581"/>
                  </a:cubicBezTo>
                  <a:cubicBezTo>
                    <a:pt x="21230" y="25082"/>
                    <a:pt x="20361" y="24089"/>
                    <a:pt x="19667" y="23549"/>
                  </a:cubicBezTo>
                  <a:cubicBezTo>
                    <a:pt x="18952" y="23066"/>
                    <a:pt x="17637" y="22440"/>
                    <a:pt x="15726" y="21717"/>
                  </a:cubicBezTo>
                  <a:lnTo>
                    <a:pt x="10566" y="19727"/>
                  </a:lnTo>
                  <a:cubicBezTo>
                    <a:pt x="9955" y="19491"/>
                    <a:pt x="9341" y="19379"/>
                    <a:pt x="8813" y="19450"/>
                  </a:cubicBezTo>
                  <a:cubicBezTo>
                    <a:pt x="8262" y="19518"/>
                    <a:pt x="7719" y="19799"/>
                    <a:pt x="7179" y="20357"/>
                  </a:cubicBezTo>
                  <a:cubicBezTo>
                    <a:pt x="6935" y="20615"/>
                    <a:pt x="6565" y="21140"/>
                    <a:pt x="5976" y="22021"/>
                  </a:cubicBezTo>
                  <a:cubicBezTo>
                    <a:pt x="5425" y="22879"/>
                    <a:pt x="5036" y="23549"/>
                    <a:pt x="4852" y="23976"/>
                  </a:cubicBezTo>
                  <a:lnTo>
                    <a:pt x="2810" y="23201"/>
                  </a:lnTo>
                  <a:lnTo>
                    <a:pt x="10652" y="2810"/>
                  </a:lnTo>
                  <a:lnTo>
                    <a:pt x="12668" y="3563"/>
                  </a:lnTo>
                  <a:cubicBezTo>
                    <a:pt x="12503" y="4073"/>
                    <a:pt x="12327" y="4789"/>
                    <a:pt x="12072" y="5718"/>
                  </a:cubicBezTo>
                  <a:cubicBezTo>
                    <a:pt x="11825" y="6681"/>
                    <a:pt x="11702" y="7355"/>
                    <a:pt x="11687" y="7760"/>
                  </a:cubicBezTo>
                  <a:cubicBezTo>
                    <a:pt x="11724" y="8513"/>
                    <a:pt x="11934" y="9071"/>
                    <a:pt x="12282" y="9498"/>
                  </a:cubicBezTo>
                  <a:cubicBezTo>
                    <a:pt x="12668" y="9869"/>
                    <a:pt x="13174" y="10236"/>
                    <a:pt x="13811" y="10488"/>
                  </a:cubicBezTo>
                  <a:lnTo>
                    <a:pt x="20241" y="12934"/>
                  </a:lnTo>
                  <a:cubicBezTo>
                    <a:pt x="20806" y="13152"/>
                    <a:pt x="21290" y="13324"/>
                    <a:pt x="21747" y="13481"/>
                  </a:cubicBezTo>
                  <a:cubicBezTo>
                    <a:pt x="22167" y="13601"/>
                    <a:pt x="22556" y="13699"/>
                    <a:pt x="22882" y="13699"/>
                  </a:cubicBezTo>
                  <a:cubicBezTo>
                    <a:pt x="23253" y="13699"/>
                    <a:pt x="23740" y="13691"/>
                    <a:pt x="24366" y="13582"/>
                  </a:cubicBezTo>
                  <a:cubicBezTo>
                    <a:pt x="24984" y="13485"/>
                    <a:pt x="25779" y="13350"/>
                    <a:pt x="26760" y="13193"/>
                  </a:cubicBezTo>
                  <a:cubicBezTo>
                    <a:pt x="29578" y="12769"/>
                    <a:pt x="32268" y="12368"/>
                    <a:pt x="34797" y="11896"/>
                  </a:cubicBezTo>
                  <a:cubicBezTo>
                    <a:pt x="37349" y="11477"/>
                    <a:pt x="39732" y="11035"/>
                    <a:pt x="41973" y="10626"/>
                  </a:cubicBezTo>
                  <a:cubicBezTo>
                    <a:pt x="43119" y="10431"/>
                    <a:pt x="44112" y="10120"/>
                    <a:pt x="44914" y="9738"/>
                  </a:cubicBezTo>
                  <a:cubicBezTo>
                    <a:pt x="45727" y="9390"/>
                    <a:pt x="46420" y="8948"/>
                    <a:pt x="47016" y="8483"/>
                  </a:cubicBezTo>
                  <a:cubicBezTo>
                    <a:pt x="47443" y="8097"/>
                    <a:pt x="47859" y="7647"/>
                    <a:pt x="48249" y="6999"/>
                  </a:cubicBezTo>
                  <a:cubicBezTo>
                    <a:pt x="48627" y="6415"/>
                    <a:pt x="48946" y="5853"/>
                    <a:pt x="49189" y="5351"/>
                  </a:cubicBezTo>
                  <a:lnTo>
                    <a:pt x="51198" y="6145"/>
                  </a:lnTo>
                  <a:lnTo>
                    <a:pt x="43198" y="27000"/>
                  </a:lnTo>
                  <a:lnTo>
                    <a:pt x="41175" y="26225"/>
                  </a:lnTo>
                  <a:cubicBezTo>
                    <a:pt x="41872" y="24272"/>
                    <a:pt x="42216" y="22912"/>
                    <a:pt x="42284" y="22182"/>
                  </a:cubicBezTo>
                  <a:cubicBezTo>
                    <a:pt x="42340" y="21429"/>
                    <a:pt x="42160" y="20941"/>
                    <a:pt x="41767" y="20829"/>
                  </a:cubicBezTo>
                  <a:cubicBezTo>
                    <a:pt x="41587" y="20743"/>
                    <a:pt x="41152" y="20743"/>
                    <a:pt x="40508" y="20743"/>
                  </a:cubicBezTo>
                  <a:cubicBezTo>
                    <a:pt x="39856" y="20795"/>
                    <a:pt x="38799" y="20912"/>
                    <a:pt x="37372" y="21069"/>
                  </a:cubicBezTo>
                  <a:cubicBezTo>
                    <a:pt x="36038" y="21222"/>
                    <a:pt x="34190" y="21511"/>
                    <a:pt x="31800" y="21844"/>
                  </a:cubicBezTo>
                  <a:cubicBezTo>
                    <a:pt x="29417" y="22249"/>
                    <a:pt x="26595" y="22714"/>
                    <a:pt x="23381" y="23294"/>
                  </a:cubicBezTo>
                  <a:cubicBezTo>
                    <a:pt x="27292" y="28525"/>
                    <a:pt x="30046" y="32107"/>
                    <a:pt x="31620" y="34108"/>
                  </a:cubicBezTo>
                  <a:cubicBezTo>
                    <a:pt x="33231" y="36105"/>
                    <a:pt x="34250" y="37210"/>
                    <a:pt x="34700" y="37398"/>
                  </a:cubicBezTo>
                  <a:cubicBezTo>
                    <a:pt x="35292" y="37593"/>
                    <a:pt x="35858" y="37435"/>
                    <a:pt x="36454" y="36832"/>
                  </a:cubicBezTo>
                  <a:cubicBezTo>
                    <a:pt x="37027" y="36255"/>
                    <a:pt x="37656" y="35176"/>
                    <a:pt x="38346" y="33617"/>
                  </a:cubicBezTo>
                  <a:lnTo>
                    <a:pt x="40347" y="34370"/>
                  </a:lnTo>
                  <a:lnTo>
                    <a:pt x="35210" y="47859"/>
                  </a:lnTo>
                  <a:lnTo>
                    <a:pt x="33190" y="4709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1" name="任意多边形: 形状 30">
              <a:extLst>
                <a:ext uri="{FF2B5EF4-FFF2-40B4-BE49-F238E27FC236}">
                  <a16:creationId xmlns:a16="http://schemas.microsoft.com/office/drawing/2014/main" id="{C3EF73B7-C160-4B4D-A887-9DCE6B9D644D}"/>
                </a:ext>
              </a:extLst>
            </p:cNvPr>
            <p:cNvSpPr/>
            <p:nvPr/>
          </p:nvSpPr>
          <p:spPr>
            <a:xfrm>
              <a:off x="4375274" y="1412783"/>
              <a:ext cx="890658" cy="890657"/>
            </a:xfrm>
            <a:custGeom>
              <a:avLst/>
              <a:gdLst/>
              <a:ahLst/>
              <a:cxnLst/>
              <a:rect l="0" t="0" r="0" b="0"/>
              <a:pathLst>
                <a:path w="404664" h="404664">
                  <a:moveTo>
                    <a:pt x="405497" y="204168"/>
                  </a:moveTo>
                  <a:cubicBezTo>
                    <a:pt x="405497" y="315350"/>
                    <a:pt x="315372" y="405500"/>
                    <a:pt x="204176" y="405500"/>
                  </a:cubicBezTo>
                  <a:cubicBezTo>
                    <a:pt x="92957" y="405500"/>
                    <a:pt x="2810" y="315350"/>
                    <a:pt x="2810" y="204168"/>
                  </a:cubicBezTo>
                  <a:cubicBezTo>
                    <a:pt x="2810" y="92934"/>
                    <a:pt x="92957" y="2810"/>
                    <a:pt x="204176" y="2810"/>
                  </a:cubicBezTo>
                  <a:cubicBezTo>
                    <a:pt x="315369" y="2810"/>
                    <a:pt x="405497" y="92934"/>
                    <a:pt x="405497" y="204168"/>
                  </a:cubicBezTo>
                  <a:close/>
                  <a:moveTo>
                    <a:pt x="174613" y="35382"/>
                  </a:moveTo>
                  <a:cubicBezTo>
                    <a:pt x="165823" y="35382"/>
                    <a:pt x="158700" y="42520"/>
                    <a:pt x="158700" y="51288"/>
                  </a:cubicBezTo>
                  <a:lnTo>
                    <a:pt x="158700" y="71892"/>
                  </a:lnTo>
                  <a:cubicBezTo>
                    <a:pt x="142105" y="75702"/>
                    <a:pt x="125236" y="81885"/>
                    <a:pt x="108386" y="90405"/>
                  </a:cubicBezTo>
                  <a:cubicBezTo>
                    <a:pt x="89277" y="100020"/>
                    <a:pt x="70449" y="112602"/>
                    <a:pt x="53914" y="126769"/>
                  </a:cubicBezTo>
                  <a:cubicBezTo>
                    <a:pt x="47466" y="132284"/>
                    <a:pt x="46713" y="142000"/>
                    <a:pt x="52239" y="148437"/>
                  </a:cubicBezTo>
                  <a:cubicBezTo>
                    <a:pt x="57770" y="154885"/>
                    <a:pt x="67452" y="155624"/>
                    <a:pt x="73923" y="150134"/>
                  </a:cubicBezTo>
                  <a:cubicBezTo>
                    <a:pt x="99802" y="127968"/>
                    <a:pt x="129845" y="111560"/>
                    <a:pt x="158700" y="103639"/>
                  </a:cubicBezTo>
                  <a:lnTo>
                    <a:pt x="158700" y="138965"/>
                  </a:lnTo>
                  <a:cubicBezTo>
                    <a:pt x="138676" y="145481"/>
                    <a:pt x="119099" y="156553"/>
                    <a:pt x="100338" y="172031"/>
                  </a:cubicBezTo>
                  <a:cubicBezTo>
                    <a:pt x="79251" y="189473"/>
                    <a:pt x="59606" y="212044"/>
                    <a:pt x="41965" y="239183"/>
                  </a:cubicBezTo>
                  <a:cubicBezTo>
                    <a:pt x="40290" y="241783"/>
                    <a:pt x="39470" y="244691"/>
                    <a:pt x="39470" y="247565"/>
                  </a:cubicBezTo>
                  <a:cubicBezTo>
                    <a:pt x="39470" y="252612"/>
                    <a:pt x="41965" y="257528"/>
                    <a:pt x="46495" y="260484"/>
                  </a:cubicBezTo>
                  <a:cubicBezTo>
                    <a:pt x="53611" y="265093"/>
                    <a:pt x="63131" y="263077"/>
                    <a:pt x="67740" y="255965"/>
                  </a:cubicBezTo>
                  <a:cubicBezTo>
                    <a:pt x="83691" y="231390"/>
                    <a:pt x="101234" y="211160"/>
                    <a:pt x="119916" y="195753"/>
                  </a:cubicBezTo>
                  <a:cubicBezTo>
                    <a:pt x="138961" y="180027"/>
                    <a:pt x="160052" y="169247"/>
                    <a:pt x="178502" y="165339"/>
                  </a:cubicBezTo>
                  <a:cubicBezTo>
                    <a:pt x="186727" y="163578"/>
                    <a:pt x="190496" y="155991"/>
                    <a:pt x="190496" y="150753"/>
                  </a:cubicBezTo>
                  <a:cubicBezTo>
                    <a:pt x="190496" y="149940"/>
                    <a:pt x="190496" y="147043"/>
                    <a:pt x="190496" y="142708"/>
                  </a:cubicBezTo>
                  <a:cubicBezTo>
                    <a:pt x="190496" y="118859"/>
                    <a:pt x="190496" y="51808"/>
                    <a:pt x="190496" y="51808"/>
                  </a:cubicBezTo>
                  <a:lnTo>
                    <a:pt x="190496" y="51288"/>
                  </a:lnTo>
                  <a:cubicBezTo>
                    <a:pt x="190496" y="42520"/>
                    <a:pt x="183381" y="35382"/>
                    <a:pt x="174613" y="35382"/>
                  </a:cubicBezTo>
                  <a:close/>
                  <a:moveTo>
                    <a:pt x="217788" y="51288"/>
                  </a:moveTo>
                  <a:lnTo>
                    <a:pt x="217788" y="51808"/>
                  </a:lnTo>
                  <a:cubicBezTo>
                    <a:pt x="217788" y="51808"/>
                    <a:pt x="217788" y="118863"/>
                    <a:pt x="217788" y="142708"/>
                  </a:cubicBezTo>
                  <a:cubicBezTo>
                    <a:pt x="217788" y="147043"/>
                    <a:pt x="217788" y="149940"/>
                    <a:pt x="217788" y="150753"/>
                  </a:cubicBezTo>
                  <a:cubicBezTo>
                    <a:pt x="217788" y="155991"/>
                    <a:pt x="221591" y="163578"/>
                    <a:pt x="229805" y="165339"/>
                  </a:cubicBezTo>
                  <a:cubicBezTo>
                    <a:pt x="248269" y="169244"/>
                    <a:pt x="269342" y="180027"/>
                    <a:pt x="288387" y="195753"/>
                  </a:cubicBezTo>
                  <a:cubicBezTo>
                    <a:pt x="307069" y="211160"/>
                    <a:pt x="324620" y="231393"/>
                    <a:pt x="340555" y="255965"/>
                  </a:cubicBezTo>
                  <a:cubicBezTo>
                    <a:pt x="345164" y="263077"/>
                    <a:pt x="354707" y="265097"/>
                    <a:pt x="361830" y="260484"/>
                  </a:cubicBezTo>
                  <a:cubicBezTo>
                    <a:pt x="366371" y="257528"/>
                    <a:pt x="368822" y="252608"/>
                    <a:pt x="368822" y="247565"/>
                  </a:cubicBezTo>
                  <a:cubicBezTo>
                    <a:pt x="368822" y="244687"/>
                    <a:pt x="368031" y="241783"/>
                    <a:pt x="366334" y="239183"/>
                  </a:cubicBezTo>
                  <a:cubicBezTo>
                    <a:pt x="348697" y="212044"/>
                    <a:pt x="329052" y="189469"/>
                    <a:pt x="307957" y="172031"/>
                  </a:cubicBezTo>
                  <a:cubicBezTo>
                    <a:pt x="289223" y="156553"/>
                    <a:pt x="269638" y="145481"/>
                    <a:pt x="249607" y="138965"/>
                  </a:cubicBezTo>
                  <a:lnTo>
                    <a:pt x="249607" y="103639"/>
                  </a:lnTo>
                  <a:cubicBezTo>
                    <a:pt x="278447" y="111560"/>
                    <a:pt x="308516" y="127968"/>
                    <a:pt x="334392" y="150134"/>
                  </a:cubicBezTo>
                  <a:cubicBezTo>
                    <a:pt x="340840" y="155627"/>
                    <a:pt x="350545" y="154889"/>
                    <a:pt x="356075" y="148437"/>
                  </a:cubicBezTo>
                  <a:cubicBezTo>
                    <a:pt x="361605" y="142004"/>
                    <a:pt x="360822" y="132284"/>
                    <a:pt x="354378" y="126769"/>
                  </a:cubicBezTo>
                  <a:cubicBezTo>
                    <a:pt x="337861" y="112602"/>
                    <a:pt x="319014" y="100023"/>
                    <a:pt x="299920" y="90405"/>
                  </a:cubicBezTo>
                  <a:cubicBezTo>
                    <a:pt x="283078" y="81885"/>
                    <a:pt x="266209" y="75702"/>
                    <a:pt x="249607" y="71892"/>
                  </a:cubicBezTo>
                  <a:lnTo>
                    <a:pt x="249607" y="51288"/>
                  </a:lnTo>
                  <a:cubicBezTo>
                    <a:pt x="249607" y="42520"/>
                    <a:pt x="242492" y="35382"/>
                    <a:pt x="233716" y="35382"/>
                  </a:cubicBezTo>
                  <a:cubicBezTo>
                    <a:pt x="224904" y="35382"/>
                    <a:pt x="217788" y="42520"/>
                    <a:pt x="217788" y="51288"/>
                  </a:cubicBezTo>
                  <a:close/>
                  <a:moveTo>
                    <a:pt x="329300" y="306489"/>
                  </a:moveTo>
                  <a:cubicBezTo>
                    <a:pt x="322611" y="290932"/>
                    <a:pt x="315024" y="276555"/>
                    <a:pt x="306721" y="263834"/>
                  </a:cubicBezTo>
                  <a:cubicBezTo>
                    <a:pt x="298009" y="250424"/>
                    <a:pt x="288489" y="238734"/>
                    <a:pt x="278428" y="229130"/>
                  </a:cubicBezTo>
                  <a:cubicBezTo>
                    <a:pt x="267626" y="218811"/>
                    <a:pt x="256074" y="210789"/>
                    <a:pt x="244155" y="205296"/>
                  </a:cubicBezTo>
                  <a:cubicBezTo>
                    <a:pt x="236272" y="201665"/>
                    <a:pt x="228220" y="199151"/>
                    <a:pt x="220066" y="197731"/>
                  </a:cubicBezTo>
                  <a:lnTo>
                    <a:pt x="220066" y="188375"/>
                  </a:lnTo>
                  <a:cubicBezTo>
                    <a:pt x="220066" y="179600"/>
                    <a:pt x="212944" y="172455"/>
                    <a:pt x="204146" y="172455"/>
                  </a:cubicBezTo>
                  <a:cubicBezTo>
                    <a:pt x="195378" y="172455"/>
                    <a:pt x="188248" y="179600"/>
                    <a:pt x="188248" y="188375"/>
                  </a:cubicBezTo>
                  <a:lnTo>
                    <a:pt x="188248" y="197731"/>
                  </a:lnTo>
                  <a:cubicBezTo>
                    <a:pt x="180087" y="199151"/>
                    <a:pt x="172027" y="201665"/>
                    <a:pt x="164181" y="205296"/>
                  </a:cubicBezTo>
                  <a:cubicBezTo>
                    <a:pt x="152244" y="210789"/>
                    <a:pt x="140722" y="218811"/>
                    <a:pt x="129867" y="229130"/>
                  </a:cubicBezTo>
                  <a:cubicBezTo>
                    <a:pt x="119814" y="238734"/>
                    <a:pt x="110286" y="250424"/>
                    <a:pt x="101601" y="263834"/>
                  </a:cubicBezTo>
                  <a:cubicBezTo>
                    <a:pt x="93305" y="276555"/>
                    <a:pt x="85695" y="290928"/>
                    <a:pt x="79030" y="306489"/>
                  </a:cubicBezTo>
                  <a:cubicBezTo>
                    <a:pt x="75680" y="314308"/>
                    <a:pt x="79288" y="323353"/>
                    <a:pt x="87078" y="326733"/>
                  </a:cubicBezTo>
                  <a:cubicBezTo>
                    <a:pt x="94890" y="330053"/>
                    <a:pt x="103928" y="326430"/>
                    <a:pt x="107289" y="318632"/>
                  </a:cubicBezTo>
                  <a:cubicBezTo>
                    <a:pt x="119339" y="290463"/>
                    <a:pt x="134499" y="267232"/>
                    <a:pt x="151124" y="251394"/>
                  </a:cubicBezTo>
                  <a:cubicBezTo>
                    <a:pt x="163072" y="239966"/>
                    <a:pt x="175516" y="232547"/>
                    <a:pt x="188248" y="229183"/>
                  </a:cubicBezTo>
                  <a:lnTo>
                    <a:pt x="188248" y="254197"/>
                  </a:lnTo>
                  <a:cubicBezTo>
                    <a:pt x="188248" y="262807"/>
                    <a:pt x="181923" y="266176"/>
                    <a:pt x="179000" y="267952"/>
                  </a:cubicBezTo>
                  <a:cubicBezTo>
                    <a:pt x="178064" y="268518"/>
                    <a:pt x="176052" y="269728"/>
                    <a:pt x="175107" y="270316"/>
                  </a:cubicBezTo>
                  <a:cubicBezTo>
                    <a:pt x="169195" y="274142"/>
                    <a:pt x="162409" y="280058"/>
                    <a:pt x="156077" y="288200"/>
                  </a:cubicBezTo>
                  <a:cubicBezTo>
                    <a:pt x="144641" y="302865"/>
                    <a:pt x="135720" y="322851"/>
                    <a:pt x="131018" y="344493"/>
                  </a:cubicBezTo>
                  <a:cubicBezTo>
                    <a:pt x="129193" y="352823"/>
                    <a:pt x="134454" y="360980"/>
                    <a:pt x="142757" y="362793"/>
                  </a:cubicBezTo>
                  <a:cubicBezTo>
                    <a:pt x="151075" y="364588"/>
                    <a:pt x="159236" y="359357"/>
                    <a:pt x="161057" y="351039"/>
                  </a:cubicBezTo>
                  <a:cubicBezTo>
                    <a:pt x="164822" y="333818"/>
                    <a:pt x="171642" y="318194"/>
                    <a:pt x="180323" y="307099"/>
                  </a:cubicBezTo>
                  <a:cubicBezTo>
                    <a:pt x="184729" y="301434"/>
                    <a:pt x="193722" y="291902"/>
                    <a:pt x="204142" y="291902"/>
                  </a:cubicBezTo>
                  <a:cubicBezTo>
                    <a:pt x="214585" y="291902"/>
                    <a:pt x="223562" y="301434"/>
                    <a:pt x="227991" y="307099"/>
                  </a:cubicBezTo>
                  <a:cubicBezTo>
                    <a:pt x="236665" y="318194"/>
                    <a:pt x="243515" y="333818"/>
                    <a:pt x="247261" y="351039"/>
                  </a:cubicBezTo>
                  <a:cubicBezTo>
                    <a:pt x="249064" y="359357"/>
                    <a:pt x="257254" y="364588"/>
                    <a:pt x="265535" y="362793"/>
                  </a:cubicBezTo>
                  <a:cubicBezTo>
                    <a:pt x="273831" y="360983"/>
                    <a:pt x="279121" y="352823"/>
                    <a:pt x="277304" y="344493"/>
                  </a:cubicBezTo>
                  <a:cubicBezTo>
                    <a:pt x="272594" y="322851"/>
                    <a:pt x="263680" y="302865"/>
                    <a:pt x="252237" y="288200"/>
                  </a:cubicBezTo>
                  <a:cubicBezTo>
                    <a:pt x="245898" y="280054"/>
                    <a:pt x="239101" y="274138"/>
                    <a:pt x="233229" y="270316"/>
                  </a:cubicBezTo>
                  <a:cubicBezTo>
                    <a:pt x="232259" y="269728"/>
                    <a:pt x="230251" y="268521"/>
                    <a:pt x="229295" y="267952"/>
                  </a:cubicBezTo>
                  <a:cubicBezTo>
                    <a:pt x="226399" y="266176"/>
                    <a:pt x="220063" y="262807"/>
                    <a:pt x="220063" y="254197"/>
                  </a:cubicBezTo>
                  <a:lnTo>
                    <a:pt x="220063" y="229183"/>
                  </a:lnTo>
                  <a:cubicBezTo>
                    <a:pt x="232802" y="232544"/>
                    <a:pt x="245223" y="239966"/>
                    <a:pt x="257194" y="251394"/>
                  </a:cubicBezTo>
                  <a:cubicBezTo>
                    <a:pt x="273797" y="267236"/>
                    <a:pt x="288957" y="290467"/>
                    <a:pt x="301029" y="318632"/>
                  </a:cubicBezTo>
                  <a:cubicBezTo>
                    <a:pt x="304372" y="326430"/>
                    <a:pt x="313405" y="330053"/>
                    <a:pt x="321218" y="326733"/>
                  </a:cubicBezTo>
                  <a:cubicBezTo>
                    <a:pt x="329007" y="323353"/>
                    <a:pt x="332646" y="314308"/>
                    <a:pt x="329300" y="30648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grpSp>
      <p:cxnSp>
        <p:nvCxnSpPr>
          <p:cNvPr id="32" name="直接连接符 31">
            <a:extLst>
              <a:ext uri="{FF2B5EF4-FFF2-40B4-BE49-F238E27FC236}">
                <a16:creationId xmlns:a16="http://schemas.microsoft.com/office/drawing/2014/main" id="{DDC88656-A81A-4C4B-A491-22E2A16466B0}"/>
              </a:ext>
            </a:extLst>
          </p:cNvPr>
          <p:cNvCxnSpPr>
            <a:cxnSpLocks/>
          </p:cNvCxnSpPr>
          <p:nvPr/>
        </p:nvCxnSpPr>
        <p:spPr>
          <a:xfrm>
            <a:off x="1193663" y="3772791"/>
            <a:ext cx="4349752" cy="0"/>
          </a:xfrm>
          <a:prstGeom prst="line">
            <a:avLst/>
          </a:prstGeom>
          <a:ln w="19050" cap="rnd">
            <a:gradFill>
              <a:gsLst>
                <a:gs pos="0">
                  <a:srgbClr val="9B0000"/>
                </a:gs>
                <a:gs pos="100000">
                  <a:srgbClr val="9B0000">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FC063D74-5B04-421E-841B-4BE44FEC9FF5}"/>
              </a:ext>
            </a:extLst>
          </p:cNvPr>
          <p:cNvSpPr/>
          <p:nvPr/>
        </p:nvSpPr>
        <p:spPr>
          <a:xfrm>
            <a:off x="1175729" y="4880844"/>
            <a:ext cx="1891012" cy="413496"/>
          </a:xfrm>
          <a:prstGeom prst="roundRect">
            <a:avLst/>
          </a:prstGeom>
          <a:no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74BAD937-72DC-4E7F-94C8-A4EABEBCDE2A}"/>
              </a:ext>
            </a:extLst>
          </p:cNvPr>
          <p:cNvSpPr txBox="1"/>
          <p:nvPr/>
        </p:nvSpPr>
        <p:spPr>
          <a:xfrm>
            <a:off x="1277800" y="4924303"/>
            <a:ext cx="168557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答辩人：陈西</a:t>
            </a:r>
            <a:r>
              <a:rPr lang="en-US" altLang="zh-CN" sz="1600" dirty="0">
                <a:solidFill>
                  <a:schemeClr val="tx1">
                    <a:lumMod val="75000"/>
                    <a:lumOff val="25000"/>
                  </a:schemeClr>
                </a:solidFill>
              </a:rPr>
              <a:t>X</a:t>
            </a:r>
            <a:endParaRPr lang="zh-CN" altLang="en-US" sz="1600" dirty="0">
              <a:solidFill>
                <a:schemeClr val="tx1">
                  <a:lumMod val="75000"/>
                  <a:lumOff val="25000"/>
                </a:schemeClr>
              </a:solidFill>
            </a:endParaRPr>
          </a:p>
        </p:txBody>
      </p:sp>
      <p:sp>
        <p:nvSpPr>
          <p:cNvPr id="35" name="文本框 34">
            <a:extLst>
              <a:ext uri="{FF2B5EF4-FFF2-40B4-BE49-F238E27FC236}">
                <a16:creationId xmlns:a16="http://schemas.microsoft.com/office/drawing/2014/main" id="{8EAB2864-B011-462F-A51F-7ED2A8F7C61E}"/>
              </a:ext>
            </a:extLst>
          </p:cNvPr>
          <p:cNvSpPr txBox="1"/>
          <p:nvPr/>
        </p:nvSpPr>
        <p:spPr>
          <a:xfrm>
            <a:off x="1054472" y="2822826"/>
            <a:ext cx="4488943" cy="769441"/>
          </a:xfrm>
          <a:prstGeom prst="rect">
            <a:avLst/>
          </a:prstGeom>
          <a:noFill/>
        </p:spPr>
        <p:txBody>
          <a:bodyPr wrap="square" rtlCol="0">
            <a:spAutoFit/>
          </a:bodyPr>
          <a:lstStyle/>
          <a:p>
            <a:pPr algn="dist"/>
            <a:r>
              <a:rPr lang="zh-CN" altLang="en-US" sz="4400" dirty="0">
                <a:solidFill>
                  <a:srgbClr val="9B0000"/>
                </a:solidFill>
                <a:latin typeface="思源黑体 Bold" panose="020B0800000000000000" pitchFamily="34" charset="-122"/>
                <a:ea typeface="思源黑体 Bold" panose="020B0800000000000000" pitchFamily="34" charset="-122"/>
              </a:rPr>
              <a:t>毕业论文答辩</a:t>
            </a:r>
          </a:p>
        </p:txBody>
      </p:sp>
      <p:cxnSp>
        <p:nvCxnSpPr>
          <p:cNvPr id="36" name="直接连接符 35">
            <a:extLst>
              <a:ext uri="{FF2B5EF4-FFF2-40B4-BE49-F238E27FC236}">
                <a16:creationId xmlns:a16="http://schemas.microsoft.com/office/drawing/2014/main" id="{75842CA0-1DEA-4C32-930B-D69FFB1C7727}"/>
              </a:ext>
            </a:extLst>
          </p:cNvPr>
          <p:cNvCxnSpPr/>
          <p:nvPr/>
        </p:nvCxnSpPr>
        <p:spPr>
          <a:xfrm>
            <a:off x="925793" y="6060498"/>
            <a:ext cx="320936"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E21DCC77-61A6-4BB4-B888-027112B49ADC}"/>
              </a:ext>
            </a:extLst>
          </p:cNvPr>
          <p:cNvCxnSpPr>
            <a:cxnSpLocks/>
          </p:cNvCxnSpPr>
          <p:nvPr/>
        </p:nvCxnSpPr>
        <p:spPr>
          <a:xfrm>
            <a:off x="925793" y="5939848"/>
            <a:ext cx="174801"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sp>
        <p:nvSpPr>
          <p:cNvPr id="43" name="任意多边形: 形状 42">
            <a:extLst>
              <a:ext uri="{FF2B5EF4-FFF2-40B4-BE49-F238E27FC236}">
                <a16:creationId xmlns:a16="http://schemas.microsoft.com/office/drawing/2014/main" id="{FD384D64-AD8B-40B9-A8AA-83D40BF4A086}"/>
              </a:ext>
            </a:extLst>
          </p:cNvPr>
          <p:cNvSpPr/>
          <p:nvPr/>
        </p:nvSpPr>
        <p:spPr>
          <a:xfrm>
            <a:off x="5970198" y="504497"/>
            <a:ext cx="1085539" cy="5845503"/>
          </a:xfrm>
          <a:custGeom>
            <a:avLst/>
            <a:gdLst>
              <a:gd name="connsiteX0" fmla="*/ 1085539 w 5496954"/>
              <a:gd name="connsiteY0" fmla="*/ 0 h 5849006"/>
              <a:gd name="connsiteX1" fmla="*/ 5496954 w 5496954"/>
              <a:gd name="connsiteY1" fmla="*/ 0 h 5849006"/>
              <a:gd name="connsiteX2" fmla="*/ 5496954 w 5496954"/>
              <a:gd name="connsiteY2" fmla="*/ 5849006 h 5849006"/>
              <a:gd name="connsiteX3" fmla="*/ 1085539 w 5496954"/>
              <a:gd name="connsiteY3" fmla="*/ 5849006 h 5849006"/>
              <a:gd name="connsiteX4" fmla="*/ 992509 w 5496954"/>
              <a:gd name="connsiteY4" fmla="*/ 5739563 h 5849006"/>
              <a:gd name="connsiteX5" fmla="*/ 0 w 5496954"/>
              <a:gd name="connsiteY5" fmla="*/ 2924503 h 5849006"/>
              <a:gd name="connsiteX6" fmla="*/ 992509 w 5496954"/>
              <a:gd name="connsiteY6" fmla="*/ 109444 h 5849006"/>
              <a:gd name="connsiteX0" fmla="*/ 5496954 w 5588394"/>
              <a:gd name="connsiteY0" fmla="*/ 0 h 5849006"/>
              <a:gd name="connsiteX1" fmla="*/ 5496954 w 5588394"/>
              <a:gd name="connsiteY1" fmla="*/ 5849006 h 5849006"/>
              <a:gd name="connsiteX2" fmla="*/ 1085539 w 5588394"/>
              <a:gd name="connsiteY2" fmla="*/ 5849006 h 5849006"/>
              <a:gd name="connsiteX3" fmla="*/ 992509 w 5588394"/>
              <a:gd name="connsiteY3" fmla="*/ 5739563 h 5849006"/>
              <a:gd name="connsiteX4" fmla="*/ 0 w 5588394"/>
              <a:gd name="connsiteY4" fmla="*/ 2924503 h 5849006"/>
              <a:gd name="connsiteX5" fmla="*/ 992509 w 5588394"/>
              <a:gd name="connsiteY5" fmla="*/ 109444 h 5849006"/>
              <a:gd name="connsiteX6" fmla="*/ 1085539 w 5588394"/>
              <a:gd name="connsiteY6" fmla="*/ 0 h 5849006"/>
              <a:gd name="connsiteX7" fmla="*/ 5588394 w 5588394"/>
              <a:gd name="connsiteY7" fmla="*/ 91440 h 5849006"/>
              <a:gd name="connsiteX0" fmla="*/ 5496954 w 5496954"/>
              <a:gd name="connsiteY0" fmla="*/ 0 h 5849006"/>
              <a:gd name="connsiteX1" fmla="*/ 5496954 w 5496954"/>
              <a:gd name="connsiteY1" fmla="*/ 5849006 h 5849006"/>
              <a:gd name="connsiteX2" fmla="*/ 1085539 w 5496954"/>
              <a:gd name="connsiteY2" fmla="*/ 5849006 h 5849006"/>
              <a:gd name="connsiteX3" fmla="*/ 992509 w 5496954"/>
              <a:gd name="connsiteY3" fmla="*/ 5739563 h 5849006"/>
              <a:gd name="connsiteX4" fmla="*/ 0 w 5496954"/>
              <a:gd name="connsiteY4" fmla="*/ 2924503 h 5849006"/>
              <a:gd name="connsiteX5" fmla="*/ 992509 w 5496954"/>
              <a:gd name="connsiteY5" fmla="*/ 109444 h 5849006"/>
              <a:gd name="connsiteX6" fmla="*/ 1085539 w 5496954"/>
              <a:gd name="connsiteY6" fmla="*/ 0 h 5849006"/>
              <a:gd name="connsiteX0" fmla="*/ 5496954 w 5496954"/>
              <a:gd name="connsiteY0" fmla="*/ 5849006 h 5849006"/>
              <a:gd name="connsiteX1" fmla="*/ 1085539 w 5496954"/>
              <a:gd name="connsiteY1" fmla="*/ 5849006 h 5849006"/>
              <a:gd name="connsiteX2" fmla="*/ 992509 w 5496954"/>
              <a:gd name="connsiteY2" fmla="*/ 5739563 h 5849006"/>
              <a:gd name="connsiteX3" fmla="*/ 0 w 5496954"/>
              <a:gd name="connsiteY3" fmla="*/ 2924503 h 5849006"/>
              <a:gd name="connsiteX4" fmla="*/ 992509 w 5496954"/>
              <a:gd name="connsiteY4" fmla="*/ 109444 h 5849006"/>
              <a:gd name="connsiteX5" fmla="*/ 1085539 w 5496954"/>
              <a:gd name="connsiteY5" fmla="*/ 0 h 5849006"/>
              <a:gd name="connsiteX0" fmla="*/ 1085539 w 1085539"/>
              <a:gd name="connsiteY0" fmla="*/ 5849006 h 5849006"/>
              <a:gd name="connsiteX1" fmla="*/ 992509 w 1085539"/>
              <a:gd name="connsiteY1" fmla="*/ 5739563 h 5849006"/>
              <a:gd name="connsiteX2" fmla="*/ 0 w 1085539"/>
              <a:gd name="connsiteY2" fmla="*/ 2924503 h 5849006"/>
              <a:gd name="connsiteX3" fmla="*/ 992509 w 1085539"/>
              <a:gd name="connsiteY3" fmla="*/ 109444 h 5849006"/>
              <a:gd name="connsiteX4" fmla="*/ 1085539 w 1085539"/>
              <a:gd name="connsiteY4" fmla="*/ 0 h 584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539" h="5849006">
                <a:moveTo>
                  <a:pt x="1085539" y="5849006"/>
                </a:moveTo>
                <a:lnTo>
                  <a:pt x="992509" y="5739563"/>
                </a:lnTo>
                <a:cubicBezTo>
                  <a:pt x="371841" y="4970708"/>
                  <a:pt x="0" y="3991194"/>
                  <a:pt x="0" y="2924503"/>
                </a:cubicBezTo>
                <a:cubicBezTo>
                  <a:pt x="0" y="1857813"/>
                  <a:pt x="371841" y="878300"/>
                  <a:pt x="992509" y="109444"/>
                </a:cubicBezTo>
                <a:lnTo>
                  <a:pt x="1085539"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4" name="椭圆 43">
            <a:extLst>
              <a:ext uri="{FF2B5EF4-FFF2-40B4-BE49-F238E27FC236}">
                <a16:creationId xmlns:a16="http://schemas.microsoft.com/office/drawing/2014/main" id="{F727646D-35DB-43A8-9649-10BE97141CF5}"/>
              </a:ext>
            </a:extLst>
          </p:cNvPr>
          <p:cNvSpPr/>
          <p:nvPr/>
        </p:nvSpPr>
        <p:spPr>
          <a:xfrm>
            <a:off x="6637476" y="5816023"/>
            <a:ext cx="114300" cy="1143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1EEFB579-F254-4095-90F2-380588865AF8}"/>
              </a:ext>
            </a:extLst>
          </p:cNvPr>
          <p:cNvSpPr/>
          <p:nvPr/>
        </p:nvSpPr>
        <p:spPr>
          <a:xfrm>
            <a:off x="6767459" y="5994340"/>
            <a:ext cx="61396" cy="6139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Group 46">
            <a:extLst>
              <a:ext uri="{FF2B5EF4-FFF2-40B4-BE49-F238E27FC236}">
                <a16:creationId xmlns:a16="http://schemas.microsoft.com/office/drawing/2014/main" id="{34100F59-6D25-C944-AF9A-4109E0FF02BB}"/>
              </a:ext>
            </a:extLst>
          </p:cNvPr>
          <p:cNvGrpSpPr/>
          <p:nvPr/>
        </p:nvGrpSpPr>
        <p:grpSpPr>
          <a:xfrm>
            <a:off x="557650" y="500994"/>
            <a:ext cx="11076699" cy="5849006"/>
            <a:chOff x="557650" y="500994"/>
            <a:chExt cx="11076699" cy="5849006"/>
          </a:xfrm>
        </p:grpSpPr>
        <p:sp>
          <p:nvSpPr>
            <p:cNvPr id="2" name="矩形 1">
              <a:extLst>
                <a:ext uri="{FF2B5EF4-FFF2-40B4-BE49-F238E27FC236}">
                  <a16:creationId xmlns:a16="http://schemas.microsoft.com/office/drawing/2014/main" id="{FCC615C3-692E-4F69-8BA1-03E8AC70AF15}"/>
                </a:ext>
              </a:extLst>
            </p:cNvPr>
            <p:cNvSpPr/>
            <p:nvPr/>
          </p:nvSpPr>
          <p:spPr>
            <a:xfrm>
              <a:off x="557650" y="500994"/>
              <a:ext cx="11076699" cy="5849006"/>
            </a:xfrm>
            <a:prstGeom prst="rect">
              <a:avLst/>
            </a:prstGeom>
            <a:solidFill>
              <a:srgbClr val="FBFBFB"/>
            </a:solidFill>
            <a:ln>
              <a:noFill/>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Picture 45">
              <a:extLst>
                <a:ext uri="{FF2B5EF4-FFF2-40B4-BE49-F238E27FC236}">
                  <a16:creationId xmlns:a16="http://schemas.microsoft.com/office/drawing/2014/main" id="{0A52649D-7F07-1047-972E-5A18B64A7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65" y="5262857"/>
              <a:ext cx="874866" cy="1017536"/>
            </a:xfrm>
            <a:prstGeom prst="rect">
              <a:avLst/>
            </a:prstGeom>
          </p:spPr>
        </p:pic>
      </p:grpSp>
      <p:sp>
        <p:nvSpPr>
          <p:cNvPr id="5" name="Rectangle 4">
            <a:extLst>
              <a:ext uri="{FF2B5EF4-FFF2-40B4-BE49-F238E27FC236}">
                <a16:creationId xmlns:a16="http://schemas.microsoft.com/office/drawing/2014/main" id="{BD7420CE-10A5-0546-9FC4-CF34652A4896}"/>
              </a:ext>
            </a:extLst>
          </p:cNvPr>
          <p:cNvSpPr/>
          <p:nvPr/>
        </p:nvSpPr>
        <p:spPr>
          <a:xfrm>
            <a:off x="1078010" y="910031"/>
            <a:ext cx="10478113" cy="707886"/>
          </a:xfrm>
          <a:prstGeom prst="rect">
            <a:avLst/>
          </a:prstGeom>
          <a:noFill/>
        </p:spPr>
        <p:txBody>
          <a:bodyPr wrap="square" lIns="91440" tIns="45720" rIns="91440" bIns="45720">
            <a:spAutoFit/>
          </a:bodyPr>
          <a:lstStyle/>
          <a:p>
            <a:r>
              <a:rPr lang="en-US" sz="4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II. Cross Validation (Algorithms, Parameters)</a:t>
            </a:r>
            <a:endParaRPr lang="en-US" sz="4000" dirty="0">
              <a:ln w="0"/>
              <a:effectLst>
                <a:outerShdw blurRad="38100" dist="19050" dir="2700000" algn="tl" rotWithShape="0">
                  <a:schemeClr val="dk1">
                    <a:alpha val="40000"/>
                  </a:schemeClr>
                </a:outerShdw>
              </a:effectLst>
              <a:latin typeface="Adobe Hebrew" panose="02040503050201020203" pitchFamily="18" charset="-79"/>
              <a:cs typeface="Adobe Hebrew" panose="02040503050201020203" pitchFamily="18" charset="-79"/>
            </a:endParaRPr>
          </a:p>
        </p:txBody>
      </p:sp>
      <p:sp>
        <p:nvSpPr>
          <p:cNvPr id="39" name="TextBox 38">
            <a:extLst>
              <a:ext uri="{FF2B5EF4-FFF2-40B4-BE49-F238E27FC236}">
                <a16:creationId xmlns:a16="http://schemas.microsoft.com/office/drawing/2014/main" id="{BED2C5EF-50DA-BC47-8487-F248E14370B1}"/>
              </a:ext>
            </a:extLst>
          </p:cNvPr>
          <p:cNvSpPr txBox="1"/>
          <p:nvPr/>
        </p:nvSpPr>
        <p:spPr>
          <a:xfrm>
            <a:off x="4474029" y="4247194"/>
            <a:ext cx="6781595" cy="369332"/>
          </a:xfrm>
          <a:prstGeom prst="rect">
            <a:avLst/>
          </a:prstGeom>
          <a:noFill/>
        </p:spPr>
        <p:txBody>
          <a:bodyPr wrap="square" rtlCol="0">
            <a:spAutoFit/>
          </a:bodyPr>
          <a:lstStyle/>
          <a:p>
            <a:endParaRPr lang="en-US" dirty="0"/>
          </a:p>
        </p:txBody>
      </p:sp>
      <p:sp>
        <p:nvSpPr>
          <p:cNvPr id="48" name="TextBox 47">
            <a:extLst>
              <a:ext uri="{FF2B5EF4-FFF2-40B4-BE49-F238E27FC236}">
                <a16:creationId xmlns:a16="http://schemas.microsoft.com/office/drawing/2014/main" id="{AE2723EE-2650-9A46-9F04-169A55A271E3}"/>
              </a:ext>
            </a:extLst>
          </p:cNvPr>
          <p:cNvSpPr txBox="1"/>
          <p:nvPr/>
        </p:nvSpPr>
        <p:spPr>
          <a:xfrm>
            <a:off x="1422561" y="1926131"/>
            <a:ext cx="2974303" cy="3693319"/>
          </a:xfrm>
          <a:prstGeom prst="rect">
            <a:avLst/>
          </a:prstGeom>
          <a:noFill/>
        </p:spPr>
        <p:txBody>
          <a:bodyPr wrap="square" rtlCol="0">
            <a:spAutoFit/>
          </a:bodyPr>
          <a:lstStyle/>
          <a:p>
            <a:pPr marL="342900" indent="-342900">
              <a:lnSpc>
                <a:spcPct val="150000"/>
              </a:lnSpc>
              <a:buFont typeface="Wingdings" pitchFamily="2" charset="2"/>
              <a:buChar char="Ø"/>
            </a:pPr>
            <a:r>
              <a:rPr lang="en-US" sz="2400" dirty="0">
                <a:latin typeface="Times New Roman" panose="02020603050405020304" pitchFamily="18" charset="0"/>
                <a:cs typeface="Times New Roman" panose="02020603050405020304" pitchFamily="18" charset="0"/>
              </a:rPr>
              <a:t>6 Regression Algorithms are tried</a:t>
            </a:r>
          </a:p>
          <a:p>
            <a:pPr marL="342900" indent="-342900">
              <a:lnSpc>
                <a:spcPct val="150000"/>
              </a:lnSpc>
              <a:buFont typeface="Wingdings" pitchFamily="2" charset="2"/>
              <a:buChar char="Ø"/>
            </a:pPr>
            <a:r>
              <a:rPr lang="en-US" sz="2400" dirty="0">
                <a:latin typeface="Times New Roman" panose="02020603050405020304" pitchFamily="18" charset="0"/>
                <a:cs typeface="Times New Roman" panose="02020603050405020304" pitchFamily="18" charset="0"/>
              </a:rPr>
              <a:t>Parameters tuned are listed in the table</a:t>
            </a:r>
          </a:p>
          <a:p>
            <a:pPr marL="1200150" lvl="2" indent="-285750">
              <a:buFont typeface="Arial" panose="020B0604020202020204" pitchFamily="34" charset="0"/>
              <a:buChar char="•"/>
            </a:pPr>
            <a:endParaRPr lang="en-US" dirty="0"/>
          </a:p>
        </p:txBody>
      </p:sp>
      <p:graphicFrame>
        <p:nvGraphicFramePr>
          <p:cNvPr id="3" name="Table 2">
            <a:extLst>
              <a:ext uri="{FF2B5EF4-FFF2-40B4-BE49-F238E27FC236}">
                <a16:creationId xmlns:a16="http://schemas.microsoft.com/office/drawing/2014/main" id="{B597C656-7118-481E-8DEA-D346E297D5DF}"/>
              </a:ext>
            </a:extLst>
          </p:cNvPr>
          <p:cNvGraphicFramePr>
            <a:graphicFrameLocks noGrp="1"/>
          </p:cNvGraphicFramePr>
          <p:nvPr>
            <p:extLst>
              <p:ext uri="{D42A27DB-BD31-4B8C-83A1-F6EECF244321}">
                <p14:modId xmlns:p14="http://schemas.microsoft.com/office/powerpoint/2010/main" val="3958687606"/>
              </p:ext>
            </p:extLst>
          </p:nvPr>
        </p:nvGraphicFramePr>
        <p:xfrm>
          <a:off x="4092782" y="1817740"/>
          <a:ext cx="7311092" cy="4271151"/>
        </p:xfrm>
        <a:graphic>
          <a:graphicData uri="http://schemas.openxmlformats.org/drawingml/2006/table">
            <a:tbl>
              <a:tblPr firstRow="1" firstCol="1" bandRow="1">
                <a:tableStyleId>{8A107856-5554-42FB-B03E-39F5DBC370BA}</a:tableStyleId>
              </a:tblPr>
              <a:tblGrid>
                <a:gridCol w="3662073">
                  <a:extLst>
                    <a:ext uri="{9D8B030D-6E8A-4147-A177-3AD203B41FA5}">
                      <a16:colId xmlns:a16="http://schemas.microsoft.com/office/drawing/2014/main" val="1580647413"/>
                    </a:ext>
                  </a:extLst>
                </a:gridCol>
                <a:gridCol w="3649019">
                  <a:extLst>
                    <a:ext uri="{9D8B030D-6E8A-4147-A177-3AD203B41FA5}">
                      <a16:colId xmlns:a16="http://schemas.microsoft.com/office/drawing/2014/main" val="3722150036"/>
                    </a:ext>
                  </a:extLst>
                </a:gridCol>
              </a:tblGrid>
              <a:tr h="518969">
                <a:tc>
                  <a:txBody>
                    <a:bodyPr/>
                    <a:lstStyle/>
                    <a:p>
                      <a:pPr marL="0" marR="0" indent="457200" algn="ctr">
                        <a:lnSpc>
                          <a:spcPct val="115000"/>
                        </a:lnSpc>
                        <a:spcBef>
                          <a:spcPts val="0"/>
                        </a:spcBef>
                        <a:spcAft>
                          <a:spcPts val="0"/>
                        </a:spcAft>
                      </a:pPr>
                      <a:r>
                        <a:rPr lang="en-US" sz="1600" b="1" dirty="0">
                          <a:effectLst/>
                          <a:latin typeface="Times New Roman" panose="02020603050405020304" pitchFamily="18" charset="0"/>
                          <a:cs typeface="Times New Roman" panose="02020603050405020304" pitchFamily="18" charset="0"/>
                        </a:rPr>
                        <a:t>Model Name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457200" algn="ctr">
                        <a:lnSpc>
                          <a:spcPct val="115000"/>
                        </a:lnSpc>
                        <a:spcBef>
                          <a:spcPts val="0"/>
                        </a:spcBef>
                        <a:spcAft>
                          <a:spcPts val="0"/>
                        </a:spcAft>
                      </a:pPr>
                      <a:r>
                        <a:rPr lang="en-US" sz="1600" b="1" dirty="0">
                          <a:effectLst/>
                          <a:latin typeface="Times New Roman" panose="02020603050405020304" pitchFamily="18" charset="0"/>
                          <a:cs typeface="Times New Roman" panose="02020603050405020304" pitchFamily="18" charset="0"/>
                        </a:rPr>
                        <a:t>Parameters tuned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81316954"/>
                  </a:ext>
                </a:extLst>
              </a:tr>
              <a:tr h="518969">
                <a:tc>
                  <a:txBody>
                    <a:bodyPr/>
                    <a:lstStyle/>
                    <a:p>
                      <a:pPr marL="0" marR="0" indent="457200" algn="ctr">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Linear Regression with L1 regularization</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457200" algn="ctr">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Alpha: </a:t>
                      </a:r>
                      <a:r>
                        <a:rPr lang="en-US" sz="1600" b="0" dirty="0" err="1">
                          <a:effectLst/>
                          <a:latin typeface="Times New Roman" panose="02020603050405020304" pitchFamily="18" charset="0"/>
                          <a:cs typeface="Times New Roman" panose="02020603050405020304" pitchFamily="18" charset="0"/>
                        </a:rPr>
                        <a:t>np.logspace</a:t>
                      </a:r>
                      <a:r>
                        <a:rPr lang="en-US" sz="1600" b="0" dirty="0">
                          <a:effectLst/>
                          <a:latin typeface="Times New Roman" panose="02020603050405020304" pitchFamily="18" charset="0"/>
                          <a:cs typeface="Times New Roman" panose="02020603050405020304" pitchFamily="18" charset="0"/>
                        </a:rPr>
                        <a:t>(-5,5,25)</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42111560"/>
                  </a:ext>
                </a:extLst>
              </a:tr>
              <a:tr h="498749">
                <a:tc>
                  <a:txBody>
                    <a:bodyPr/>
                    <a:lstStyle/>
                    <a:p>
                      <a:pPr marL="0" marR="0" indent="457200" algn="ctr">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Linear Regression with L2 regularization</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457200" algn="ctr">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Alpha: </a:t>
                      </a:r>
                      <a:r>
                        <a:rPr lang="en-US" sz="1600" b="0" dirty="0" err="1">
                          <a:effectLst/>
                          <a:latin typeface="Times New Roman" panose="02020603050405020304" pitchFamily="18" charset="0"/>
                          <a:cs typeface="Times New Roman" panose="02020603050405020304" pitchFamily="18" charset="0"/>
                        </a:rPr>
                        <a:t>np.logspace</a:t>
                      </a:r>
                      <a:r>
                        <a:rPr lang="en-US" sz="1600" b="0" dirty="0">
                          <a:effectLst/>
                          <a:latin typeface="Times New Roman" panose="02020603050405020304" pitchFamily="18" charset="0"/>
                          <a:cs typeface="Times New Roman" panose="02020603050405020304" pitchFamily="18" charset="0"/>
                        </a:rPr>
                        <a:t>(-5,5,25)</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847713040"/>
                  </a:ext>
                </a:extLst>
              </a:tr>
              <a:tr h="518969">
                <a:tc>
                  <a:txBody>
                    <a:bodyPr/>
                    <a:lstStyle/>
                    <a:p>
                      <a:pPr marL="0" marR="0" indent="457200" algn="ctr">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K-Neighbor Regressor</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457200" algn="ctr">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n_neighbors:1,11,30,100</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42815318"/>
                  </a:ext>
                </a:extLst>
              </a:tr>
              <a:tr h="1042431">
                <a:tc>
                  <a:txBody>
                    <a:bodyPr/>
                    <a:lstStyle/>
                    <a:p>
                      <a:pPr marL="0" marR="0" indent="457200" algn="ctr">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LGBM(Light Gradient Boosted Machine)</a:t>
                      </a:r>
                    </a:p>
                    <a:p>
                      <a:pPr marL="0" marR="0" indent="457200" algn="ctr">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With </a:t>
                      </a:r>
                      <a:r>
                        <a:rPr lang="en-US" sz="1600" b="0" dirty="0" err="1">
                          <a:effectLst/>
                          <a:latin typeface="Times New Roman" panose="02020603050405020304" pitchFamily="18" charset="0"/>
                          <a:cs typeface="Times New Roman" panose="02020603050405020304" pitchFamily="18" charset="0"/>
                        </a:rPr>
                        <a:t>gbdt</a:t>
                      </a:r>
                      <a:r>
                        <a:rPr lang="en-US" sz="1600" b="0" dirty="0">
                          <a:effectLst/>
                          <a:latin typeface="Times New Roman" panose="02020603050405020304" pitchFamily="18" charset="0"/>
                          <a:cs typeface="Times New Roman" panose="02020603050405020304" pitchFamily="18" charset="0"/>
                        </a:rPr>
                        <a:t> (gradient Boosting Decision Tree)</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457200" algn="ctr">
                        <a:lnSpc>
                          <a:spcPct val="115000"/>
                        </a:lnSpc>
                        <a:spcBef>
                          <a:spcPts val="0"/>
                        </a:spcBef>
                        <a:spcAft>
                          <a:spcPts val="0"/>
                        </a:spcAft>
                      </a:pPr>
                      <a:r>
                        <a:rPr lang="en-US" sz="1600" b="0" dirty="0" err="1">
                          <a:effectLst/>
                          <a:latin typeface="Times New Roman" panose="02020603050405020304" pitchFamily="18" charset="0"/>
                          <a:cs typeface="Times New Roman" panose="02020603050405020304" pitchFamily="18" charset="0"/>
                        </a:rPr>
                        <a:t>max_depth</a:t>
                      </a:r>
                      <a:r>
                        <a:rPr lang="en-US" sz="1600" b="0" dirty="0">
                          <a:effectLst/>
                          <a:latin typeface="Times New Roman" panose="02020603050405020304" pitchFamily="18" charset="0"/>
                          <a:cs typeface="Times New Roman" panose="02020603050405020304" pitchFamily="18" charset="0"/>
                        </a:rPr>
                        <a:t>: -1,1,2</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64289994"/>
                  </a:ext>
                </a:extLst>
              </a:tr>
              <a:tr h="518969">
                <a:tc>
                  <a:txBody>
                    <a:bodyPr/>
                    <a:lstStyle/>
                    <a:p>
                      <a:pPr marL="0" marR="0" indent="457200" algn="ctr">
                        <a:lnSpc>
                          <a:spcPct val="115000"/>
                        </a:lnSpc>
                        <a:spcBef>
                          <a:spcPts val="0"/>
                        </a:spcBef>
                        <a:spcAft>
                          <a:spcPts val="0"/>
                        </a:spcAft>
                      </a:pPr>
                      <a:r>
                        <a:rPr lang="en-US" sz="1600" b="0" dirty="0" err="1">
                          <a:effectLst/>
                          <a:latin typeface="Times New Roman" panose="02020603050405020304" pitchFamily="18" charset="0"/>
                          <a:cs typeface="Times New Roman" panose="02020603050405020304" pitchFamily="18" charset="0"/>
                        </a:rPr>
                        <a:t>XGBoost</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457200" algn="ctr">
                        <a:lnSpc>
                          <a:spcPct val="115000"/>
                        </a:lnSpc>
                        <a:spcBef>
                          <a:spcPts val="0"/>
                        </a:spcBef>
                        <a:spcAft>
                          <a:spcPts val="0"/>
                        </a:spcAft>
                      </a:pPr>
                      <a:r>
                        <a:rPr lang="en-US" sz="1600" b="0" dirty="0" err="1">
                          <a:effectLst/>
                          <a:latin typeface="Times New Roman" panose="02020603050405020304" pitchFamily="18" charset="0"/>
                          <a:cs typeface="Times New Roman" panose="02020603050405020304" pitchFamily="18" charset="0"/>
                        </a:rPr>
                        <a:t>max_depth</a:t>
                      </a:r>
                      <a:r>
                        <a:rPr lang="en-US" sz="1600" b="0" dirty="0">
                          <a:effectLst/>
                          <a:latin typeface="Times New Roman" panose="02020603050405020304" pitchFamily="18" charset="0"/>
                          <a:cs typeface="Times New Roman" panose="02020603050405020304" pitchFamily="18" charset="0"/>
                        </a:rPr>
                        <a:t>: 2,3,4,5,8</a:t>
                      </a:r>
                    </a:p>
                    <a:p>
                      <a:pPr marL="0" marR="0" indent="457200" algn="ctr">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subsample: 0.75, 0.8</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581009931"/>
                  </a:ext>
                </a:extLst>
              </a:tr>
              <a:tr h="518969">
                <a:tc>
                  <a:txBody>
                    <a:bodyPr/>
                    <a:lstStyle/>
                    <a:p>
                      <a:pPr marL="0" marR="0" indent="457200" algn="ctr">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Random Forest</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457200" algn="ctr">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Not tuned</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618373008"/>
                  </a:ext>
                </a:extLst>
              </a:tr>
            </a:tbl>
          </a:graphicData>
        </a:graphic>
      </p:graphicFrame>
    </p:spTree>
    <p:extLst>
      <p:ext uri="{BB962C8B-B14F-4D97-AF65-F5344CB8AC3E}">
        <p14:creationId xmlns:p14="http://schemas.microsoft.com/office/powerpoint/2010/main" val="34148064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2F1D6C9-4887-4F81-A366-DFC31ECD1716}"/>
              </a:ext>
            </a:extLst>
          </p:cNvPr>
          <p:cNvSpPr txBox="1"/>
          <p:nvPr/>
        </p:nvSpPr>
        <p:spPr>
          <a:xfrm>
            <a:off x="1054472" y="1984610"/>
            <a:ext cx="2271114" cy="707886"/>
          </a:xfrm>
          <a:prstGeom prst="rect">
            <a:avLst/>
          </a:prstGeom>
          <a:noFill/>
        </p:spPr>
        <p:txBody>
          <a:bodyPr wrap="square" rtlCol="0">
            <a:spAutoFit/>
          </a:bodyPr>
          <a:lstStyle/>
          <a:p>
            <a:pPr algn="dist"/>
            <a:r>
              <a:rPr lang="zh-CN" altLang="en-US" sz="4000" dirty="0">
                <a:solidFill>
                  <a:srgbClr val="9B0000"/>
                </a:solidFill>
                <a:latin typeface="思源黑体 CN Normal" panose="020B0400000000000000" pitchFamily="34" charset="-122"/>
                <a:ea typeface="思源黑体 CN Normal" panose="020B0400000000000000" pitchFamily="34" charset="-122"/>
              </a:rPr>
              <a:t>北京大学</a:t>
            </a:r>
          </a:p>
        </p:txBody>
      </p:sp>
      <p:sp>
        <p:nvSpPr>
          <p:cNvPr id="7" name="文本框 6">
            <a:extLst>
              <a:ext uri="{FF2B5EF4-FFF2-40B4-BE49-F238E27FC236}">
                <a16:creationId xmlns:a16="http://schemas.microsoft.com/office/drawing/2014/main" id="{0BF25D07-82E1-445B-8862-2DFD896E3F32}"/>
              </a:ext>
            </a:extLst>
          </p:cNvPr>
          <p:cNvSpPr txBox="1"/>
          <p:nvPr/>
        </p:nvSpPr>
        <p:spPr>
          <a:xfrm>
            <a:off x="1094450" y="3953316"/>
            <a:ext cx="4488943" cy="738664"/>
          </a:xfrm>
          <a:prstGeom prst="rect">
            <a:avLst/>
          </a:prstGeom>
          <a:noFill/>
        </p:spPr>
        <p:txBody>
          <a:bodyPr wrap="square" rtlCol="0">
            <a:spAutoFit/>
          </a:bodyPr>
          <a:lstStyle/>
          <a:p>
            <a:r>
              <a:rPr lang="en-US" altLang="zh-CN" sz="1400" dirty="0">
                <a:solidFill>
                  <a:schemeClr val="tx1">
                    <a:lumMod val="75000"/>
                    <a:lumOff val="25000"/>
                  </a:schemeClr>
                </a:solidFill>
              </a:rPr>
              <a:t>Lorem ipsum dolor sit amet, consectetuer adipiscing elit. Maecenas porttitor congue massa. Fusce posuere, magna sed pulvinar </a:t>
            </a:r>
            <a:r>
              <a:rPr lang="en-US" altLang="zh-CN" sz="1400" dirty="0" err="1">
                <a:solidFill>
                  <a:schemeClr val="tx1">
                    <a:lumMod val="75000"/>
                    <a:lumOff val="25000"/>
                  </a:schemeClr>
                </a:solidFill>
              </a:rPr>
              <a:t>ultricies</a:t>
            </a:r>
            <a:r>
              <a:rPr lang="en-US" altLang="zh-CN" sz="1400" dirty="0">
                <a:solidFill>
                  <a:schemeClr val="tx1">
                    <a:lumMod val="75000"/>
                    <a:lumOff val="25000"/>
                  </a:schemeClr>
                </a:solidFill>
              </a:rPr>
              <a:t>.</a:t>
            </a:r>
          </a:p>
        </p:txBody>
      </p:sp>
      <p:grpSp>
        <p:nvGrpSpPr>
          <p:cNvPr id="8" name="组合 7">
            <a:extLst>
              <a:ext uri="{FF2B5EF4-FFF2-40B4-BE49-F238E27FC236}">
                <a16:creationId xmlns:a16="http://schemas.microsoft.com/office/drawing/2014/main" id="{3555CEE0-2096-471D-91E7-950E9DBA6C6B}"/>
              </a:ext>
            </a:extLst>
          </p:cNvPr>
          <p:cNvGrpSpPr/>
          <p:nvPr/>
        </p:nvGrpSpPr>
        <p:grpSpPr>
          <a:xfrm>
            <a:off x="914461" y="752094"/>
            <a:ext cx="488951" cy="488950"/>
            <a:chOff x="4166910" y="1204452"/>
            <a:chExt cx="1311245" cy="1311243"/>
          </a:xfrm>
        </p:grpSpPr>
        <p:sp>
          <p:nvSpPr>
            <p:cNvPr id="9" name="任意多边形: 形状 8">
              <a:extLst>
                <a:ext uri="{FF2B5EF4-FFF2-40B4-BE49-F238E27FC236}">
                  <a16:creationId xmlns:a16="http://schemas.microsoft.com/office/drawing/2014/main" id="{890BCE48-F0D1-4AD3-BD33-23E1F0F944E4}"/>
                </a:ext>
              </a:extLst>
            </p:cNvPr>
            <p:cNvSpPr/>
            <p:nvPr/>
          </p:nvSpPr>
          <p:spPr>
            <a:xfrm>
              <a:off x="4550602" y="2320790"/>
              <a:ext cx="74221" cy="98962"/>
            </a:xfrm>
            <a:custGeom>
              <a:avLst/>
              <a:gdLst/>
              <a:ahLst/>
              <a:cxnLst/>
              <a:rect l="0" t="0" r="0" b="0"/>
              <a:pathLst>
                <a:path w="33722" h="44962">
                  <a:moveTo>
                    <a:pt x="23534" y="44640"/>
                  </a:moveTo>
                  <a:lnTo>
                    <a:pt x="23122" y="44817"/>
                  </a:lnTo>
                  <a:cubicBezTo>
                    <a:pt x="20702" y="43524"/>
                    <a:pt x="17697" y="42078"/>
                    <a:pt x="14115" y="40474"/>
                  </a:cubicBezTo>
                  <a:cubicBezTo>
                    <a:pt x="10615" y="38889"/>
                    <a:pt x="6891" y="37278"/>
                    <a:pt x="2975" y="35678"/>
                  </a:cubicBezTo>
                  <a:lnTo>
                    <a:pt x="2810" y="35251"/>
                  </a:lnTo>
                  <a:lnTo>
                    <a:pt x="3541" y="33636"/>
                  </a:lnTo>
                  <a:lnTo>
                    <a:pt x="3968" y="33497"/>
                  </a:lnTo>
                  <a:cubicBezTo>
                    <a:pt x="4931" y="33823"/>
                    <a:pt x="5853" y="34149"/>
                    <a:pt x="6729" y="34441"/>
                  </a:cubicBezTo>
                  <a:cubicBezTo>
                    <a:pt x="8314" y="35026"/>
                    <a:pt x="9337" y="35296"/>
                    <a:pt x="9866" y="35329"/>
                  </a:cubicBezTo>
                  <a:cubicBezTo>
                    <a:pt x="10237" y="35329"/>
                    <a:pt x="10641" y="35105"/>
                    <a:pt x="11091" y="34700"/>
                  </a:cubicBezTo>
                  <a:cubicBezTo>
                    <a:pt x="11810" y="33984"/>
                    <a:pt x="13504" y="30728"/>
                    <a:pt x="16172" y="24801"/>
                  </a:cubicBezTo>
                  <a:lnTo>
                    <a:pt x="19165" y="18176"/>
                  </a:lnTo>
                  <a:cubicBezTo>
                    <a:pt x="20087" y="16183"/>
                    <a:pt x="21189" y="13654"/>
                    <a:pt x="22493" y="10551"/>
                  </a:cubicBezTo>
                  <a:lnTo>
                    <a:pt x="23347" y="8532"/>
                  </a:lnTo>
                  <a:cubicBezTo>
                    <a:pt x="23759" y="7655"/>
                    <a:pt x="23759" y="7130"/>
                    <a:pt x="23392" y="6958"/>
                  </a:cubicBezTo>
                  <a:cubicBezTo>
                    <a:pt x="23246" y="6898"/>
                    <a:pt x="22609" y="6842"/>
                    <a:pt x="21537" y="6849"/>
                  </a:cubicBezTo>
                  <a:cubicBezTo>
                    <a:pt x="18603" y="6872"/>
                    <a:pt x="16067" y="6924"/>
                    <a:pt x="13950" y="6980"/>
                  </a:cubicBezTo>
                  <a:lnTo>
                    <a:pt x="13725" y="6654"/>
                  </a:lnTo>
                  <a:cubicBezTo>
                    <a:pt x="14073" y="5598"/>
                    <a:pt x="14399" y="4391"/>
                    <a:pt x="14680" y="2997"/>
                  </a:cubicBezTo>
                  <a:lnTo>
                    <a:pt x="14804" y="2810"/>
                  </a:lnTo>
                  <a:cubicBezTo>
                    <a:pt x="20334" y="3653"/>
                    <a:pt x="26659" y="4290"/>
                    <a:pt x="33763" y="4695"/>
                  </a:cubicBezTo>
                  <a:lnTo>
                    <a:pt x="34149" y="5339"/>
                  </a:lnTo>
                  <a:cubicBezTo>
                    <a:pt x="33598" y="6358"/>
                    <a:pt x="32800" y="7883"/>
                    <a:pt x="31744" y="9884"/>
                  </a:cubicBezTo>
                  <a:cubicBezTo>
                    <a:pt x="31332" y="10630"/>
                    <a:pt x="30331" y="12694"/>
                    <a:pt x="28720" y="16055"/>
                  </a:cubicBezTo>
                  <a:lnTo>
                    <a:pt x="23909" y="26513"/>
                  </a:lnTo>
                  <a:cubicBezTo>
                    <a:pt x="20525" y="33977"/>
                    <a:pt x="18832" y="38057"/>
                    <a:pt x="18832" y="38732"/>
                  </a:cubicBezTo>
                  <a:cubicBezTo>
                    <a:pt x="18809" y="39196"/>
                    <a:pt x="18971" y="39593"/>
                    <a:pt x="19300" y="39811"/>
                  </a:cubicBezTo>
                  <a:cubicBezTo>
                    <a:pt x="19829" y="40290"/>
                    <a:pt x="21410" y="41223"/>
                    <a:pt x="24066" y="42595"/>
                  </a:cubicBezTo>
                  <a:lnTo>
                    <a:pt x="24269" y="42996"/>
                  </a:lnTo>
                  <a:lnTo>
                    <a:pt x="23534" y="44640"/>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0" name="任意多边形: 形状 9">
              <a:extLst>
                <a:ext uri="{FF2B5EF4-FFF2-40B4-BE49-F238E27FC236}">
                  <a16:creationId xmlns:a16="http://schemas.microsoft.com/office/drawing/2014/main" id="{70E13AA3-BD18-4FDB-9788-43951973886C}"/>
                </a:ext>
              </a:extLst>
            </p:cNvPr>
            <p:cNvSpPr/>
            <p:nvPr/>
          </p:nvSpPr>
          <p:spPr>
            <a:xfrm>
              <a:off x="4709503" y="2361286"/>
              <a:ext cx="74221" cy="98962"/>
            </a:xfrm>
            <a:custGeom>
              <a:avLst/>
              <a:gdLst/>
              <a:ahLst/>
              <a:cxnLst/>
              <a:rect l="0" t="0" r="0" b="0"/>
              <a:pathLst>
                <a:path w="33722" h="44962">
                  <a:moveTo>
                    <a:pt x="31983" y="32428"/>
                  </a:moveTo>
                  <a:cubicBezTo>
                    <a:pt x="31672" y="34691"/>
                    <a:pt x="30963" y="36677"/>
                    <a:pt x="29794" y="38284"/>
                  </a:cubicBezTo>
                  <a:cubicBezTo>
                    <a:pt x="27614" y="41402"/>
                    <a:pt x="24519" y="43316"/>
                    <a:pt x="20461" y="44009"/>
                  </a:cubicBezTo>
                  <a:cubicBezTo>
                    <a:pt x="18786" y="44328"/>
                    <a:pt x="16808" y="44298"/>
                    <a:pt x="14526" y="44002"/>
                  </a:cubicBezTo>
                  <a:cubicBezTo>
                    <a:pt x="9625" y="43343"/>
                    <a:pt x="6095" y="41184"/>
                    <a:pt x="3915" y="37512"/>
                  </a:cubicBezTo>
                  <a:cubicBezTo>
                    <a:pt x="2929" y="35894"/>
                    <a:pt x="2611" y="33855"/>
                    <a:pt x="2929" y="31446"/>
                  </a:cubicBezTo>
                  <a:cubicBezTo>
                    <a:pt x="3319" y="28512"/>
                    <a:pt x="4690" y="26249"/>
                    <a:pt x="7054" y="24683"/>
                  </a:cubicBezTo>
                  <a:cubicBezTo>
                    <a:pt x="7830" y="24200"/>
                    <a:pt x="9460" y="23480"/>
                    <a:pt x="11948" y="22671"/>
                  </a:cubicBezTo>
                  <a:cubicBezTo>
                    <a:pt x="7913" y="19894"/>
                    <a:pt x="6159" y="16489"/>
                    <a:pt x="6687" y="12464"/>
                  </a:cubicBezTo>
                  <a:cubicBezTo>
                    <a:pt x="7306" y="7927"/>
                    <a:pt x="10037" y="4937"/>
                    <a:pt x="14889" y="3431"/>
                  </a:cubicBezTo>
                  <a:cubicBezTo>
                    <a:pt x="17010" y="2805"/>
                    <a:pt x="19333" y="2647"/>
                    <a:pt x="21866" y="2981"/>
                  </a:cubicBezTo>
                  <a:cubicBezTo>
                    <a:pt x="25568" y="3461"/>
                    <a:pt x="28412" y="4697"/>
                    <a:pt x="30323" y="6653"/>
                  </a:cubicBezTo>
                  <a:cubicBezTo>
                    <a:pt x="32151" y="8530"/>
                    <a:pt x="32874" y="10733"/>
                    <a:pt x="32556" y="13296"/>
                  </a:cubicBezTo>
                  <a:cubicBezTo>
                    <a:pt x="32080" y="16777"/>
                    <a:pt x="29630" y="19362"/>
                    <a:pt x="25216" y="21007"/>
                  </a:cubicBezTo>
                  <a:cubicBezTo>
                    <a:pt x="28093" y="22559"/>
                    <a:pt x="30042" y="24275"/>
                    <a:pt x="31065" y="26152"/>
                  </a:cubicBezTo>
                  <a:cubicBezTo>
                    <a:pt x="32020" y="27808"/>
                    <a:pt x="32301" y="29951"/>
                    <a:pt x="31983" y="32428"/>
                  </a:cubicBezTo>
                  <a:close/>
                  <a:moveTo>
                    <a:pt x="24286" y="34822"/>
                  </a:moveTo>
                  <a:cubicBezTo>
                    <a:pt x="24672" y="32023"/>
                    <a:pt x="23541" y="29708"/>
                    <a:pt x="20944" y="27943"/>
                  </a:cubicBezTo>
                  <a:cubicBezTo>
                    <a:pt x="19247" y="26770"/>
                    <a:pt x="17422" y="25665"/>
                    <a:pt x="15436" y="24601"/>
                  </a:cubicBezTo>
                  <a:lnTo>
                    <a:pt x="14593" y="24200"/>
                  </a:lnTo>
                  <a:cubicBezTo>
                    <a:pt x="11244" y="25878"/>
                    <a:pt x="9370" y="28336"/>
                    <a:pt x="8928" y="31562"/>
                  </a:cubicBezTo>
                  <a:cubicBezTo>
                    <a:pt x="8673" y="33417"/>
                    <a:pt x="8842" y="34938"/>
                    <a:pt x="9479" y="36182"/>
                  </a:cubicBezTo>
                  <a:cubicBezTo>
                    <a:pt x="10813" y="38959"/>
                    <a:pt x="13031" y="40581"/>
                    <a:pt x="16088" y="40993"/>
                  </a:cubicBezTo>
                  <a:cubicBezTo>
                    <a:pt x="18258" y="41274"/>
                    <a:pt x="20067" y="40836"/>
                    <a:pt x="21566" y="39719"/>
                  </a:cubicBezTo>
                  <a:cubicBezTo>
                    <a:pt x="23106" y="38532"/>
                    <a:pt x="24024" y="36917"/>
                    <a:pt x="24286" y="34822"/>
                  </a:cubicBezTo>
                  <a:close/>
                  <a:moveTo>
                    <a:pt x="26924" y="13379"/>
                  </a:moveTo>
                  <a:cubicBezTo>
                    <a:pt x="27164" y="11464"/>
                    <a:pt x="26759" y="9875"/>
                    <a:pt x="25635" y="8530"/>
                  </a:cubicBezTo>
                  <a:cubicBezTo>
                    <a:pt x="24519" y="7207"/>
                    <a:pt x="22881" y="6402"/>
                    <a:pt x="20719" y="6121"/>
                  </a:cubicBezTo>
                  <a:cubicBezTo>
                    <a:pt x="18756" y="5840"/>
                    <a:pt x="17156" y="6181"/>
                    <a:pt x="15860" y="7133"/>
                  </a:cubicBezTo>
                  <a:cubicBezTo>
                    <a:pt x="14642" y="7998"/>
                    <a:pt x="13967" y="9182"/>
                    <a:pt x="13743" y="10688"/>
                  </a:cubicBezTo>
                  <a:cubicBezTo>
                    <a:pt x="13563" y="12153"/>
                    <a:pt x="14076" y="13607"/>
                    <a:pt x="15286" y="14979"/>
                  </a:cubicBezTo>
                  <a:cubicBezTo>
                    <a:pt x="15953" y="15747"/>
                    <a:pt x="16969" y="16507"/>
                    <a:pt x="18291" y="17320"/>
                  </a:cubicBezTo>
                  <a:cubicBezTo>
                    <a:pt x="18756" y="17646"/>
                    <a:pt x="19479" y="18051"/>
                    <a:pt x="20431" y="18613"/>
                  </a:cubicBezTo>
                  <a:lnTo>
                    <a:pt x="22106" y="19539"/>
                  </a:lnTo>
                  <a:cubicBezTo>
                    <a:pt x="24927" y="18362"/>
                    <a:pt x="26535" y="16301"/>
                    <a:pt x="26924" y="1337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1" name="任意多边形: 形状 10">
              <a:extLst>
                <a:ext uri="{FF2B5EF4-FFF2-40B4-BE49-F238E27FC236}">
                  <a16:creationId xmlns:a16="http://schemas.microsoft.com/office/drawing/2014/main" id="{18DEA7C9-62C7-4FC6-A6AB-355A11816DAC}"/>
                </a:ext>
              </a:extLst>
            </p:cNvPr>
            <p:cNvSpPr/>
            <p:nvPr/>
          </p:nvSpPr>
          <p:spPr>
            <a:xfrm>
              <a:off x="4861065" y="2361004"/>
              <a:ext cx="74221" cy="98962"/>
            </a:xfrm>
            <a:custGeom>
              <a:avLst/>
              <a:gdLst/>
              <a:ahLst/>
              <a:cxnLst/>
              <a:rect l="0" t="0" r="0" b="0"/>
              <a:pathLst>
                <a:path w="33722" h="44962">
                  <a:moveTo>
                    <a:pt x="31870" y="17677"/>
                  </a:moveTo>
                  <a:cubicBezTo>
                    <a:pt x="32578" y="22859"/>
                    <a:pt x="32132" y="27265"/>
                    <a:pt x="30544" y="30922"/>
                  </a:cubicBezTo>
                  <a:cubicBezTo>
                    <a:pt x="28891" y="34781"/>
                    <a:pt x="26426" y="38026"/>
                    <a:pt x="23144" y="40619"/>
                  </a:cubicBezTo>
                  <a:cubicBezTo>
                    <a:pt x="19775" y="43283"/>
                    <a:pt x="15875" y="44920"/>
                    <a:pt x="11491" y="45531"/>
                  </a:cubicBezTo>
                  <a:lnTo>
                    <a:pt x="8666" y="43980"/>
                  </a:lnTo>
                  <a:lnTo>
                    <a:pt x="9291" y="42744"/>
                  </a:lnTo>
                  <a:cubicBezTo>
                    <a:pt x="9966" y="42845"/>
                    <a:pt x="10771" y="42845"/>
                    <a:pt x="11749" y="42721"/>
                  </a:cubicBezTo>
                  <a:cubicBezTo>
                    <a:pt x="15107" y="42256"/>
                    <a:pt x="17902" y="40713"/>
                    <a:pt x="20127" y="38112"/>
                  </a:cubicBezTo>
                  <a:cubicBezTo>
                    <a:pt x="21004" y="37071"/>
                    <a:pt x="21780" y="35729"/>
                    <a:pt x="22432" y="34107"/>
                  </a:cubicBezTo>
                  <a:cubicBezTo>
                    <a:pt x="23488" y="31533"/>
                    <a:pt x="23960" y="27891"/>
                    <a:pt x="23844" y="23218"/>
                  </a:cubicBezTo>
                  <a:cubicBezTo>
                    <a:pt x="21004" y="26325"/>
                    <a:pt x="19374" y="27943"/>
                    <a:pt x="19026" y="28044"/>
                  </a:cubicBezTo>
                  <a:cubicBezTo>
                    <a:pt x="17666" y="28696"/>
                    <a:pt x="16148" y="29131"/>
                    <a:pt x="14511" y="29363"/>
                  </a:cubicBezTo>
                  <a:cubicBezTo>
                    <a:pt x="11614" y="29768"/>
                    <a:pt x="9156" y="29131"/>
                    <a:pt x="7092" y="27486"/>
                  </a:cubicBezTo>
                  <a:cubicBezTo>
                    <a:pt x="4851" y="25691"/>
                    <a:pt x="3484" y="23042"/>
                    <a:pt x="3012" y="19509"/>
                  </a:cubicBezTo>
                  <a:cubicBezTo>
                    <a:pt x="2198" y="13817"/>
                    <a:pt x="3851" y="9317"/>
                    <a:pt x="7912" y="5979"/>
                  </a:cubicBezTo>
                  <a:cubicBezTo>
                    <a:pt x="9831" y="4405"/>
                    <a:pt x="12311" y="3405"/>
                    <a:pt x="15399" y="3000"/>
                  </a:cubicBezTo>
                  <a:cubicBezTo>
                    <a:pt x="21176" y="2172"/>
                    <a:pt x="25639" y="4057"/>
                    <a:pt x="28753" y="8542"/>
                  </a:cubicBezTo>
                  <a:cubicBezTo>
                    <a:pt x="30308" y="10760"/>
                    <a:pt x="31319" y="13799"/>
                    <a:pt x="31870" y="17677"/>
                  </a:cubicBezTo>
                  <a:close/>
                  <a:moveTo>
                    <a:pt x="23001" y="15837"/>
                  </a:moveTo>
                  <a:cubicBezTo>
                    <a:pt x="22488" y="12244"/>
                    <a:pt x="21536" y="9670"/>
                    <a:pt x="20124" y="8077"/>
                  </a:cubicBezTo>
                  <a:cubicBezTo>
                    <a:pt x="18711" y="6515"/>
                    <a:pt x="16999" y="5874"/>
                    <a:pt x="15005" y="6125"/>
                  </a:cubicBezTo>
                  <a:cubicBezTo>
                    <a:pt x="12514" y="6496"/>
                    <a:pt x="10985" y="7920"/>
                    <a:pt x="10457" y="10494"/>
                  </a:cubicBezTo>
                  <a:cubicBezTo>
                    <a:pt x="10149" y="11862"/>
                    <a:pt x="10108" y="13428"/>
                    <a:pt x="10370" y="15226"/>
                  </a:cubicBezTo>
                  <a:cubicBezTo>
                    <a:pt x="10805" y="18220"/>
                    <a:pt x="11749" y="20464"/>
                    <a:pt x="13188" y="21892"/>
                  </a:cubicBezTo>
                  <a:cubicBezTo>
                    <a:pt x="14559" y="23260"/>
                    <a:pt x="16246" y="23784"/>
                    <a:pt x="18224" y="23503"/>
                  </a:cubicBezTo>
                  <a:cubicBezTo>
                    <a:pt x="20798" y="23185"/>
                    <a:pt x="22346" y="21914"/>
                    <a:pt x="22934" y="19764"/>
                  </a:cubicBezTo>
                  <a:cubicBezTo>
                    <a:pt x="23204" y="18778"/>
                    <a:pt x="23204" y="17463"/>
                    <a:pt x="23001" y="1583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2" name="任意多边形: 形状 11">
              <a:extLst>
                <a:ext uri="{FF2B5EF4-FFF2-40B4-BE49-F238E27FC236}">
                  <a16:creationId xmlns:a16="http://schemas.microsoft.com/office/drawing/2014/main" id="{0DB8BCA1-F5E2-4F9B-8F74-50FC048DE809}"/>
                </a:ext>
              </a:extLst>
            </p:cNvPr>
            <p:cNvSpPr/>
            <p:nvPr/>
          </p:nvSpPr>
          <p:spPr>
            <a:xfrm>
              <a:off x="5003787" y="2319593"/>
              <a:ext cx="82468" cy="98962"/>
            </a:xfrm>
            <a:custGeom>
              <a:avLst/>
              <a:gdLst/>
              <a:ahLst/>
              <a:cxnLst/>
              <a:rect l="0" t="0" r="0" b="0"/>
              <a:pathLst>
                <a:path w="37468" h="44962">
                  <a:moveTo>
                    <a:pt x="35743" y="24337"/>
                  </a:moveTo>
                  <a:cubicBezTo>
                    <a:pt x="36680" y="26435"/>
                    <a:pt x="37084" y="28488"/>
                    <a:pt x="36938" y="30448"/>
                  </a:cubicBezTo>
                  <a:cubicBezTo>
                    <a:pt x="36680" y="34240"/>
                    <a:pt x="35005" y="37499"/>
                    <a:pt x="31902" y="40201"/>
                  </a:cubicBezTo>
                  <a:cubicBezTo>
                    <a:pt x="30617" y="41347"/>
                    <a:pt x="28923" y="42370"/>
                    <a:pt x="26799" y="43258"/>
                  </a:cubicBezTo>
                  <a:cubicBezTo>
                    <a:pt x="22273" y="45214"/>
                    <a:pt x="18155" y="45214"/>
                    <a:pt x="14408" y="43221"/>
                  </a:cubicBezTo>
                  <a:cubicBezTo>
                    <a:pt x="12711" y="42318"/>
                    <a:pt x="11377" y="40744"/>
                    <a:pt x="10410" y="38579"/>
                  </a:cubicBezTo>
                  <a:cubicBezTo>
                    <a:pt x="9230" y="35840"/>
                    <a:pt x="9230" y="33157"/>
                    <a:pt x="10410" y="30605"/>
                  </a:cubicBezTo>
                  <a:cubicBezTo>
                    <a:pt x="10815" y="29788"/>
                    <a:pt x="11860" y="28357"/>
                    <a:pt x="13576" y="26352"/>
                  </a:cubicBezTo>
                  <a:cubicBezTo>
                    <a:pt x="8649" y="26079"/>
                    <a:pt x="5385" y="24071"/>
                    <a:pt x="3778" y="20372"/>
                  </a:cubicBezTo>
                  <a:cubicBezTo>
                    <a:pt x="1938" y="16168"/>
                    <a:pt x="2721" y="12170"/>
                    <a:pt x="6127" y="8378"/>
                  </a:cubicBezTo>
                  <a:cubicBezTo>
                    <a:pt x="7592" y="6722"/>
                    <a:pt x="9488" y="5400"/>
                    <a:pt x="11838" y="4343"/>
                  </a:cubicBezTo>
                  <a:cubicBezTo>
                    <a:pt x="15258" y="2871"/>
                    <a:pt x="18323" y="2432"/>
                    <a:pt x="20969" y="3144"/>
                  </a:cubicBezTo>
                  <a:cubicBezTo>
                    <a:pt x="23498" y="3796"/>
                    <a:pt x="25293" y="5325"/>
                    <a:pt x="26316" y="7678"/>
                  </a:cubicBezTo>
                  <a:cubicBezTo>
                    <a:pt x="27743" y="10911"/>
                    <a:pt x="26968" y="14389"/>
                    <a:pt x="24034" y="18075"/>
                  </a:cubicBezTo>
                  <a:cubicBezTo>
                    <a:pt x="27294" y="17911"/>
                    <a:pt x="29868" y="18349"/>
                    <a:pt x="31700" y="19409"/>
                  </a:cubicBezTo>
                  <a:cubicBezTo>
                    <a:pt x="33375" y="20372"/>
                    <a:pt x="34720" y="22002"/>
                    <a:pt x="35743" y="24337"/>
                  </a:cubicBezTo>
                  <a:close/>
                  <a:moveTo>
                    <a:pt x="21546" y="10660"/>
                  </a:moveTo>
                  <a:cubicBezTo>
                    <a:pt x="20766" y="8914"/>
                    <a:pt x="19560" y="7742"/>
                    <a:pt x="17930" y="7198"/>
                  </a:cubicBezTo>
                  <a:cubicBezTo>
                    <a:pt x="16278" y="6633"/>
                    <a:pt x="14483" y="6794"/>
                    <a:pt x="12486" y="7674"/>
                  </a:cubicBezTo>
                  <a:cubicBezTo>
                    <a:pt x="10695" y="8450"/>
                    <a:pt x="9466" y="9574"/>
                    <a:pt x="8855" y="11043"/>
                  </a:cubicBezTo>
                  <a:cubicBezTo>
                    <a:pt x="8282" y="12425"/>
                    <a:pt x="8282" y="13770"/>
                    <a:pt x="8900" y="15160"/>
                  </a:cubicBezTo>
                  <a:cubicBezTo>
                    <a:pt x="9511" y="16543"/>
                    <a:pt x="10695" y="17480"/>
                    <a:pt x="12445" y="18072"/>
                  </a:cubicBezTo>
                  <a:cubicBezTo>
                    <a:pt x="13385" y="18342"/>
                    <a:pt x="14648" y="18499"/>
                    <a:pt x="16210" y="18499"/>
                  </a:cubicBezTo>
                  <a:cubicBezTo>
                    <a:pt x="16768" y="18521"/>
                    <a:pt x="17604" y="18521"/>
                    <a:pt x="18706" y="18499"/>
                  </a:cubicBezTo>
                  <a:lnTo>
                    <a:pt x="20605" y="18398"/>
                  </a:lnTo>
                  <a:cubicBezTo>
                    <a:pt x="22419" y="15951"/>
                    <a:pt x="22730" y="13358"/>
                    <a:pt x="21546" y="10660"/>
                  </a:cubicBezTo>
                  <a:close/>
                  <a:moveTo>
                    <a:pt x="30418" y="30365"/>
                  </a:moveTo>
                  <a:cubicBezTo>
                    <a:pt x="29294" y="27780"/>
                    <a:pt x="27136" y="26386"/>
                    <a:pt x="23989" y="26191"/>
                  </a:cubicBezTo>
                  <a:cubicBezTo>
                    <a:pt x="21924" y="26079"/>
                    <a:pt x="19785" y="26086"/>
                    <a:pt x="17548" y="26229"/>
                  </a:cubicBezTo>
                  <a:lnTo>
                    <a:pt x="16611" y="26274"/>
                  </a:lnTo>
                  <a:cubicBezTo>
                    <a:pt x="14625" y="29451"/>
                    <a:pt x="14277" y="32557"/>
                    <a:pt x="15584" y="35514"/>
                  </a:cubicBezTo>
                  <a:cubicBezTo>
                    <a:pt x="16323" y="37218"/>
                    <a:pt x="17289" y="38447"/>
                    <a:pt x="18447" y="39223"/>
                  </a:cubicBezTo>
                  <a:cubicBezTo>
                    <a:pt x="21055" y="40920"/>
                    <a:pt x="23764" y="41115"/>
                    <a:pt x="26608" y="39882"/>
                  </a:cubicBezTo>
                  <a:cubicBezTo>
                    <a:pt x="28579" y="39028"/>
                    <a:pt x="29950" y="37672"/>
                    <a:pt x="30643" y="35918"/>
                  </a:cubicBezTo>
                  <a:cubicBezTo>
                    <a:pt x="31340" y="34142"/>
                    <a:pt x="31250" y="32287"/>
                    <a:pt x="30418" y="3036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3" name="任意多边形: 形状 12">
              <a:extLst>
                <a:ext uri="{FF2B5EF4-FFF2-40B4-BE49-F238E27FC236}">
                  <a16:creationId xmlns:a16="http://schemas.microsoft.com/office/drawing/2014/main" id="{475D5159-42FC-42E7-9BC7-1CCCC6465812}"/>
                </a:ext>
              </a:extLst>
            </p:cNvPr>
            <p:cNvSpPr/>
            <p:nvPr/>
          </p:nvSpPr>
          <p:spPr>
            <a:xfrm>
              <a:off x="4166910" y="1204452"/>
              <a:ext cx="1311245" cy="1311243"/>
            </a:xfrm>
            <a:custGeom>
              <a:avLst/>
              <a:gdLst/>
              <a:ahLst/>
              <a:cxnLst/>
              <a:rect l="0" t="0" r="0" b="0"/>
              <a:pathLst>
                <a:path w="595756" h="595756">
                  <a:moveTo>
                    <a:pt x="183620" y="26078"/>
                  </a:moveTo>
                  <a:cubicBezTo>
                    <a:pt x="148336" y="40976"/>
                    <a:pt x="116701" y="62333"/>
                    <a:pt x="89517" y="89513"/>
                  </a:cubicBezTo>
                  <a:cubicBezTo>
                    <a:pt x="62326" y="116686"/>
                    <a:pt x="40995" y="148362"/>
                    <a:pt x="26086" y="183609"/>
                  </a:cubicBezTo>
                  <a:cubicBezTo>
                    <a:pt x="10645" y="220108"/>
                    <a:pt x="2810" y="258858"/>
                    <a:pt x="2810" y="298834"/>
                  </a:cubicBezTo>
                  <a:cubicBezTo>
                    <a:pt x="2810" y="338802"/>
                    <a:pt x="10645" y="377575"/>
                    <a:pt x="26086" y="414058"/>
                  </a:cubicBezTo>
                  <a:cubicBezTo>
                    <a:pt x="40995" y="449305"/>
                    <a:pt x="62326" y="480948"/>
                    <a:pt x="89517" y="508132"/>
                  </a:cubicBezTo>
                  <a:cubicBezTo>
                    <a:pt x="116697" y="535315"/>
                    <a:pt x="148336" y="556646"/>
                    <a:pt x="183620" y="571555"/>
                  </a:cubicBezTo>
                  <a:cubicBezTo>
                    <a:pt x="220093" y="586996"/>
                    <a:pt x="258847" y="594823"/>
                    <a:pt x="298811" y="594823"/>
                  </a:cubicBezTo>
                  <a:cubicBezTo>
                    <a:pt x="338768" y="594823"/>
                    <a:pt x="377545" y="586996"/>
                    <a:pt x="414043" y="571555"/>
                  </a:cubicBezTo>
                  <a:cubicBezTo>
                    <a:pt x="449290" y="556646"/>
                    <a:pt x="480944" y="535315"/>
                    <a:pt x="508124" y="508132"/>
                  </a:cubicBezTo>
                  <a:cubicBezTo>
                    <a:pt x="535319" y="480944"/>
                    <a:pt x="556654" y="449305"/>
                    <a:pt x="571544" y="414058"/>
                  </a:cubicBezTo>
                  <a:cubicBezTo>
                    <a:pt x="587000" y="377575"/>
                    <a:pt x="594827" y="338798"/>
                    <a:pt x="594827" y="298834"/>
                  </a:cubicBezTo>
                  <a:cubicBezTo>
                    <a:pt x="594827" y="258854"/>
                    <a:pt x="587004" y="220108"/>
                    <a:pt x="571544" y="183609"/>
                  </a:cubicBezTo>
                  <a:cubicBezTo>
                    <a:pt x="556654" y="148362"/>
                    <a:pt x="535319" y="116686"/>
                    <a:pt x="508124" y="89513"/>
                  </a:cubicBezTo>
                  <a:cubicBezTo>
                    <a:pt x="480944" y="62333"/>
                    <a:pt x="449290" y="40976"/>
                    <a:pt x="414043" y="26078"/>
                  </a:cubicBezTo>
                  <a:cubicBezTo>
                    <a:pt x="377541" y="10671"/>
                    <a:pt x="338768" y="2810"/>
                    <a:pt x="298811" y="2810"/>
                  </a:cubicBezTo>
                  <a:cubicBezTo>
                    <a:pt x="258847" y="2810"/>
                    <a:pt x="220093" y="10671"/>
                    <a:pt x="183620" y="26078"/>
                  </a:cubicBezTo>
                  <a:close/>
                  <a:moveTo>
                    <a:pt x="187420" y="562540"/>
                  </a:moveTo>
                  <a:cubicBezTo>
                    <a:pt x="153338" y="548141"/>
                    <a:pt x="122730" y="527503"/>
                    <a:pt x="96453" y="501207"/>
                  </a:cubicBezTo>
                  <a:cubicBezTo>
                    <a:pt x="70142" y="474945"/>
                    <a:pt x="49496" y="444307"/>
                    <a:pt x="35105" y="410251"/>
                  </a:cubicBezTo>
                  <a:cubicBezTo>
                    <a:pt x="20177" y="374974"/>
                    <a:pt x="12623" y="337487"/>
                    <a:pt x="12623" y="298841"/>
                  </a:cubicBezTo>
                  <a:cubicBezTo>
                    <a:pt x="12623" y="260196"/>
                    <a:pt x="20173" y="222708"/>
                    <a:pt x="35105" y="187405"/>
                  </a:cubicBezTo>
                  <a:cubicBezTo>
                    <a:pt x="49496" y="153331"/>
                    <a:pt x="70142" y="122722"/>
                    <a:pt x="96453" y="96445"/>
                  </a:cubicBezTo>
                  <a:cubicBezTo>
                    <a:pt x="122730" y="70153"/>
                    <a:pt x="153338" y="49489"/>
                    <a:pt x="187420" y="35067"/>
                  </a:cubicBezTo>
                  <a:cubicBezTo>
                    <a:pt x="222682" y="20147"/>
                    <a:pt x="260169" y="12575"/>
                    <a:pt x="298811" y="12575"/>
                  </a:cubicBezTo>
                  <a:cubicBezTo>
                    <a:pt x="337453" y="12575"/>
                    <a:pt x="374933" y="20147"/>
                    <a:pt x="410218" y="35067"/>
                  </a:cubicBezTo>
                  <a:cubicBezTo>
                    <a:pt x="444322" y="49489"/>
                    <a:pt x="474908" y="70153"/>
                    <a:pt x="501196" y="96445"/>
                  </a:cubicBezTo>
                  <a:cubicBezTo>
                    <a:pt x="527507" y="122722"/>
                    <a:pt x="548126" y="153331"/>
                    <a:pt x="562548" y="187405"/>
                  </a:cubicBezTo>
                  <a:cubicBezTo>
                    <a:pt x="577483" y="222708"/>
                    <a:pt x="585040" y="260196"/>
                    <a:pt x="585040" y="298841"/>
                  </a:cubicBezTo>
                  <a:cubicBezTo>
                    <a:pt x="585040" y="337487"/>
                    <a:pt x="577483" y="374974"/>
                    <a:pt x="562548" y="410251"/>
                  </a:cubicBezTo>
                  <a:cubicBezTo>
                    <a:pt x="548126" y="444311"/>
                    <a:pt x="527511" y="474949"/>
                    <a:pt x="501196" y="501207"/>
                  </a:cubicBezTo>
                  <a:cubicBezTo>
                    <a:pt x="474904" y="527507"/>
                    <a:pt x="444318" y="548141"/>
                    <a:pt x="410218" y="562540"/>
                  </a:cubicBezTo>
                  <a:cubicBezTo>
                    <a:pt x="374933" y="577475"/>
                    <a:pt x="337457" y="585003"/>
                    <a:pt x="298811" y="585003"/>
                  </a:cubicBezTo>
                  <a:cubicBezTo>
                    <a:pt x="260166" y="585003"/>
                    <a:pt x="222682" y="577475"/>
                    <a:pt x="187420" y="562540"/>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4" name="任意多边形: 形状 13">
              <a:extLst>
                <a:ext uri="{FF2B5EF4-FFF2-40B4-BE49-F238E27FC236}">
                  <a16:creationId xmlns:a16="http://schemas.microsoft.com/office/drawing/2014/main" id="{F34F5299-BAFD-4AF4-ACD0-8E88453F8F88}"/>
                </a:ext>
              </a:extLst>
            </p:cNvPr>
            <p:cNvSpPr/>
            <p:nvPr/>
          </p:nvSpPr>
          <p:spPr>
            <a:xfrm>
              <a:off x="4336662" y="1374171"/>
              <a:ext cx="973126" cy="973125"/>
            </a:xfrm>
            <a:custGeom>
              <a:avLst/>
              <a:gdLst/>
              <a:ahLst/>
              <a:cxnLst/>
              <a:rect l="0" t="0" r="0" b="0"/>
              <a:pathLst>
                <a:path w="442133" h="442133">
                  <a:moveTo>
                    <a:pt x="136473" y="20005"/>
                  </a:moveTo>
                  <a:cubicBezTo>
                    <a:pt x="110414" y="31017"/>
                    <a:pt x="86992" y="46802"/>
                    <a:pt x="66935" y="66920"/>
                  </a:cubicBezTo>
                  <a:cubicBezTo>
                    <a:pt x="46817" y="87044"/>
                    <a:pt x="31028" y="110421"/>
                    <a:pt x="19997" y="136488"/>
                  </a:cubicBezTo>
                  <a:cubicBezTo>
                    <a:pt x="8592" y="163488"/>
                    <a:pt x="2810" y="192148"/>
                    <a:pt x="2810" y="221693"/>
                  </a:cubicBezTo>
                  <a:cubicBezTo>
                    <a:pt x="2810" y="251252"/>
                    <a:pt x="8592" y="279912"/>
                    <a:pt x="19997" y="306912"/>
                  </a:cubicBezTo>
                  <a:cubicBezTo>
                    <a:pt x="31028" y="332964"/>
                    <a:pt x="46817" y="356356"/>
                    <a:pt x="66935" y="376469"/>
                  </a:cubicBezTo>
                  <a:cubicBezTo>
                    <a:pt x="86992" y="396571"/>
                    <a:pt x="110414" y="412361"/>
                    <a:pt x="136473" y="423380"/>
                  </a:cubicBezTo>
                  <a:cubicBezTo>
                    <a:pt x="163481" y="434839"/>
                    <a:pt x="192115" y="440597"/>
                    <a:pt x="221670" y="440597"/>
                  </a:cubicBezTo>
                  <a:cubicBezTo>
                    <a:pt x="251226" y="440597"/>
                    <a:pt x="279897" y="434839"/>
                    <a:pt x="306897" y="423380"/>
                  </a:cubicBezTo>
                  <a:cubicBezTo>
                    <a:pt x="332972" y="412365"/>
                    <a:pt x="356386" y="396575"/>
                    <a:pt x="376484" y="376469"/>
                  </a:cubicBezTo>
                  <a:cubicBezTo>
                    <a:pt x="396586" y="356356"/>
                    <a:pt x="412342" y="332979"/>
                    <a:pt x="423377" y="306912"/>
                  </a:cubicBezTo>
                  <a:cubicBezTo>
                    <a:pt x="434782" y="279912"/>
                    <a:pt x="440594" y="251256"/>
                    <a:pt x="440594" y="221693"/>
                  </a:cubicBezTo>
                  <a:cubicBezTo>
                    <a:pt x="440594" y="192148"/>
                    <a:pt x="434782" y="163488"/>
                    <a:pt x="423377" y="136488"/>
                  </a:cubicBezTo>
                  <a:cubicBezTo>
                    <a:pt x="412342" y="110421"/>
                    <a:pt x="396586" y="87044"/>
                    <a:pt x="376484" y="66920"/>
                  </a:cubicBezTo>
                  <a:cubicBezTo>
                    <a:pt x="356382" y="46802"/>
                    <a:pt x="332972" y="31021"/>
                    <a:pt x="306897" y="20005"/>
                  </a:cubicBezTo>
                  <a:cubicBezTo>
                    <a:pt x="279897" y="8577"/>
                    <a:pt x="251229" y="2810"/>
                    <a:pt x="221670" y="2810"/>
                  </a:cubicBezTo>
                  <a:cubicBezTo>
                    <a:pt x="192111" y="2810"/>
                    <a:pt x="163481" y="8577"/>
                    <a:pt x="136473" y="20005"/>
                  </a:cubicBezTo>
                  <a:close/>
                  <a:moveTo>
                    <a:pt x="139077" y="417288"/>
                  </a:moveTo>
                  <a:cubicBezTo>
                    <a:pt x="113801" y="406613"/>
                    <a:pt x="91083" y="391307"/>
                    <a:pt x="71577" y="371801"/>
                  </a:cubicBezTo>
                  <a:cubicBezTo>
                    <a:pt x="52082" y="352294"/>
                    <a:pt x="36795" y="329611"/>
                    <a:pt x="26097" y="304334"/>
                  </a:cubicBezTo>
                  <a:cubicBezTo>
                    <a:pt x="15044" y="278170"/>
                    <a:pt x="9416" y="250379"/>
                    <a:pt x="9416" y="221689"/>
                  </a:cubicBezTo>
                  <a:cubicBezTo>
                    <a:pt x="9416" y="193044"/>
                    <a:pt x="15044" y="165246"/>
                    <a:pt x="26097" y="139059"/>
                  </a:cubicBezTo>
                  <a:cubicBezTo>
                    <a:pt x="36791" y="113759"/>
                    <a:pt x="52082" y="91057"/>
                    <a:pt x="71577" y="71592"/>
                  </a:cubicBezTo>
                  <a:cubicBezTo>
                    <a:pt x="91083" y="52086"/>
                    <a:pt x="113804" y="36772"/>
                    <a:pt x="139077" y="26105"/>
                  </a:cubicBezTo>
                  <a:cubicBezTo>
                    <a:pt x="165238" y="15010"/>
                    <a:pt x="193014" y="9416"/>
                    <a:pt x="221674" y="9416"/>
                  </a:cubicBezTo>
                  <a:cubicBezTo>
                    <a:pt x="250334" y="9416"/>
                    <a:pt x="278147" y="15010"/>
                    <a:pt x="304334" y="26105"/>
                  </a:cubicBezTo>
                  <a:cubicBezTo>
                    <a:pt x="329611" y="36772"/>
                    <a:pt x="352306" y="52086"/>
                    <a:pt x="371801" y="71592"/>
                  </a:cubicBezTo>
                  <a:cubicBezTo>
                    <a:pt x="391307" y="91057"/>
                    <a:pt x="406598" y="113759"/>
                    <a:pt x="417303" y="139059"/>
                  </a:cubicBezTo>
                  <a:cubicBezTo>
                    <a:pt x="428383" y="165246"/>
                    <a:pt x="433969" y="193044"/>
                    <a:pt x="433969" y="221689"/>
                  </a:cubicBezTo>
                  <a:cubicBezTo>
                    <a:pt x="433969" y="250379"/>
                    <a:pt x="428383" y="278170"/>
                    <a:pt x="417303" y="304334"/>
                  </a:cubicBezTo>
                  <a:cubicBezTo>
                    <a:pt x="406602" y="329611"/>
                    <a:pt x="391307" y="352294"/>
                    <a:pt x="371801" y="371801"/>
                  </a:cubicBezTo>
                  <a:cubicBezTo>
                    <a:pt x="352306" y="391307"/>
                    <a:pt x="329611" y="406613"/>
                    <a:pt x="304334" y="417288"/>
                  </a:cubicBezTo>
                  <a:cubicBezTo>
                    <a:pt x="278147" y="428383"/>
                    <a:pt x="250334" y="433977"/>
                    <a:pt x="221674" y="433977"/>
                  </a:cubicBezTo>
                  <a:cubicBezTo>
                    <a:pt x="193014" y="433977"/>
                    <a:pt x="165234" y="428383"/>
                    <a:pt x="139077" y="417288"/>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5" name="任意多边形: 形状 14">
              <a:extLst>
                <a:ext uri="{FF2B5EF4-FFF2-40B4-BE49-F238E27FC236}">
                  <a16:creationId xmlns:a16="http://schemas.microsoft.com/office/drawing/2014/main" id="{33EB111A-AF25-4C15-BBB3-3FA866940D2A}"/>
                </a:ext>
              </a:extLst>
            </p:cNvPr>
            <p:cNvSpPr/>
            <p:nvPr/>
          </p:nvSpPr>
          <p:spPr>
            <a:xfrm>
              <a:off x="4253100" y="2020890"/>
              <a:ext cx="107210" cy="90715"/>
            </a:xfrm>
            <a:custGeom>
              <a:avLst/>
              <a:gdLst/>
              <a:ahLst/>
              <a:cxnLst/>
              <a:rect l="0" t="0" r="0" b="0"/>
              <a:pathLst>
                <a:path w="48709" h="41215">
                  <a:moveTo>
                    <a:pt x="8591" y="3678"/>
                  </a:moveTo>
                  <a:cubicBezTo>
                    <a:pt x="10670" y="2895"/>
                    <a:pt x="12585" y="2636"/>
                    <a:pt x="14395" y="2925"/>
                  </a:cubicBezTo>
                  <a:cubicBezTo>
                    <a:pt x="16197" y="3161"/>
                    <a:pt x="17850" y="3895"/>
                    <a:pt x="19360" y="4997"/>
                  </a:cubicBezTo>
                  <a:cubicBezTo>
                    <a:pt x="20911" y="6177"/>
                    <a:pt x="22256" y="7687"/>
                    <a:pt x="23440" y="9482"/>
                  </a:cubicBezTo>
                  <a:cubicBezTo>
                    <a:pt x="24624" y="11277"/>
                    <a:pt x="25688" y="13401"/>
                    <a:pt x="26621" y="15852"/>
                  </a:cubicBezTo>
                  <a:lnTo>
                    <a:pt x="27760" y="18778"/>
                  </a:lnTo>
                  <a:lnTo>
                    <a:pt x="37978" y="14907"/>
                  </a:lnTo>
                  <a:cubicBezTo>
                    <a:pt x="38596" y="14690"/>
                    <a:pt x="39079" y="14371"/>
                    <a:pt x="39428" y="13944"/>
                  </a:cubicBezTo>
                  <a:cubicBezTo>
                    <a:pt x="39799" y="13540"/>
                    <a:pt x="40001" y="12951"/>
                    <a:pt x="40001" y="12198"/>
                  </a:cubicBezTo>
                  <a:cubicBezTo>
                    <a:pt x="40020" y="11794"/>
                    <a:pt x="39964" y="11157"/>
                    <a:pt x="39799" y="10329"/>
                  </a:cubicBezTo>
                  <a:cubicBezTo>
                    <a:pt x="39660" y="9478"/>
                    <a:pt x="39514" y="8747"/>
                    <a:pt x="39349" y="8219"/>
                  </a:cubicBezTo>
                  <a:lnTo>
                    <a:pt x="41373" y="7447"/>
                  </a:lnTo>
                  <a:lnTo>
                    <a:pt x="48982" y="27373"/>
                  </a:lnTo>
                  <a:lnTo>
                    <a:pt x="46959" y="28126"/>
                  </a:lnTo>
                  <a:cubicBezTo>
                    <a:pt x="46719" y="27662"/>
                    <a:pt x="46408" y="27025"/>
                    <a:pt x="45981" y="26249"/>
                  </a:cubicBezTo>
                  <a:cubicBezTo>
                    <a:pt x="45577" y="25436"/>
                    <a:pt x="45251" y="24923"/>
                    <a:pt x="44981" y="24623"/>
                  </a:cubicBezTo>
                  <a:cubicBezTo>
                    <a:pt x="44452" y="24068"/>
                    <a:pt x="43943" y="23742"/>
                    <a:pt x="43460" y="23683"/>
                  </a:cubicBezTo>
                  <a:cubicBezTo>
                    <a:pt x="42972" y="23638"/>
                    <a:pt x="42418" y="23735"/>
                    <a:pt x="41691" y="23986"/>
                  </a:cubicBezTo>
                  <a:lnTo>
                    <a:pt x="15980" y="33788"/>
                  </a:lnTo>
                  <a:cubicBezTo>
                    <a:pt x="15373" y="34035"/>
                    <a:pt x="14901" y="34327"/>
                    <a:pt x="14552" y="34732"/>
                  </a:cubicBezTo>
                  <a:cubicBezTo>
                    <a:pt x="14181" y="35081"/>
                    <a:pt x="13979" y="35673"/>
                    <a:pt x="13957" y="36486"/>
                  </a:cubicBezTo>
                  <a:cubicBezTo>
                    <a:pt x="13934" y="37036"/>
                    <a:pt x="14001" y="37733"/>
                    <a:pt x="14144" y="38599"/>
                  </a:cubicBezTo>
                  <a:cubicBezTo>
                    <a:pt x="14282" y="39461"/>
                    <a:pt x="14399" y="40105"/>
                    <a:pt x="14515" y="40514"/>
                  </a:cubicBezTo>
                  <a:lnTo>
                    <a:pt x="12491" y="41282"/>
                  </a:lnTo>
                  <a:lnTo>
                    <a:pt x="4844" y="21180"/>
                  </a:lnTo>
                  <a:cubicBezTo>
                    <a:pt x="3027" y="16507"/>
                    <a:pt x="2431" y="12678"/>
                    <a:pt x="3042" y="9789"/>
                  </a:cubicBezTo>
                  <a:cubicBezTo>
                    <a:pt x="3675" y="6923"/>
                    <a:pt x="5511" y="4862"/>
                    <a:pt x="8591" y="3678"/>
                  </a:cubicBezTo>
                  <a:close/>
                  <a:moveTo>
                    <a:pt x="13668" y="13135"/>
                  </a:moveTo>
                  <a:cubicBezTo>
                    <a:pt x="10955" y="14177"/>
                    <a:pt x="9116" y="15507"/>
                    <a:pt x="8224" y="17114"/>
                  </a:cubicBezTo>
                  <a:cubicBezTo>
                    <a:pt x="7302" y="18755"/>
                    <a:pt x="7407" y="20929"/>
                    <a:pt x="8464" y="23750"/>
                  </a:cubicBezTo>
                  <a:lnTo>
                    <a:pt x="9277" y="25893"/>
                  </a:lnTo>
                  <a:lnTo>
                    <a:pt x="25268" y="19767"/>
                  </a:lnTo>
                  <a:lnTo>
                    <a:pt x="24841" y="18680"/>
                  </a:lnTo>
                  <a:cubicBezTo>
                    <a:pt x="23785" y="15923"/>
                    <a:pt x="22335" y="14046"/>
                    <a:pt x="20480" y="13056"/>
                  </a:cubicBezTo>
                  <a:cubicBezTo>
                    <a:pt x="18625" y="12067"/>
                    <a:pt x="16358" y="12112"/>
                    <a:pt x="13668" y="1313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6" name="任意多边形: 形状 15">
              <a:extLst>
                <a:ext uri="{FF2B5EF4-FFF2-40B4-BE49-F238E27FC236}">
                  <a16:creationId xmlns:a16="http://schemas.microsoft.com/office/drawing/2014/main" id="{6548DEB1-F90E-4E16-993C-873436B69183}"/>
                </a:ext>
              </a:extLst>
            </p:cNvPr>
            <p:cNvSpPr/>
            <p:nvPr/>
          </p:nvSpPr>
          <p:spPr>
            <a:xfrm>
              <a:off x="4221199" y="1876147"/>
              <a:ext cx="98962" cy="98962"/>
            </a:xfrm>
            <a:custGeom>
              <a:avLst/>
              <a:gdLst/>
              <a:ahLst/>
              <a:cxnLst/>
              <a:rect l="0" t="0" r="0" b="0"/>
              <a:pathLst>
                <a:path w="44962" h="44962">
                  <a:moveTo>
                    <a:pt x="12728" y="8172"/>
                  </a:moveTo>
                  <a:lnTo>
                    <a:pt x="12961" y="10315"/>
                  </a:lnTo>
                  <a:cubicBezTo>
                    <a:pt x="11582" y="10978"/>
                    <a:pt x="10192" y="12073"/>
                    <a:pt x="8809" y="13526"/>
                  </a:cubicBezTo>
                  <a:cubicBezTo>
                    <a:pt x="7441" y="15006"/>
                    <a:pt x="6707" y="16366"/>
                    <a:pt x="6583" y="17678"/>
                  </a:cubicBezTo>
                  <a:cubicBezTo>
                    <a:pt x="6527" y="18199"/>
                    <a:pt x="6527" y="18952"/>
                    <a:pt x="6606" y="19937"/>
                  </a:cubicBezTo>
                  <a:cubicBezTo>
                    <a:pt x="6684" y="20904"/>
                    <a:pt x="6763" y="21736"/>
                    <a:pt x="6846" y="22316"/>
                  </a:cubicBezTo>
                  <a:lnTo>
                    <a:pt x="7505" y="27918"/>
                  </a:lnTo>
                  <a:lnTo>
                    <a:pt x="22440" y="26180"/>
                  </a:lnTo>
                  <a:lnTo>
                    <a:pt x="21976" y="22219"/>
                  </a:lnTo>
                  <a:cubicBezTo>
                    <a:pt x="21859" y="21234"/>
                    <a:pt x="21657" y="20364"/>
                    <a:pt x="21309" y="19566"/>
                  </a:cubicBezTo>
                  <a:cubicBezTo>
                    <a:pt x="20983" y="18795"/>
                    <a:pt x="20447" y="18101"/>
                    <a:pt x="19694" y="17517"/>
                  </a:cubicBezTo>
                  <a:cubicBezTo>
                    <a:pt x="19252" y="17153"/>
                    <a:pt x="18453" y="16820"/>
                    <a:pt x="17337" y="16498"/>
                  </a:cubicBezTo>
                  <a:cubicBezTo>
                    <a:pt x="16250" y="16224"/>
                    <a:pt x="15295" y="16055"/>
                    <a:pt x="14519" y="16018"/>
                  </a:cubicBezTo>
                  <a:lnTo>
                    <a:pt x="14272" y="13875"/>
                  </a:lnTo>
                  <a:lnTo>
                    <a:pt x="30380" y="11998"/>
                  </a:lnTo>
                  <a:lnTo>
                    <a:pt x="30646" y="14156"/>
                  </a:lnTo>
                  <a:cubicBezTo>
                    <a:pt x="29885" y="14309"/>
                    <a:pt x="28956" y="14688"/>
                    <a:pt x="27854" y="15295"/>
                  </a:cubicBezTo>
                  <a:cubicBezTo>
                    <a:pt x="26753" y="15879"/>
                    <a:pt x="26000" y="16366"/>
                    <a:pt x="25603" y="16824"/>
                  </a:cubicBezTo>
                  <a:cubicBezTo>
                    <a:pt x="25014" y="17498"/>
                    <a:pt x="24647" y="18236"/>
                    <a:pt x="24508" y="19072"/>
                  </a:cubicBezTo>
                  <a:cubicBezTo>
                    <a:pt x="24340" y="19937"/>
                    <a:pt x="24340" y="20866"/>
                    <a:pt x="24463" y="21934"/>
                  </a:cubicBezTo>
                  <a:lnTo>
                    <a:pt x="24921" y="25906"/>
                  </a:lnTo>
                  <a:lnTo>
                    <a:pt x="36116" y="24546"/>
                  </a:lnTo>
                  <a:cubicBezTo>
                    <a:pt x="37278" y="24430"/>
                    <a:pt x="38196" y="24250"/>
                    <a:pt x="38870" y="24003"/>
                  </a:cubicBezTo>
                  <a:cubicBezTo>
                    <a:pt x="39522" y="23733"/>
                    <a:pt x="40009" y="23362"/>
                    <a:pt x="40335" y="22834"/>
                  </a:cubicBezTo>
                  <a:cubicBezTo>
                    <a:pt x="40616" y="22369"/>
                    <a:pt x="40755" y="21695"/>
                    <a:pt x="40785" y="20870"/>
                  </a:cubicBezTo>
                  <a:cubicBezTo>
                    <a:pt x="40804" y="20080"/>
                    <a:pt x="40740" y="19008"/>
                    <a:pt x="40575" y="17663"/>
                  </a:cubicBezTo>
                  <a:cubicBezTo>
                    <a:pt x="40500" y="17022"/>
                    <a:pt x="40422" y="16269"/>
                    <a:pt x="40268" y="15366"/>
                  </a:cubicBezTo>
                  <a:cubicBezTo>
                    <a:pt x="40174" y="14474"/>
                    <a:pt x="40009" y="13699"/>
                    <a:pt x="39848" y="13069"/>
                  </a:cubicBezTo>
                  <a:cubicBezTo>
                    <a:pt x="39683" y="12316"/>
                    <a:pt x="39459" y="11619"/>
                    <a:pt x="39189" y="10975"/>
                  </a:cubicBezTo>
                  <a:cubicBezTo>
                    <a:pt x="38930" y="10334"/>
                    <a:pt x="38623" y="9873"/>
                    <a:pt x="38211" y="9581"/>
                  </a:cubicBezTo>
                  <a:cubicBezTo>
                    <a:pt x="37233" y="8809"/>
                    <a:pt x="35772" y="7996"/>
                    <a:pt x="33804" y="7112"/>
                  </a:cubicBezTo>
                  <a:cubicBezTo>
                    <a:pt x="31856" y="6246"/>
                    <a:pt x="30421" y="5684"/>
                    <a:pt x="29443" y="5448"/>
                  </a:cubicBezTo>
                  <a:lnTo>
                    <a:pt x="29218" y="3462"/>
                  </a:lnTo>
                  <a:lnTo>
                    <a:pt x="41354" y="2810"/>
                  </a:lnTo>
                  <a:lnTo>
                    <a:pt x="45596" y="39159"/>
                  </a:lnTo>
                  <a:lnTo>
                    <a:pt x="43475" y="39399"/>
                  </a:lnTo>
                  <a:cubicBezTo>
                    <a:pt x="43382" y="38889"/>
                    <a:pt x="43213" y="38196"/>
                    <a:pt x="43011" y="37334"/>
                  </a:cubicBezTo>
                  <a:cubicBezTo>
                    <a:pt x="42786" y="36457"/>
                    <a:pt x="42583" y="35850"/>
                    <a:pt x="42415" y="35498"/>
                  </a:cubicBezTo>
                  <a:cubicBezTo>
                    <a:pt x="42029" y="34816"/>
                    <a:pt x="41594" y="34427"/>
                    <a:pt x="41133" y="34224"/>
                  </a:cubicBezTo>
                  <a:cubicBezTo>
                    <a:pt x="40669" y="34026"/>
                    <a:pt x="40066" y="33973"/>
                    <a:pt x="39372" y="34078"/>
                  </a:cubicBezTo>
                  <a:lnTo>
                    <a:pt x="12031" y="37255"/>
                  </a:lnTo>
                  <a:cubicBezTo>
                    <a:pt x="11379" y="37334"/>
                    <a:pt x="10844" y="37473"/>
                    <a:pt x="10439" y="37739"/>
                  </a:cubicBezTo>
                  <a:cubicBezTo>
                    <a:pt x="10034" y="38009"/>
                    <a:pt x="9708" y="38544"/>
                    <a:pt x="9461" y="39320"/>
                  </a:cubicBezTo>
                  <a:cubicBezTo>
                    <a:pt x="9296" y="39830"/>
                    <a:pt x="9169" y="40523"/>
                    <a:pt x="9090" y="41414"/>
                  </a:cubicBezTo>
                  <a:cubicBezTo>
                    <a:pt x="9015" y="42314"/>
                    <a:pt x="8966" y="42951"/>
                    <a:pt x="8966" y="43415"/>
                  </a:cubicBezTo>
                  <a:lnTo>
                    <a:pt x="6831" y="43674"/>
                  </a:lnTo>
                  <a:lnTo>
                    <a:pt x="2810" y="9334"/>
                  </a:lnTo>
                  <a:lnTo>
                    <a:pt x="12728" y="817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7" name="任意多边形: 形状 16">
              <a:extLst>
                <a:ext uri="{FF2B5EF4-FFF2-40B4-BE49-F238E27FC236}">
                  <a16:creationId xmlns:a16="http://schemas.microsoft.com/office/drawing/2014/main" id="{D00AB5E0-3458-46E9-BCA4-FFACF32F022E}"/>
                </a:ext>
              </a:extLst>
            </p:cNvPr>
            <p:cNvSpPr/>
            <p:nvPr/>
          </p:nvSpPr>
          <p:spPr>
            <a:xfrm>
              <a:off x="4220730" y="1722517"/>
              <a:ext cx="107210" cy="115456"/>
            </a:xfrm>
            <a:custGeom>
              <a:avLst/>
              <a:gdLst/>
              <a:ahLst/>
              <a:cxnLst/>
              <a:rect l="0" t="0" r="0" b="0"/>
              <a:pathLst>
                <a:path w="48709" h="52456">
                  <a:moveTo>
                    <a:pt x="47957" y="5811"/>
                  </a:moveTo>
                  <a:lnTo>
                    <a:pt x="45776" y="21065"/>
                  </a:lnTo>
                  <a:cubicBezTo>
                    <a:pt x="41875" y="22856"/>
                    <a:pt x="38638" y="24486"/>
                    <a:pt x="35985" y="26007"/>
                  </a:cubicBezTo>
                  <a:cubicBezTo>
                    <a:pt x="33332" y="27514"/>
                    <a:pt x="30005" y="29451"/>
                    <a:pt x="25985" y="31804"/>
                  </a:cubicBezTo>
                  <a:lnTo>
                    <a:pt x="25782" y="33194"/>
                  </a:lnTo>
                  <a:lnTo>
                    <a:pt x="37956" y="34955"/>
                  </a:lnTo>
                  <a:cubicBezTo>
                    <a:pt x="38638" y="35034"/>
                    <a:pt x="39181" y="35015"/>
                    <a:pt x="39672" y="34854"/>
                  </a:cubicBezTo>
                  <a:cubicBezTo>
                    <a:pt x="40155" y="34663"/>
                    <a:pt x="40586" y="34258"/>
                    <a:pt x="41017" y="33583"/>
                  </a:cubicBezTo>
                  <a:cubicBezTo>
                    <a:pt x="41197" y="33287"/>
                    <a:pt x="41422" y="32823"/>
                    <a:pt x="41647" y="32223"/>
                  </a:cubicBezTo>
                  <a:cubicBezTo>
                    <a:pt x="41894" y="31594"/>
                    <a:pt x="42096" y="30968"/>
                    <a:pt x="42257" y="30339"/>
                  </a:cubicBezTo>
                  <a:lnTo>
                    <a:pt x="44386" y="30642"/>
                  </a:lnTo>
                  <a:lnTo>
                    <a:pt x="41459" y="51164"/>
                  </a:lnTo>
                  <a:lnTo>
                    <a:pt x="39324" y="50860"/>
                  </a:lnTo>
                  <a:cubicBezTo>
                    <a:pt x="39372" y="50377"/>
                    <a:pt x="39402" y="49680"/>
                    <a:pt x="39462" y="48766"/>
                  </a:cubicBezTo>
                  <a:cubicBezTo>
                    <a:pt x="39530" y="47859"/>
                    <a:pt x="39492" y="47237"/>
                    <a:pt x="39402" y="46832"/>
                  </a:cubicBezTo>
                  <a:cubicBezTo>
                    <a:pt x="39245" y="46166"/>
                    <a:pt x="38953" y="45645"/>
                    <a:pt x="38548" y="45311"/>
                  </a:cubicBezTo>
                  <a:cubicBezTo>
                    <a:pt x="38143" y="45008"/>
                    <a:pt x="37578" y="44813"/>
                    <a:pt x="36873" y="44659"/>
                  </a:cubicBezTo>
                  <a:lnTo>
                    <a:pt x="9487" y="40789"/>
                  </a:lnTo>
                  <a:cubicBezTo>
                    <a:pt x="8850" y="40710"/>
                    <a:pt x="8284" y="40710"/>
                    <a:pt x="7835" y="40867"/>
                  </a:cubicBezTo>
                  <a:cubicBezTo>
                    <a:pt x="7363" y="41006"/>
                    <a:pt x="6913" y="41441"/>
                    <a:pt x="6463" y="42108"/>
                  </a:cubicBezTo>
                  <a:cubicBezTo>
                    <a:pt x="6115" y="42625"/>
                    <a:pt x="5811" y="43318"/>
                    <a:pt x="5542" y="44071"/>
                  </a:cubicBezTo>
                  <a:cubicBezTo>
                    <a:pt x="5253" y="44824"/>
                    <a:pt x="5051" y="45461"/>
                    <a:pt x="4931" y="45948"/>
                  </a:cubicBezTo>
                  <a:lnTo>
                    <a:pt x="2810" y="45641"/>
                  </a:lnTo>
                  <a:lnTo>
                    <a:pt x="5834" y="24422"/>
                  </a:lnTo>
                  <a:lnTo>
                    <a:pt x="7970" y="24748"/>
                  </a:lnTo>
                  <a:cubicBezTo>
                    <a:pt x="7947" y="25307"/>
                    <a:pt x="7925" y="26000"/>
                    <a:pt x="7910" y="26790"/>
                  </a:cubicBezTo>
                  <a:cubicBezTo>
                    <a:pt x="7910" y="27603"/>
                    <a:pt x="7947" y="28297"/>
                    <a:pt x="8056" y="28855"/>
                  </a:cubicBezTo>
                  <a:cubicBezTo>
                    <a:pt x="8179" y="29608"/>
                    <a:pt x="8475" y="30129"/>
                    <a:pt x="8970" y="30417"/>
                  </a:cubicBezTo>
                  <a:cubicBezTo>
                    <a:pt x="9453" y="30736"/>
                    <a:pt x="9985" y="30927"/>
                    <a:pt x="10600" y="31028"/>
                  </a:cubicBezTo>
                  <a:lnTo>
                    <a:pt x="23658" y="32883"/>
                  </a:lnTo>
                  <a:lnTo>
                    <a:pt x="23815" y="31751"/>
                  </a:lnTo>
                  <a:cubicBezTo>
                    <a:pt x="22714" y="30174"/>
                    <a:pt x="21410" y="28297"/>
                    <a:pt x="19859" y="26157"/>
                  </a:cubicBezTo>
                  <a:cubicBezTo>
                    <a:pt x="18307" y="24014"/>
                    <a:pt x="17003" y="22331"/>
                    <a:pt x="16003" y="21129"/>
                  </a:cubicBezTo>
                  <a:cubicBezTo>
                    <a:pt x="14575" y="19484"/>
                    <a:pt x="13451" y="18214"/>
                    <a:pt x="12620" y="17404"/>
                  </a:cubicBezTo>
                  <a:cubicBezTo>
                    <a:pt x="11762" y="16591"/>
                    <a:pt x="10990" y="16123"/>
                    <a:pt x="10315" y="16026"/>
                  </a:cubicBezTo>
                  <a:cubicBezTo>
                    <a:pt x="9982" y="15981"/>
                    <a:pt x="9708" y="16295"/>
                    <a:pt x="9453" y="16895"/>
                  </a:cubicBezTo>
                  <a:cubicBezTo>
                    <a:pt x="9169" y="17532"/>
                    <a:pt x="8933" y="18540"/>
                    <a:pt x="8663" y="19896"/>
                  </a:cubicBezTo>
                  <a:lnTo>
                    <a:pt x="6520" y="19600"/>
                  </a:lnTo>
                  <a:lnTo>
                    <a:pt x="8933" y="2810"/>
                  </a:lnTo>
                  <a:lnTo>
                    <a:pt x="11046" y="3121"/>
                  </a:lnTo>
                  <a:cubicBezTo>
                    <a:pt x="10990" y="5163"/>
                    <a:pt x="11132" y="6924"/>
                    <a:pt x="11436" y="8352"/>
                  </a:cubicBezTo>
                  <a:cubicBezTo>
                    <a:pt x="11762" y="9802"/>
                    <a:pt x="12436" y="11256"/>
                    <a:pt x="13451" y="12803"/>
                  </a:cubicBezTo>
                  <a:cubicBezTo>
                    <a:pt x="14924" y="14961"/>
                    <a:pt x="16205" y="16760"/>
                    <a:pt x="17307" y="18191"/>
                  </a:cubicBezTo>
                  <a:cubicBezTo>
                    <a:pt x="18386" y="19634"/>
                    <a:pt x="19799" y="21462"/>
                    <a:pt x="21511" y="23714"/>
                  </a:cubicBezTo>
                  <a:cubicBezTo>
                    <a:pt x="23894" y="22302"/>
                    <a:pt x="26794" y="20571"/>
                    <a:pt x="30230" y="18588"/>
                  </a:cubicBezTo>
                  <a:cubicBezTo>
                    <a:pt x="33651" y="16588"/>
                    <a:pt x="36997" y="14590"/>
                    <a:pt x="40260" y="12590"/>
                  </a:cubicBezTo>
                  <a:cubicBezTo>
                    <a:pt x="41092" y="12061"/>
                    <a:pt x="41913" y="11465"/>
                    <a:pt x="42700" y="10791"/>
                  </a:cubicBezTo>
                  <a:cubicBezTo>
                    <a:pt x="43498" y="10094"/>
                    <a:pt x="44180" y="9277"/>
                    <a:pt x="44723" y="8416"/>
                  </a:cubicBezTo>
                  <a:cubicBezTo>
                    <a:pt x="44993" y="7981"/>
                    <a:pt x="45218" y="7486"/>
                    <a:pt x="45397" y="6943"/>
                  </a:cubicBezTo>
                  <a:cubicBezTo>
                    <a:pt x="45600" y="6385"/>
                    <a:pt x="45716" y="5901"/>
                    <a:pt x="45802" y="5493"/>
                  </a:cubicBezTo>
                  <a:lnTo>
                    <a:pt x="47957" y="581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8" name="任意多边形: 形状 17">
              <a:extLst>
                <a:ext uri="{FF2B5EF4-FFF2-40B4-BE49-F238E27FC236}">
                  <a16:creationId xmlns:a16="http://schemas.microsoft.com/office/drawing/2014/main" id="{AE7C845A-116E-455B-9562-079A22F84397}"/>
                </a:ext>
              </a:extLst>
            </p:cNvPr>
            <p:cNvSpPr/>
            <p:nvPr/>
          </p:nvSpPr>
          <p:spPr>
            <a:xfrm>
              <a:off x="4255044" y="1611903"/>
              <a:ext cx="107210" cy="82468"/>
            </a:xfrm>
            <a:custGeom>
              <a:avLst/>
              <a:gdLst/>
              <a:ahLst/>
              <a:cxnLst/>
              <a:rect l="0" t="0" r="0" b="0"/>
              <a:pathLst>
                <a:path w="48709" h="37468">
                  <a:moveTo>
                    <a:pt x="47113" y="17344"/>
                  </a:moveTo>
                  <a:lnTo>
                    <a:pt x="39035" y="37446"/>
                  </a:lnTo>
                  <a:lnTo>
                    <a:pt x="37034" y="36656"/>
                  </a:lnTo>
                  <a:cubicBezTo>
                    <a:pt x="37207" y="36173"/>
                    <a:pt x="37405" y="35491"/>
                    <a:pt x="37709" y="34546"/>
                  </a:cubicBezTo>
                  <a:cubicBezTo>
                    <a:pt x="37979" y="33655"/>
                    <a:pt x="38136" y="32995"/>
                    <a:pt x="38136" y="32590"/>
                  </a:cubicBezTo>
                  <a:cubicBezTo>
                    <a:pt x="38136" y="31860"/>
                    <a:pt x="37979" y="31294"/>
                    <a:pt x="37649" y="30916"/>
                  </a:cubicBezTo>
                  <a:cubicBezTo>
                    <a:pt x="37323" y="30511"/>
                    <a:pt x="36832" y="30162"/>
                    <a:pt x="36176" y="29900"/>
                  </a:cubicBezTo>
                  <a:lnTo>
                    <a:pt x="10495" y="19622"/>
                  </a:lnTo>
                  <a:cubicBezTo>
                    <a:pt x="9907" y="19405"/>
                    <a:pt x="9378" y="19289"/>
                    <a:pt x="8828" y="19357"/>
                  </a:cubicBezTo>
                  <a:cubicBezTo>
                    <a:pt x="8314" y="19405"/>
                    <a:pt x="7786" y="19660"/>
                    <a:pt x="7265" y="20218"/>
                  </a:cubicBezTo>
                  <a:cubicBezTo>
                    <a:pt x="6909" y="20552"/>
                    <a:pt x="6505" y="21087"/>
                    <a:pt x="5991" y="21826"/>
                  </a:cubicBezTo>
                  <a:cubicBezTo>
                    <a:pt x="5504" y="22556"/>
                    <a:pt x="5092" y="23205"/>
                    <a:pt x="4819" y="23718"/>
                  </a:cubicBezTo>
                  <a:lnTo>
                    <a:pt x="2810" y="22942"/>
                  </a:lnTo>
                  <a:lnTo>
                    <a:pt x="10847" y="2810"/>
                  </a:lnTo>
                  <a:lnTo>
                    <a:pt x="12848" y="3608"/>
                  </a:lnTo>
                  <a:cubicBezTo>
                    <a:pt x="12702" y="4144"/>
                    <a:pt x="12515" y="4819"/>
                    <a:pt x="12312" y="5632"/>
                  </a:cubicBezTo>
                  <a:cubicBezTo>
                    <a:pt x="12095" y="6422"/>
                    <a:pt x="11971" y="7115"/>
                    <a:pt x="11934" y="7719"/>
                  </a:cubicBezTo>
                  <a:cubicBezTo>
                    <a:pt x="11893" y="8494"/>
                    <a:pt x="12050" y="9030"/>
                    <a:pt x="12428" y="9457"/>
                  </a:cubicBezTo>
                  <a:cubicBezTo>
                    <a:pt x="12807" y="9869"/>
                    <a:pt x="13298" y="10195"/>
                    <a:pt x="13908" y="10394"/>
                  </a:cubicBezTo>
                  <a:lnTo>
                    <a:pt x="39567" y="20687"/>
                  </a:lnTo>
                  <a:cubicBezTo>
                    <a:pt x="40163" y="20960"/>
                    <a:pt x="40748" y="21058"/>
                    <a:pt x="41242" y="20983"/>
                  </a:cubicBezTo>
                  <a:cubicBezTo>
                    <a:pt x="41793" y="20923"/>
                    <a:pt x="42321" y="20649"/>
                    <a:pt x="42831" y="20091"/>
                  </a:cubicBezTo>
                  <a:cubicBezTo>
                    <a:pt x="43142" y="19784"/>
                    <a:pt x="43535" y="19278"/>
                    <a:pt x="43996" y="18510"/>
                  </a:cubicBezTo>
                  <a:cubicBezTo>
                    <a:pt x="44461" y="17749"/>
                    <a:pt x="44854" y="17060"/>
                    <a:pt x="45098" y="16516"/>
                  </a:cubicBezTo>
                  <a:lnTo>
                    <a:pt x="47113" y="1734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9" name="任意多边形: 形状 18">
              <a:extLst>
                <a:ext uri="{FF2B5EF4-FFF2-40B4-BE49-F238E27FC236}">
                  <a16:creationId xmlns:a16="http://schemas.microsoft.com/office/drawing/2014/main" id="{732EF0F1-AB57-4E6B-BB22-0CAA82B3EF20}"/>
                </a:ext>
              </a:extLst>
            </p:cNvPr>
            <p:cNvSpPr/>
            <p:nvPr/>
          </p:nvSpPr>
          <p:spPr>
            <a:xfrm>
              <a:off x="4303809" y="1466874"/>
              <a:ext cx="131949" cy="140195"/>
            </a:xfrm>
            <a:custGeom>
              <a:avLst/>
              <a:gdLst/>
              <a:ahLst/>
              <a:cxnLst/>
              <a:rect l="0" t="0" r="0" b="0"/>
              <a:pathLst>
                <a:path w="59950" h="63697">
                  <a:moveTo>
                    <a:pt x="31230" y="4054"/>
                  </a:moveTo>
                  <a:cubicBezTo>
                    <a:pt x="30972" y="4489"/>
                    <a:pt x="30623" y="5115"/>
                    <a:pt x="30196" y="6018"/>
                  </a:cubicBezTo>
                  <a:cubicBezTo>
                    <a:pt x="29769" y="6849"/>
                    <a:pt x="29567" y="7741"/>
                    <a:pt x="29578" y="8682"/>
                  </a:cubicBezTo>
                  <a:cubicBezTo>
                    <a:pt x="29578" y="9540"/>
                    <a:pt x="30005" y="10428"/>
                    <a:pt x="30811" y="11349"/>
                  </a:cubicBezTo>
                  <a:cubicBezTo>
                    <a:pt x="31620" y="12297"/>
                    <a:pt x="32984" y="13436"/>
                    <a:pt x="34861" y="14778"/>
                  </a:cubicBezTo>
                  <a:lnTo>
                    <a:pt x="57586" y="31103"/>
                  </a:lnTo>
                  <a:lnTo>
                    <a:pt x="54731" y="35067"/>
                  </a:lnTo>
                  <a:lnTo>
                    <a:pt x="16059" y="37184"/>
                  </a:lnTo>
                  <a:lnTo>
                    <a:pt x="30931" y="47822"/>
                  </a:lnTo>
                  <a:cubicBezTo>
                    <a:pt x="32793" y="49170"/>
                    <a:pt x="34280" y="50055"/>
                    <a:pt x="35401" y="50516"/>
                  </a:cubicBezTo>
                  <a:cubicBezTo>
                    <a:pt x="36540" y="50943"/>
                    <a:pt x="37544" y="51025"/>
                    <a:pt x="38357" y="50793"/>
                  </a:cubicBezTo>
                  <a:cubicBezTo>
                    <a:pt x="38986" y="50639"/>
                    <a:pt x="39740" y="50227"/>
                    <a:pt x="40620" y="49534"/>
                  </a:cubicBezTo>
                  <a:cubicBezTo>
                    <a:pt x="41519" y="48803"/>
                    <a:pt x="42183" y="48245"/>
                    <a:pt x="42643" y="47780"/>
                  </a:cubicBezTo>
                  <a:lnTo>
                    <a:pt x="44397" y="49021"/>
                  </a:lnTo>
                  <a:lnTo>
                    <a:pt x="34629" y="62659"/>
                  </a:lnTo>
                  <a:lnTo>
                    <a:pt x="32868" y="61408"/>
                  </a:lnTo>
                  <a:cubicBezTo>
                    <a:pt x="33239" y="60790"/>
                    <a:pt x="33606" y="60052"/>
                    <a:pt x="33977" y="59190"/>
                  </a:cubicBezTo>
                  <a:cubicBezTo>
                    <a:pt x="34340" y="58332"/>
                    <a:pt x="34535" y="57485"/>
                    <a:pt x="34543" y="56747"/>
                  </a:cubicBezTo>
                  <a:cubicBezTo>
                    <a:pt x="34505" y="55840"/>
                    <a:pt x="34138" y="54956"/>
                    <a:pt x="33426" y="54146"/>
                  </a:cubicBezTo>
                  <a:cubicBezTo>
                    <a:pt x="32707" y="53288"/>
                    <a:pt x="31317" y="52131"/>
                    <a:pt x="29260" y="50662"/>
                  </a:cubicBezTo>
                  <a:lnTo>
                    <a:pt x="14223" y="39863"/>
                  </a:lnTo>
                  <a:cubicBezTo>
                    <a:pt x="13478" y="39342"/>
                    <a:pt x="12680" y="38934"/>
                    <a:pt x="11863" y="38694"/>
                  </a:cubicBezTo>
                  <a:cubicBezTo>
                    <a:pt x="11031" y="38436"/>
                    <a:pt x="10188" y="38406"/>
                    <a:pt x="9378" y="38529"/>
                  </a:cubicBezTo>
                  <a:cubicBezTo>
                    <a:pt x="8487" y="38694"/>
                    <a:pt x="7666" y="39016"/>
                    <a:pt x="6891" y="39492"/>
                  </a:cubicBezTo>
                  <a:cubicBezTo>
                    <a:pt x="6107" y="39942"/>
                    <a:pt x="5347" y="40549"/>
                    <a:pt x="4564" y="41302"/>
                  </a:cubicBezTo>
                  <a:lnTo>
                    <a:pt x="2810" y="40036"/>
                  </a:lnTo>
                  <a:lnTo>
                    <a:pt x="11376" y="28117"/>
                  </a:lnTo>
                  <a:lnTo>
                    <a:pt x="45296" y="26288"/>
                  </a:lnTo>
                  <a:lnTo>
                    <a:pt x="33216" y="17622"/>
                  </a:lnTo>
                  <a:cubicBezTo>
                    <a:pt x="31317" y="16262"/>
                    <a:pt x="29773" y="15359"/>
                    <a:pt x="28671" y="14950"/>
                  </a:cubicBezTo>
                  <a:cubicBezTo>
                    <a:pt x="27547" y="14493"/>
                    <a:pt x="26592" y="14414"/>
                    <a:pt x="25737" y="14624"/>
                  </a:cubicBezTo>
                  <a:cubicBezTo>
                    <a:pt x="25078" y="14811"/>
                    <a:pt x="24332" y="15227"/>
                    <a:pt x="23489" y="15913"/>
                  </a:cubicBezTo>
                  <a:cubicBezTo>
                    <a:pt x="22635" y="16580"/>
                    <a:pt x="21961" y="17101"/>
                    <a:pt x="21503" y="17580"/>
                  </a:cubicBezTo>
                  <a:lnTo>
                    <a:pt x="19814" y="16363"/>
                  </a:lnTo>
                  <a:lnTo>
                    <a:pt x="29518" y="2810"/>
                  </a:lnTo>
                  <a:lnTo>
                    <a:pt x="31230" y="405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0" name="任意多边形: 形状 19">
              <a:extLst>
                <a:ext uri="{FF2B5EF4-FFF2-40B4-BE49-F238E27FC236}">
                  <a16:creationId xmlns:a16="http://schemas.microsoft.com/office/drawing/2014/main" id="{AA4A620F-F428-47DA-A16D-CFFF16300126}"/>
                </a:ext>
              </a:extLst>
            </p:cNvPr>
            <p:cNvSpPr/>
            <p:nvPr/>
          </p:nvSpPr>
          <p:spPr>
            <a:xfrm>
              <a:off x="4425305" y="1368497"/>
              <a:ext cx="107210" cy="107209"/>
            </a:xfrm>
            <a:custGeom>
              <a:avLst/>
              <a:gdLst/>
              <a:ahLst/>
              <a:cxnLst/>
              <a:rect l="0" t="0" r="0" b="0"/>
              <a:pathLst>
                <a:path w="48709" h="48709">
                  <a:moveTo>
                    <a:pt x="43649" y="16602"/>
                  </a:moveTo>
                  <a:cubicBezTo>
                    <a:pt x="43237" y="16992"/>
                    <a:pt x="42896" y="17386"/>
                    <a:pt x="42585" y="17689"/>
                  </a:cubicBezTo>
                  <a:cubicBezTo>
                    <a:pt x="42278" y="18015"/>
                    <a:pt x="41967" y="18480"/>
                    <a:pt x="41585" y="19060"/>
                  </a:cubicBezTo>
                  <a:cubicBezTo>
                    <a:pt x="41135" y="19735"/>
                    <a:pt x="41012" y="20319"/>
                    <a:pt x="41180" y="20923"/>
                  </a:cubicBezTo>
                  <a:cubicBezTo>
                    <a:pt x="41341" y="21481"/>
                    <a:pt x="41585" y="21994"/>
                    <a:pt x="41971" y="22481"/>
                  </a:cubicBezTo>
                  <a:lnTo>
                    <a:pt x="44811" y="26026"/>
                  </a:lnTo>
                  <a:cubicBezTo>
                    <a:pt x="45399" y="26723"/>
                    <a:pt x="45875" y="27315"/>
                    <a:pt x="46239" y="27708"/>
                  </a:cubicBezTo>
                  <a:cubicBezTo>
                    <a:pt x="46609" y="28150"/>
                    <a:pt x="47052" y="28686"/>
                    <a:pt x="47587" y="29308"/>
                  </a:cubicBezTo>
                  <a:cubicBezTo>
                    <a:pt x="46857" y="31302"/>
                    <a:pt x="45399" y="33831"/>
                    <a:pt x="43215" y="36802"/>
                  </a:cubicBezTo>
                  <a:cubicBezTo>
                    <a:pt x="41042" y="39803"/>
                    <a:pt x="38771" y="42261"/>
                    <a:pt x="36425" y="44112"/>
                  </a:cubicBezTo>
                  <a:cubicBezTo>
                    <a:pt x="34222" y="45911"/>
                    <a:pt x="31884" y="47222"/>
                    <a:pt x="29434" y="48091"/>
                  </a:cubicBezTo>
                  <a:cubicBezTo>
                    <a:pt x="26961" y="48998"/>
                    <a:pt x="24462" y="49343"/>
                    <a:pt x="21925" y="49156"/>
                  </a:cubicBezTo>
                  <a:cubicBezTo>
                    <a:pt x="19418" y="48998"/>
                    <a:pt x="16945" y="48256"/>
                    <a:pt x="14517" y="46952"/>
                  </a:cubicBezTo>
                  <a:cubicBezTo>
                    <a:pt x="12097" y="45671"/>
                    <a:pt x="9875" y="43756"/>
                    <a:pt x="7829" y="41227"/>
                  </a:cubicBezTo>
                  <a:cubicBezTo>
                    <a:pt x="5937" y="38837"/>
                    <a:pt x="4547" y="36322"/>
                    <a:pt x="3734" y="33707"/>
                  </a:cubicBezTo>
                  <a:cubicBezTo>
                    <a:pt x="2872" y="31069"/>
                    <a:pt x="2632" y="28416"/>
                    <a:pt x="2936" y="25749"/>
                  </a:cubicBezTo>
                  <a:cubicBezTo>
                    <a:pt x="3239" y="23141"/>
                    <a:pt x="4116" y="20604"/>
                    <a:pt x="5566" y="18139"/>
                  </a:cubicBezTo>
                  <a:cubicBezTo>
                    <a:pt x="7039" y="15673"/>
                    <a:pt x="9036" y="13421"/>
                    <a:pt x="11557" y="11383"/>
                  </a:cubicBezTo>
                  <a:cubicBezTo>
                    <a:pt x="13296" y="10000"/>
                    <a:pt x="15068" y="8914"/>
                    <a:pt x="16863" y="8161"/>
                  </a:cubicBezTo>
                  <a:cubicBezTo>
                    <a:pt x="18680" y="7385"/>
                    <a:pt x="20254" y="6872"/>
                    <a:pt x="21595" y="6595"/>
                  </a:cubicBezTo>
                  <a:lnTo>
                    <a:pt x="21981" y="4339"/>
                  </a:lnTo>
                  <a:lnTo>
                    <a:pt x="23858" y="2810"/>
                  </a:lnTo>
                  <a:lnTo>
                    <a:pt x="33012" y="13789"/>
                  </a:lnTo>
                  <a:lnTo>
                    <a:pt x="31120" y="15295"/>
                  </a:lnTo>
                  <a:cubicBezTo>
                    <a:pt x="27350" y="12803"/>
                    <a:pt x="24068" y="11402"/>
                    <a:pt x="21250" y="10978"/>
                  </a:cubicBezTo>
                  <a:cubicBezTo>
                    <a:pt x="18459" y="10600"/>
                    <a:pt x="15889" y="11327"/>
                    <a:pt x="13562" y="13189"/>
                  </a:cubicBezTo>
                  <a:cubicBezTo>
                    <a:pt x="10830" y="15392"/>
                    <a:pt x="9669" y="18281"/>
                    <a:pt x="10103" y="21886"/>
                  </a:cubicBezTo>
                  <a:cubicBezTo>
                    <a:pt x="10546" y="25479"/>
                    <a:pt x="12438" y="29379"/>
                    <a:pt x="15806" y="33572"/>
                  </a:cubicBezTo>
                  <a:cubicBezTo>
                    <a:pt x="19392" y="38035"/>
                    <a:pt x="22944" y="40957"/>
                    <a:pt x="26429" y="42291"/>
                  </a:cubicBezTo>
                  <a:cubicBezTo>
                    <a:pt x="29906" y="43625"/>
                    <a:pt x="32993" y="43239"/>
                    <a:pt x="35676" y="41096"/>
                  </a:cubicBezTo>
                  <a:cubicBezTo>
                    <a:pt x="36916" y="40081"/>
                    <a:pt x="37872" y="39001"/>
                    <a:pt x="38569" y="37847"/>
                  </a:cubicBezTo>
                  <a:cubicBezTo>
                    <a:pt x="39221" y="36690"/>
                    <a:pt x="39625" y="35637"/>
                    <a:pt x="39771" y="34730"/>
                  </a:cubicBezTo>
                  <a:lnTo>
                    <a:pt x="34837" y="28551"/>
                  </a:lnTo>
                  <a:cubicBezTo>
                    <a:pt x="34425" y="28049"/>
                    <a:pt x="33994" y="27660"/>
                    <a:pt x="33533" y="27521"/>
                  </a:cubicBezTo>
                  <a:cubicBezTo>
                    <a:pt x="33061" y="27289"/>
                    <a:pt x="32454" y="27289"/>
                    <a:pt x="31678" y="27498"/>
                  </a:cubicBezTo>
                  <a:cubicBezTo>
                    <a:pt x="31082" y="27656"/>
                    <a:pt x="30412" y="27903"/>
                    <a:pt x="29677" y="28312"/>
                  </a:cubicBezTo>
                  <a:cubicBezTo>
                    <a:pt x="28924" y="28682"/>
                    <a:pt x="28283" y="29027"/>
                    <a:pt x="27841" y="29304"/>
                  </a:cubicBezTo>
                  <a:lnTo>
                    <a:pt x="26489" y="27660"/>
                  </a:lnTo>
                  <a:lnTo>
                    <a:pt x="42301" y="14905"/>
                  </a:lnTo>
                  <a:lnTo>
                    <a:pt x="43649" y="1660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1" name="任意多边形: 形状 20">
              <a:extLst>
                <a:ext uri="{FF2B5EF4-FFF2-40B4-BE49-F238E27FC236}">
                  <a16:creationId xmlns:a16="http://schemas.microsoft.com/office/drawing/2014/main" id="{9B3E8790-393B-42EB-8744-BE17448199F1}"/>
                </a:ext>
              </a:extLst>
            </p:cNvPr>
            <p:cNvSpPr/>
            <p:nvPr/>
          </p:nvSpPr>
          <p:spPr>
            <a:xfrm>
              <a:off x="4617485" y="1265619"/>
              <a:ext cx="107210" cy="107209"/>
            </a:xfrm>
            <a:custGeom>
              <a:avLst/>
              <a:gdLst/>
              <a:ahLst/>
              <a:cxnLst/>
              <a:rect l="0" t="0" r="0" b="0"/>
              <a:pathLst>
                <a:path w="48709" h="48709">
                  <a:moveTo>
                    <a:pt x="47233" y="4942"/>
                  </a:moveTo>
                  <a:cubicBezTo>
                    <a:pt x="46728" y="5144"/>
                    <a:pt x="46016" y="5463"/>
                    <a:pt x="45075" y="5920"/>
                  </a:cubicBezTo>
                  <a:cubicBezTo>
                    <a:pt x="44153" y="6347"/>
                    <a:pt x="43423" y="6906"/>
                    <a:pt x="42887" y="7554"/>
                  </a:cubicBezTo>
                  <a:cubicBezTo>
                    <a:pt x="42317" y="8161"/>
                    <a:pt x="42048" y="9090"/>
                    <a:pt x="42078" y="10315"/>
                  </a:cubicBezTo>
                  <a:cubicBezTo>
                    <a:pt x="42100" y="11510"/>
                    <a:pt x="42449" y="13264"/>
                    <a:pt x="43033" y="15583"/>
                  </a:cubicBezTo>
                  <a:lnTo>
                    <a:pt x="46784" y="29586"/>
                  </a:lnTo>
                  <a:cubicBezTo>
                    <a:pt x="47885" y="33700"/>
                    <a:pt x="47357" y="37383"/>
                    <a:pt x="45233" y="40628"/>
                  </a:cubicBezTo>
                  <a:cubicBezTo>
                    <a:pt x="43086" y="43895"/>
                    <a:pt x="39725" y="46143"/>
                    <a:pt x="35116" y="47394"/>
                  </a:cubicBezTo>
                  <a:cubicBezTo>
                    <a:pt x="29732" y="48788"/>
                    <a:pt x="25239" y="48713"/>
                    <a:pt x="21638" y="47084"/>
                  </a:cubicBezTo>
                  <a:cubicBezTo>
                    <a:pt x="18045" y="45446"/>
                    <a:pt x="15681" y="42467"/>
                    <a:pt x="14538" y="38140"/>
                  </a:cubicBezTo>
                  <a:lnTo>
                    <a:pt x="9378" y="18892"/>
                  </a:lnTo>
                  <a:cubicBezTo>
                    <a:pt x="9232" y="18255"/>
                    <a:pt x="8974" y="17768"/>
                    <a:pt x="8603" y="17401"/>
                  </a:cubicBezTo>
                  <a:cubicBezTo>
                    <a:pt x="8262" y="17015"/>
                    <a:pt x="7704" y="16741"/>
                    <a:pt x="6935" y="16539"/>
                  </a:cubicBezTo>
                  <a:cubicBezTo>
                    <a:pt x="6407" y="16438"/>
                    <a:pt x="5781" y="16423"/>
                    <a:pt x="5073" y="16438"/>
                  </a:cubicBezTo>
                  <a:cubicBezTo>
                    <a:pt x="4365" y="16509"/>
                    <a:pt x="3784" y="16539"/>
                    <a:pt x="3368" y="16610"/>
                  </a:cubicBezTo>
                  <a:lnTo>
                    <a:pt x="2810" y="14523"/>
                  </a:lnTo>
                  <a:lnTo>
                    <a:pt x="22564" y="9247"/>
                  </a:lnTo>
                  <a:lnTo>
                    <a:pt x="23122" y="11319"/>
                  </a:lnTo>
                  <a:cubicBezTo>
                    <a:pt x="22564" y="11507"/>
                    <a:pt x="21998" y="11724"/>
                    <a:pt x="21455" y="11994"/>
                  </a:cubicBezTo>
                  <a:cubicBezTo>
                    <a:pt x="20881" y="12237"/>
                    <a:pt x="20331" y="12530"/>
                    <a:pt x="19780" y="12886"/>
                  </a:cubicBezTo>
                  <a:cubicBezTo>
                    <a:pt x="19143" y="13264"/>
                    <a:pt x="18794" y="13770"/>
                    <a:pt x="18678" y="14328"/>
                  </a:cubicBezTo>
                  <a:cubicBezTo>
                    <a:pt x="18592" y="14894"/>
                    <a:pt x="18633" y="15467"/>
                    <a:pt x="18794" y="16123"/>
                  </a:cubicBezTo>
                  <a:lnTo>
                    <a:pt x="23860" y="35082"/>
                  </a:lnTo>
                  <a:cubicBezTo>
                    <a:pt x="24876" y="38814"/>
                    <a:pt x="26412" y="41328"/>
                    <a:pt x="28506" y="42569"/>
                  </a:cubicBezTo>
                  <a:cubicBezTo>
                    <a:pt x="30631" y="43846"/>
                    <a:pt x="33261" y="44019"/>
                    <a:pt x="36420" y="43205"/>
                  </a:cubicBezTo>
                  <a:cubicBezTo>
                    <a:pt x="39485" y="42362"/>
                    <a:pt x="41680" y="40800"/>
                    <a:pt x="42928" y="38443"/>
                  </a:cubicBezTo>
                  <a:cubicBezTo>
                    <a:pt x="44187" y="36101"/>
                    <a:pt x="44333" y="33108"/>
                    <a:pt x="43355" y="29477"/>
                  </a:cubicBezTo>
                  <a:lnTo>
                    <a:pt x="39972" y="16700"/>
                  </a:lnTo>
                  <a:cubicBezTo>
                    <a:pt x="39357" y="14426"/>
                    <a:pt x="38747" y="12796"/>
                    <a:pt x="38132" y="11720"/>
                  </a:cubicBezTo>
                  <a:cubicBezTo>
                    <a:pt x="37521" y="10705"/>
                    <a:pt x="36828" y="9997"/>
                    <a:pt x="36060" y="9671"/>
                  </a:cubicBezTo>
                  <a:cubicBezTo>
                    <a:pt x="35487" y="9416"/>
                    <a:pt x="34595" y="9281"/>
                    <a:pt x="33366" y="9281"/>
                  </a:cubicBezTo>
                  <a:cubicBezTo>
                    <a:pt x="32141" y="9259"/>
                    <a:pt x="31264" y="9281"/>
                    <a:pt x="30792" y="9341"/>
                  </a:cubicBezTo>
                  <a:lnTo>
                    <a:pt x="30219" y="7202"/>
                  </a:lnTo>
                  <a:lnTo>
                    <a:pt x="46683" y="2810"/>
                  </a:lnTo>
                  <a:lnTo>
                    <a:pt x="47233" y="49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2" name="任意多边形: 形状 21">
              <a:extLst>
                <a:ext uri="{FF2B5EF4-FFF2-40B4-BE49-F238E27FC236}">
                  <a16:creationId xmlns:a16="http://schemas.microsoft.com/office/drawing/2014/main" id="{CCF4C6EA-87B8-4852-9556-C04D9B408B30}"/>
                </a:ext>
              </a:extLst>
            </p:cNvPr>
            <p:cNvSpPr/>
            <p:nvPr/>
          </p:nvSpPr>
          <p:spPr>
            <a:xfrm>
              <a:off x="4775922" y="1258105"/>
              <a:ext cx="107210" cy="98962"/>
            </a:xfrm>
            <a:custGeom>
              <a:avLst/>
              <a:gdLst/>
              <a:ahLst/>
              <a:cxnLst/>
              <a:rect l="0" t="0" r="0" b="0"/>
              <a:pathLst>
                <a:path w="48709" h="44962">
                  <a:moveTo>
                    <a:pt x="48961" y="5587"/>
                  </a:moveTo>
                  <a:cubicBezTo>
                    <a:pt x="48444" y="5620"/>
                    <a:pt x="47713" y="5703"/>
                    <a:pt x="46758" y="5819"/>
                  </a:cubicBezTo>
                  <a:cubicBezTo>
                    <a:pt x="45821" y="5973"/>
                    <a:pt x="44937" y="6328"/>
                    <a:pt x="44183" y="6864"/>
                  </a:cubicBezTo>
                  <a:cubicBezTo>
                    <a:pt x="43486" y="7370"/>
                    <a:pt x="42996" y="8209"/>
                    <a:pt x="42700" y="9416"/>
                  </a:cubicBezTo>
                  <a:cubicBezTo>
                    <a:pt x="42389" y="10596"/>
                    <a:pt x="42228" y="12372"/>
                    <a:pt x="42205" y="14714"/>
                  </a:cubicBezTo>
                  <a:lnTo>
                    <a:pt x="41819" y="42670"/>
                  </a:lnTo>
                  <a:lnTo>
                    <a:pt x="36922" y="42621"/>
                  </a:lnTo>
                  <a:lnTo>
                    <a:pt x="13103" y="12069"/>
                  </a:lnTo>
                  <a:lnTo>
                    <a:pt x="12844" y="30380"/>
                  </a:lnTo>
                  <a:cubicBezTo>
                    <a:pt x="12814" y="32647"/>
                    <a:pt x="12938" y="34378"/>
                    <a:pt x="13223" y="35562"/>
                  </a:cubicBezTo>
                  <a:cubicBezTo>
                    <a:pt x="13511" y="36765"/>
                    <a:pt x="13998" y="37611"/>
                    <a:pt x="14658" y="38170"/>
                  </a:cubicBezTo>
                  <a:cubicBezTo>
                    <a:pt x="15141" y="38612"/>
                    <a:pt x="15924" y="38945"/>
                    <a:pt x="17018" y="39271"/>
                  </a:cubicBezTo>
                  <a:cubicBezTo>
                    <a:pt x="18086" y="39620"/>
                    <a:pt x="18933" y="39852"/>
                    <a:pt x="19593" y="39953"/>
                  </a:cubicBezTo>
                  <a:lnTo>
                    <a:pt x="19574" y="42111"/>
                  </a:lnTo>
                  <a:lnTo>
                    <a:pt x="2810" y="41860"/>
                  </a:lnTo>
                  <a:lnTo>
                    <a:pt x="2825" y="39751"/>
                  </a:lnTo>
                  <a:cubicBezTo>
                    <a:pt x="3541" y="39676"/>
                    <a:pt x="4339" y="39541"/>
                    <a:pt x="5276" y="39354"/>
                  </a:cubicBezTo>
                  <a:cubicBezTo>
                    <a:pt x="6216" y="39159"/>
                    <a:pt x="6988" y="38825"/>
                    <a:pt x="7602" y="38424"/>
                  </a:cubicBezTo>
                  <a:cubicBezTo>
                    <a:pt x="8333" y="37881"/>
                    <a:pt x="8820" y="37113"/>
                    <a:pt x="9109" y="36026"/>
                  </a:cubicBezTo>
                  <a:cubicBezTo>
                    <a:pt x="9397" y="34970"/>
                    <a:pt x="9558" y="33164"/>
                    <a:pt x="9558" y="30635"/>
                  </a:cubicBezTo>
                  <a:lnTo>
                    <a:pt x="9824" y="12106"/>
                  </a:lnTo>
                  <a:cubicBezTo>
                    <a:pt x="9839" y="11173"/>
                    <a:pt x="9716" y="10323"/>
                    <a:pt x="9435" y="9498"/>
                  </a:cubicBezTo>
                  <a:cubicBezTo>
                    <a:pt x="9169" y="8663"/>
                    <a:pt x="8745" y="7970"/>
                    <a:pt x="8153" y="7374"/>
                  </a:cubicBezTo>
                  <a:cubicBezTo>
                    <a:pt x="7516" y="6729"/>
                    <a:pt x="6793" y="6227"/>
                    <a:pt x="5965" y="5868"/>
                  </a:cubicBezTo>
                  <a:cubicBezTo>
                    <a:pt x="5152" y="5519"/>
                    <a:pt x="4189" y="5201"/>
                    <a:pt x="3155" y="4991"/>
                  </a:cubicBezTo>
                  <a:lnTo>
                    <a:pt x="3155" y="2810"/>
                  </a:lnTo>
                  <a:lnTo>
                    <a:pt x="17835" y="3027"/>
                  </a:lnTo>
                  <a:lnTo>
                    <a:pt x="38728" y="29810"/>
                  </a:lnTo>
                  <a:lnTo>
                    <a:pt x="38945" y="14961"/>
                  </a:lnTo>
                  <a:cubicBezTo>
                    <a:pt x="38968" y="12620"/>
                    <a:pt x="38852" y="10866"/>
                    <a:pt x="38559" y="9686"/>
                  </a:cubicBezTo>
                  <a:cubicBezTo>
                    <a:pt x="38256" y="8532"/>
                    <a:pt x="37776" y="7677"/>
                    <a:pt x="37109" y="7112"/>
                  </a:cubicBezTo>
                  <a:cubicBezTo>
                    <a:pt x="36603" y="6707"/>
                    <a:pt x="35805" y="6325"/>
                    <a:pt x="34790" y="5995"/>
                  </a:cubicBezTo>
                  <a:cubicBezTo>
                    <a:pt x="33748" y="5662"/>
                    <a:pt x="32905" y="5474"/>
                    <a:pt x="32268" y="5313"/>
                  </a:cubicBezTo>
                  <a:lnTo>
                    <a:pt x="32328" y="3234"/>
                  </a:lnTo>
                  <a:lnTo>
                    <a:pt x="49002" y="3458"/>
                  </a:lnTo>
                  <a:lnTo>
                    <a:pt x="48961" y="5587"/>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3" name="任意多边形: 形状 22">
              <a:extLst>
                <a:ext uri="{FF2B5EF4-FFF2-40B4-BE49-F238E27FC236}">
                  <a16:creationId xmlns:a16="http://schemas.microsoft.com/office/drawing/2014/main" id="{BDE7E8C4-7ECD-486A-B0A9-6267C95998C0}"/>
                </a:ext>
              </a:extLst>
            </p:cNvPr>
            <p:cNvSpPr/>
            <p:nvPr/>
          </p:nvSpPr>
          <p:spPr>
            <a:xfrm>
              <a:off x="4923878" y="1271861"/>
              <a:ext cx="74221" cy="107209"/>
            </a:xfrm>
            <a:custGeom>
              <a:avLst/>
              <a:gdLst/>
              <a:ahLst/>
              <a:cxnLst/>
              <a:rect l="0" t="0" r="0" b="0"/>
              <a:pathLst>
                <a:path w="33722" h="48709">
                  <a:moveTo>
                    <a:pt x="23797" y="46016"/>
                  </a:moveTo>
                  <a:lnTo>
                    <a:pt x="2810" y="40613"/>
                  </a:lnTo>
                  <a:lnTo>
                    <a:pt x="3353" y="38503"/>
                  </a:lnTo>
                  <a:cubicBezTo>
                    <a:pt x="3822" y="38604"/>
                    <a:pt x="4541" y="38758"/>
                    <a:pt x="5497" y="38908"/>
                  </a:cubicBezTo>
                  <a:cubicBezTo>
                    <a:pt x="6433" y="39088"/>
                    <a:pt x="7100" y="39140"/>
                    <a:pt x="7513" y="39088"/>
                  </a:cubicBezTo>
                  <a:cubicBezTo>
                    <a:pt x="8232" y="39001"/>
                    <a:pt x="8753" y="38754"/>
                    <a:pt x="9124" y="38364"/>
                  </a:cubicBezTo>
                  <a:cubicBezTo>
                    <a:pt x="9472" y="38016"/>
                    <a:pt x="9738" y="37465"/>
                    <a:pt x="9918" y="36821"/>
                  </a:cubicBezTo>
                  <a:lnTo>
                    <a:pt x="16861" y="10015"/>
                  </a:lnTo>
                  <a:cubicBezTo>
                    <a:pt x="17000" y="9420"/>
                    <a:pt x="17018" y="8843"/>
                    <a:pt x="16921" y="8318"/>
                  </a:cubicBezTo>
                  <a:cubicBezTo>
                    <a:pt x="16797" y="7812"/>
                    <a:pt x="16449" y="7318"/>
                    <a:pt x="15838" y="6868"/>
                  </a:cubicBezTo>
                  <a:cubicBezTo>
                    <a:pt x="15467" y="6565"/>
                    <a:pt x="14898" y="6242"/>
                    <a:pt x="14100" y="5811"/>
                  </a:cubicBezTo>
                  <a:cubicBezTo>
                    <a:pt x="13324" y="5422"/>
                    <a:pt x="12635" y="5096"/>
                    <a:pt x="12035" y="4875"/>
                  </a:cubicBezTo>
                  <a:lnTo>
                    <a:pt x="12571" y="2810"/>
                  </a:lnTo>
                  <a:lnTo>
                    <a:pt x="33557" y="8239"/>
                  </a:lnTo>
                  <a:lnTo>
                    <a:pt x="33006" y="10311"/>
                  </a:lnTo>
                  <a:cubicBezTo>
                    <a:pt x="32478" y="10233"/>
                    <a:pt x="31796" y="10117"/>
                    <a:pt x="30972" y="10015"/>
                  </a:cubicBezTo>
                  <a:cubicBezTo>
                    <a:pt x="30151" y="9907"/>
                    <a:pt x="29443" y="9869"/>
                    <a:pt x="28847" y="9907"/>
                  </a:cubicBezTo>
                  <a:cubicBezTo>
                    <a:pt x="28094" y="9955"/>
                    <a:pt x="27543" y="10218"/>
                    <a:pt x="27172" y="10622"/>
                  </a:cubicBezTo>
                  <a:cubicBezTo>
                    <a:pt x="26832" y="11065"/>
                    <a:pt x="26566" y="11585"/>
                    <a:pt x="26404" y="12185"/>
                  </a:cubicBezTo>
                  <a:lnTo>
                    <a:pt x="19469" y="38968"/>
                  </a:lnTo>
                  <a:cubicBezTo>
                    <a:pt x="19304" y="39597"/>
                    <a:pt x="19304" y="40185"/>
                    <a:pt x="19401" y="40684"/>
                  </a:cubicBezTo>
                  <a:cubicBezTo>
                    <a:pt x="19525" y="41186"/>
                    <a:pt x="19896" y="41692"/>
                    <a:pt x="20488" y="42156"/>
                  </a:cubicBezTo>
                  <a:cubicBezTo>
                    <a:pt x="20807" y="42419"/>
                    <a:pt x="21402" y="42730"/>
                    <a:pt x="22212" y="43112"/>
                  </a:cubicBezTo>
                  <a:cubicBezTo>
                    <a:pt x="23032" y="43460"/>
                    <a:pt x="23740" y="43738"/>
                    <a:pt x="24314" y="43947"/>
                  </a:cubicBezTo>
                  <a:lnTo>
                    <a:pt x="23797" y="46016"/>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4" name="任意多边形: 形状 23">
              <a:extLst>
                <a:ext uri="{FF2B5EF4-FFF2-40B4-BE49-F238E27FC236}">
                  <a16:creationId xmlns:a16="http://schemas.microsoft.com/office/drawing/2014/main" id="{C3B6DB5E-CE50-43D1-A19B-CEDA065E6210}"/>
                </a:ext>
              </a:extLst>
            </p:cNvPr>
            <p:cNvSpPr/>
            <p:nvPr/>
          </p:nvSpPr>
          <p:spPr>
            <a:xfrm>
              <a:off x="5050236" y="1304000"/>
              <a:ext cx="98962" cy="115456"/>
            </a:xfrm>
            <a:custGeom>
              <a:avLst/>
              <a:gdLst/>
              <a:ahLst/>
              <a:cxnLst/>
              <a:rect l="0" t="0" r="0" b="0"/>
              <a:pathLst>
                <a:path w="44962" h="52456">
                  <a:moveTo>
                    <a:pt x="43228" y="26183"/>
                  </a:moveTo>
                  <a:cubicBezTo>
                    <a:pt x="42662" y="25966"/>
                    <a:pt x="42096" y="25779"/>
                    <a:pt x="41538" y="25681"/>
                  </a:cubicBezTo>
                  <a:cubicBezTo>
                    <a:pt x="40961" y="25558"/>
                    <a:pt x="40328" y="25524"/>
                    <a:pt x="39665" y="25558"/>
                  </a:cubicBezTo>
                  <a:cubicBezTo>
                    <a:pt x="38765" y="25588"/>
                    <a:pt x="37990" y="25737"/>
                    <a:pt x="37375" y="26007"/>
                  </a:cubicBezTo>
                  <a:cubicBezTo>
                    <a:pt x="36746" y="26281"/>
                    <a:pt x="36026" y="26667"/>
                    <a:pt x="35232" y="27304"/>
                  </a:cubicBezTo>
                  <a:cubicBezTo>
                    <a:pt x="34138" y="28165"/>
                    <a:pt x="32564" y="29413"/>
                    <a:pt x="30530" y="31107"/>
                  </a:cubicBezTo>
                  <a:cubicBezTo>
                    <a:pt x="28488" y="32774"/>
                    <a:pt x="26146" y="34606"/>
                    <a:pt x="23531" y="36765"/>
                  </a:cubicBezTo>
                  <a:cubicBezTo>
                    <a:pt x="21204" y="38664"/>
                    <a:pt x="18652" y="40789"/>
                    <a:pt x="15898" y="43089"/>
                  </a:cubicBezTo>
                  <a:cubicBezTo>
                    <a:pt x="13129" y="45352"/>
                    <a:pt x="10476" y="47582"/>
                    <a:pt x="7947" y="49654"/>
                  </a:cubicBezTo>
                  <a:lnTo>
                    <a:pt x="3091" y="47080"/>
                  </a:lnTo>
                  <a:cubicBezTo>
                    <a:pt x="3766" y="40302"/>
                    <a:pt x="4463" y="33464"/>
                    <a:pt x="5133" y="26483"/>
                  </a:cubicBezTo>
                  <a:cubicBezTo>
                    <a:pt x="5841" y="19506"/>
                    <a:pt x="6314" y="14650"/>
                    <a:pt x="6520" y="11896"/>
                  </a:cubicBezTo>
                  <a:cubicBezTo>
                    <a:pt x="6583" y="10903"/>
                    <a:pt x="6561" y="10102"/>
                    <a:pt x="6418" y="9513"/>
                  </a:cubicBezTo>
                  <a:cubicBezTo>
                    <a:pt x="6272" y="8895"/>
                    <a:pt x="5969" y="8187"/>
                    <a:pt x="5433" y="7333"/>
                  </a:cubicBezTo>
                  <a:cubicBezTo>
                    <a:pt x="5047" y="6767"/>
                    <a:pt x="4680" y="6272"/>
                    <a:pt x="4324" y="5920"/>
                  </a:cubicBezTo>
                  <a:cubicBezTo>
                    <a:pt x="3968" y="5594"/>
                    <a:pt x="3462" y="5189"/>
                    <a:pt x="2810" y="4725"/>
                  </a:cubicBezTo>
                  <a:lnTo>
                    <a:pt x="3837" y="2810"/>
                  </a:lnTo>
                  <a:lnTo>
                    <a:pt x="22504" y="12709"/>
                  </a:lnTo>
                  <a:lnTo>
                    <a:pt x="21526" y="14579"/>
                  </a:lnTo>
                  <a:cubicBezTo>
                    <a:pt x="19634" y="13849"/>
                    <a:pt x="18292" y="13384"/>
                    <a:pt x="17532" y="13305"/>
                  </a:cubicBezTo>
                  <a:cubicBezTo>
                    <a:pt x="16756" y="13204"/>
                    <a:pt x="16307" y="13328"/>
                    <a:pt x="16097" y="13676"/>
                  </a:cubicBezTo>
                  <a:cubicBezTo>
                    <a:pt x="16010" y="13864"/>
                    <a:pt x="15943" y="14073"/>
                    <a:pt x="15887" y="14294"/>
                  </a:cubicBezTo>
                  <a:cubicBezTo>
                    <a:pt x="15834" y="14512"/>
                    <a:pt x="15778" y="14838"/>
                    <a:pt x="15692" y="15280"/>
                  </a:cubicBezTo>
                  <a:cubicBezTo>
                    <a:pt x="15452" y="16981"/>
                    <a:pt x="15171" y="19802"/>
                    <a:pt x="14800" y="23800"/>
                  </a:cubicBezTo>
                  <a:cubicBezTo>
                    <a:pt x="14452" y="27783"/>
                    <a:pt x="13860" y="33872"/>
                    <a:pt x="13005" y="41943"/>
                  </a:cubicBezTo>
                  <a:cubicBezTo>
                    <a:pt x="16824" y="38743"/>
                    <a:pt x="20020" y="36030"/>
                    <a:pt x="22620" y="33793"/>
                  </a:cubicBezTo>
                  <a:cubicBezTo>
                    <a:pt x="25198" y="31568"/>
                    <a:pt x="27487" y="29582"/>
                    <a:pt x="29439" y="27873"/>
                  </a:cubicBezTo>
                  <a:cubicBezTo>
                    <a:pt x="30410" y="27030"/>
                    <a:pt x="31279" y="26247"/>
                    <a:pt x="32014" y="25468"/>
                  </a:cubicBezTo>
                  <a:cubicBezTo>
                    <a:pt x="32767" y="24730"/>
                    <a:pt x="33261" y="24149"/>
                    <a:pt x="33494" y="23669"/>
                  </a:cubicBezTo>
                  <a:cubicBezTo>
                    <a:pt x="33775" y="23163"/>
                    <a:pt x="33625" y="22523"/>
                    <a:pt x="33029" y="21758"/>
                  </a:cubicBezTo>
                  <a:cubicBezTo>
                    <a:pt x="32467" y="21039"/>
                    <a:pt x="31204" y="20012"/>
                    <a:pt x="29248" y="18779"/>
                  </a:cubicBezTo>
                  <a:lnTo>
                    <a:pt x="30264" y="16842"/>
                  </a:lnTo>
                  <a:lnTo>
                    <a:pt x="44258" y="24242"/>
                  </a:lnTo>
                  <a:lnTo>
                    <a:pt x="43228" y="26183"/>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5" name="任意多边形: 形状 24">
              <a:extLst>
                <a:ext uri="{FF2B5EF4-FFF2-40B4-BE49-F238E27FC236}">
                  <a16:creationId xmlns:a16="http://schemas.microsoft.com/office/drawing/2014/main" id="{8E0EED2C-2866-4510-89A1-958610CD5A78}"/>
                </a:ext>
              </a:extLst>
            </p:cNvPr>
            <p:cNvSpPr/>
            <p:nvPr/>
          </p:nvSpPr>
          <p:spPr>
            <a:xfrm>
              <a:off x="5133332" y="1387753"/>
              <a:ext cx="123701" cy="123701"/>
            </a:xfrm>
            <a:custGeom>
              <a:avLst/>
              <a:gdLst/>
              <a:ahLst/>
              <a:cxnLst/>
              <a:rect l="0" t="0" r="0" b="0"/>
              <a:pathLst>
                <a:path w="56203" h="56203">
                  <a:moveTo>
                    <a:pt x="47912" y="33501"/>
                  </a:moveTo>
                  <a:lnTo>
                    <a:pt x="46327" y="32028"/>
                  </a:lnTo>
                  <a:cubicBezTo>
                    <a:pt x="46964" y="30578"/>
                    <a:pt x="47312" y="28862"/>
                    <a:pt x="47376" y="26869"/>
                  </a:cubicBezTo>
                  <a:cubicBezTo>
                    <a:pt x="47451" y="24898"/>
                    <a:pt x="47121" y="23362"/>
                    <a:pt x="46375" y="22298"/>
                  </a:cubicBezTo>
                  <a:cubicBezTo>
                    <a:pt x="46064" y="21814"/>
                    <a:pt x="45536" y="21256"/>
                    <a:pt x="44839" y="20608"/>
                  </a:cubicBezTo>
                  <a:cubicBezTo>
                    <a:pt x="44150" y="19885"/>
                    <a:pt x="43558" y="19360"/>
                    <a:pt x="43093" y="18911"/>
                  </a:cubicBezTo>
                  <a:lnTo>
                    <a:pt x="38949" y="15122"/>
                  </a:lnTo>
                  <a:lnTo>
                    <a:pt x="28810" y="26217"/>
                  </a:lnTo>
                  <a:lnTo>
                    <a:pt x="31729" y="28956"/>
                  </a:lnTo>
                  <a:cubicBezTo>
                    <a:pt x="32463" y="29600"/>
                    <a:pt x="33212" y="30125"/>
                    <a:pt x="33969" y="30485"/>
                  </a:cubicBezTo>
                  <a:cubicBezTo>
                    <a:pt x="34722" y="30856"/>
                    <a:pt x="35603" y="31050"/>
                    <a:pt x="36562" y="30983"/>
                  </a:cubicBezTo>
                  <a:cubicBezTo>
                    <a:pt x="37128" y="30946"/>
                    <a:pt x="37941" y="30695"/>
                    <a:pt x="38960" y="30192"/>
                  </a:cubicBezTo>
                  <a:cubicBezTo>
                    <a:pt x="39983" y="29694"/>
                    <a:pt x="40822" y="29207"/>
                    <a:pt x="41456" y="28720"/>
                  </a:cubicBezTo>
                  <a:lnTo>
                    <a:pt x="43018" y="30155"/>
                  </a:lnTo>
                  <a:lnTo>
                    <a:pt x="32077" y="42156"/>
                  </a:lnTo>
                  <a:lnTo>
                    <a:pt x="30481" y="40706"/>
                  </a:lnTo>
                  <a:cubicBezTo>
                    <a:pt x="30931" y="40081"/>
                    <a:pt x="31380" y="39178"/>
                    <a:pt x="31822" y="38016"/>
                  </a:cubicBezTo>
                  <a:cubicBezTo>
                    <a:pt x="32280" y="36836"/>
                    <a:pt x="32519" y="35951"/>
                    <a:pt x="32519" y="35356"/>
                  </a:cubicBezTo>
                  <a:cubicBezTo>
                    <a:pt x="32519" y="34486"/>
                    <a:pt x="32317" y="33677"/>
                    <a:pt x="31890" y="32935"/>
                  </a:cubicBezTo>
                  <a:cubicBezTo>
                    <a:pt x="31448" y="32205"/>
                    <a:pt x="30829" y="31485"/>
                    <a:pt x="30035" y="30751"/>
                  </a:cubicBezTo>
                  <a:lnTo>
                    <a:pt x="27098" y="28087"/>
                  </a:lnTo>
                  <a:lnTo>
                    <a:pt x="19506" y="36397"/>
                  </a:lnTo>
                  <a:cubicBezTo>
                    <a:pt x="18716" y="37259"/>
                    <a:pt x="18165" y="38012"/>
                    <a:pt x="17794" y="38630"/>
                  </a:cubicBezTo>
                  <a:cubicBezTo>
                    <a:pt x="17476" y="39252"/>
                    <a:pt x="17352" y="39871"/>
                    <a:pt x="17476" y="40455"/>
                  </a:cubicBezTo>
                  <a:cubicBezTo>
                    <a:pt x="17550" y="41006"/>
                    <a:pt x="17880" y="41628"/>
                    <a:pt x="18375" y="42224"/>
                  </a:cubicBezTo>
                  <a:cubicBezTo>
                    <a:pt x="18903" y="42849"/>
                    <a:pt x="19649" y="43625"/>
                    <a:pt x="20672" y="44566"/>
                  </a:cubicBezTo>
                  <a:cubicBezTo>
                    <a:pt x="21144" y="44970"/>
                    <a:pt x="21710" y="45502"/>
                    <a:pt x="22384" y="46094"/>
                  </a:cubicBezTo>
                  <a:cubicBezTo>
                    <a:pt x="23058" y="46675"/>
                    <a:pt x="23673" y="47155"/>
                    <a:pt x="24239" y="47544"/>
                  </a:cubicBezTo>
                  <a:cubicBezTo>
                    <a:pt x="24849" y="48009"/>
                    <a:pt x="25490" y="48391"/>
                    <a:pt x="26086" y="48702"/>
                  </a:cubicBezTo>
                  <a:cubicBezTo>
                    <a:pt x="26730" y="49028"/>
                    <a:pt x="27259" y="49144"/>
                    <a:pt x="27753" y="49122"/>
                  </a:cubicBezTo>
                  <a:cubicBezTo>
                    <a:pt x="28978" y="49047"/>
                    <a:pt x="30642" y="48702"/>
                    <a:pt x="32680" y="48088"/>
                  </a:cubicBezTo>
                  <a:cubicBezTo>
                    <a:pt x="34722" y="47451"/>
                    <a:pt x="36203" y="46941"/>
                    <a:pt x="37072" y="46484"/>
                  </a:cubicBezTo>
                  <a:lnTo>
                    <a:pt x="38522" y="47818"/>
                  </a:lnTo>
                  <a:lnTo>
                    <a:pt x="29795" y="56260"/>
                  </a:lnTo>
                  <a:lnTo>
                    <a:pt x="2810" y="31613"/>
                  </a:lnTo>
                  <a:lnTo>
                    <a:pt x="4283" y="30031"/>
                  </a:lnTo>
                  <a:cubicBezTo>
                    <a:pt x="4669" y="30342"/>
                    <a:pt x="5238" y="30747"/>
                    <a:pt x="5973" y="31283"/>
                  </a:cubicBezTo>
                  <a:cubicBezTo>
                    <a:pt x="6703" y="31792"/>
                    <a:pt x="7231" y="32118"/>
                    <a:pt x="7625" y="32253"/>
                  </a:cubicBezTo>
                  <a:cubicBezTo>
                    <a:pt x="8333" y="32523"/>
                    <a:pt x="8929" y="32560"/>
                    <a:pt x="9393" y="32407"/>
                  </a:cubicBezTo>
                  <a:cubicBezTo>
                    <a:pt x="9888" y="32235"/>
                    <a:pt x="10379" y="31864"/>
                    <a:pt x="10829" y="31350"/>
                  </a:cubicBezTo>
                  <a:lnTo>
                    <a:pt x="29409" y="11053"/>
                  </a:lnTo>
                  <a:cubicBezTo>
                    <a:pt x="29859" y="10574"/>
                    <a:pt x="30140" y="10090"/>
                    <a:pt x="30279" y="9648"/>
                  </a:cubicBezTo>
                  <a:cubicBezTo>
                    <a:pt x="30432" y="9180"/>
                    <a:pt x="30324" y="8562"/>
                    <a:pt x="29998" y="7760"/>
                  </a:cubicBezTo>
                  <a:cubicBezTo>
                    <a:pt x="29803" y="7295"/>
                    <a:pt x="29424" y="6707"/>
                    <a:pt x="28904" y="5976"/>
                  </a:cubicBezTo>
                  <a:cubicBezTo>
                    <a:pt x="28390" y="5246"/>
                    <a:pt x="28004" y="4736"/>
                    <a:pt x="27716" y="4376"/>
                  </a:cubicBezTo>
                  <a:lnTo>
                    <a:pt x="29136" y="2810"/>
                  </a:lnTo>
                  <a:lnTo>
                    <a:pt x="54660" y="26108"/>
                  </a:lnTo>
                  <a:lnTo>
                    <a:pt x="47912" y="3350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6" name="任意多边形: 形状 25">
              <a:extLst>
                <a:ext uri="{FF2B5EF4-FFF2-40B4-BE49-F238E27FC236}">
                  <a16:creationId xmlns:a16="http://schemas.microsoft.com/office/drawing/2014/main" id="{521EBB00-C8F2-419C-9B80-A611F8BCA2FB}"/>
                </a:ext>
              </a:extLst>
            </p:cNvPr>
            <p:cNvSpPr/>
            <p:nvPr/>
          </p:nvSpPr>
          <p:spPr>
            <a:xfrm>
              <a:off x="5223717" y="1494476"/>
              <a:ext cx="115457" cy="140195"/>
            </a:xfrm>
            <a:custGeom>
              <a:avLst/>
              <a:gdLst/>
              <a:ahLst/>
              <a:cxnLst/>
              <a:rect l="0" t="0" r="0" b="0"/>
              <a:pathLst>
                <a:path w="52456" h="63697">
                  <a:moveTo>
                    <a:pt x="27105" y="61636"/>
                  </a:moveTo>
                  <a:lnTo>
                    <a:pt x="18986" y="49021"/>
                  </a:lnTo>
                  <a:cubicBezTo>
                    <a:pt x="20908" y="44723"/>
                    <a:pt x="22391" y="41223"/>
                    <a:pt x="23414" y="38526"/>
                  </a:cubicBezTo>
                  <a:cubicBezTo>
                    <a:pt x="24452" y="35817"/>
                    <a:pt x="25576" y="32549"/>
                    <a:pt x="26775" y="28757"/>
                  </a:cubicBezTo>
                  <a:lnTo>
                    <a:pt x="26000" y="27547"/>
                  </a:lnTo>
                  <a:lnTo>
                    <a:pt x="16093" y="33958"/>
                  </a:lnTo>
                  <a:cubicBezTo>
                    <a:pt x="15512" y="34292"/>
                    <a:pt x="15108" y="34689"/>
                    <a:pt x="14868" y="35153"/>
                  </a:cubicBezTo>
                  <a:cubicBezTo>
                    <a:pt x="14613" y="35603"/>
                    <a:pt x="14557" y="36217"/>
                    <a:pt x="14680" y="36986"/>
                  </a:cubicBezTo>
                  <a:cubicBezTo>
                    <a:pt x="14744" y="37319"/>
                    <a:pt x="14898" y="37885"/>
                    <a:pt x="15186" y="38593"/>
                  </a:cubicBezTo>
                  <a:cubicBezTo>
                    <a:pt x="15456" y="39290"/>
                    <a:pt x="15722" y="39889"/>
                    <a:pt x="15939" y="40354"/>
                  </a:cubicBezTo>
                  <a:lnTo>
                    <a:pt x="14130" y="41512"/>
                  </a:lnTo>
                  <a:lnTo>
                    <a:pt x="2810" y="23969"/>
                  </a:lnTo>
                  <a:lnTo>
                    <a:pt x="4620" y="22789"/>
                  </a:lnTo>
                  <a:cubicBezTo>
                    <a:pt x="4953" y="23216"/>
                    <a:pt x="5403" y="23774"/>
                    <a:pt x="5969" y="24471"/>
                  </a:cubicBezTo>
                  <a:cubicBezTo>
                    <a:pt x="6550" y="25145"/>
                    <a:pt x="6969" y="25610"/>
                    <a:pt x="7295" y="25820"/>
                  </a:cubicBezTo>
                  <a:cubicBezTo>
                    <a:pt x="7925" y="26262"/>
                    <a:pt x="8490" y="26446"/>
                    <a:pt x="8981" y="26423"/>
                  </a:cubicBezTo>
                  <a:cubicBezTo>
                    <a:pt x="9498" y="26386"/>
                    <a:pt x="10057" y="26168"/>
                    <a:pt x="10622" y="25771"/>
                  </a:cubicBezTo>
                  <a:lnTo>
                    <a:pt x="33797" y="10866"/>
                  </a:lnTo>
                  <a:cubicBezTo>
                    <a:pt x="34322" y="10495"/>
                    <a:pt x="34726" y="10113"/>
                    <a:pt x="34970" y="9704"/>
                  </a:cubicBezTo>
                  <a:cubicBezTo>
                    <a:pt x="35266" y="9300"/>
                    <a:pt x="35303" y="8663"/>
                    <a:pt x="35180" y="7850"/>
                  </a:cubicBezTo>
                  <a:cubicBezTo>
                    <a:pt x="35034" y="7213"/>
                    <a:pt x="34831" y="6516"/>
                    <a:pt x="34520" y="5740"/>
                  </a:cubicBezTo>
                  <a:cubicBezTo>
                    <a:pt x="34239" y="4995"/>
                    <a:pt x="33999" y="4391"/>
                    <a:pt x="33812" y="3972"/>
                  </a:cubicBezTo>
                  <a:lnTo>
                    <a:pt x="35626" y="2810"/>
                  </a:lnTo>
                  <a:lnTo>
                    <a:pt x="47499" y="21204"/>
                  </a:lnTo>
                  <a:cubicBezTo>
                    <a:pt x="50145" y="25340"/>
                    <a:pt x="51516" y="28877"/>
                    <a:pt x="51625" y="31849"/>
                  </a:cubicBezTo>
                  <a:cubicBezTo>
                    <a:pt x="51700" y="34805"/>
                    <a:pt x="50437" y="37109"/>
                    <a:pt x="47829" y="38825"/>
                  </a:cubicBezTo>
                  <a:cubicBezTo>
                    <a:pt x="45525" y="40309"/>
                    <a:pt x="43232" y="40841"/>
                    <a:pt x="40987" y="40433"/>
                  </a:cubicBezTo>
                  <a:cubicBezTo>
                    <a:pt x="38724" y="40006"/>
                    <a:pt x="36341" y="38694"/>
                    <a:pt x="33835" y="36521"/>
                  </a:cubicBezTo>
                  <a:cubicBezTo>
                    <a:pt x="33138" y="38421"/>
                    <a:pt x="32362" y="40658"/>
                    <a:pt x="31493" y="43209"/>
                  </a:cubicBezTo>
                  <a:cubicBezTo>
                    <a:pt x="30586" y="45738"/>
                    <a:pt x="29717" y="48369"/>
                    <a:pt x="28832" y="51059"/>
                  </a:cubicBezTo>
                  <a:cubicBezTo>
                    <a:pt x="28529" y="51913"/>
                    <a:pt x="28222" y="53067"/>
                    <a:pt x="27896" y="54442"/>
                  </a:cubicBezTo>
                  <a:cubicBezTo>
                    <a:pt x="27547" y="55836"/>
                    <a:pt x="27491" y="56893"/>
                    <a:pt x="27708" y="57668"/>
                  </a:cubicBezTo>
                  <a:cubicBezTo>
                    <a:pt x="27839" y="58096"/>
                    <a:pt x="28001" y="58583"/>
                    <a:pt x="28304" y="59190"/>
                  </a:cubicBezTo>
                  <a:cubicBezTo>
                    <a:pt x="28574" y="59789"/>
                    <a:pt x="28776" y="60198"/>
                    <a:pt x="28900" y="60437"/>
                  </a:cubicBezTo>
                  <a:lnTo>
                    <a:pt x="27105" y="61636"/>
                  </a:lnTo>
                  <a:close/>
                  <a:moveTo>
                    <a:pt x="41381" y="30207"/>
                  </a:moveTo>
                  <a:cubicBezTo>
                    <a:pt x="43584" y="28787"/>
                    <a:pt x="44764" y="27143"/>
                    <a:pt x="44989" y="25243"/>
                  </a:cubicBezTo>
                  <a:cubicBezTo>
                    <a:pt x="45221" y="23388"/>
                    <a:pt x="44599" y="21339"/>
                    <a:pt x="43134" y="19075"/>
                  </a:cubicBezTo>
                  <a:lnTo>
                    <a:pt x="41947" y="17251"/>
                  </a:lnTo>
                  <a:lnTo>
                    <a:pt x="28252" y="26101"/>
                  </a:lnTo>
                  <a:lnTo>
                    <a:pt x="29368" y="27862"/>
                  </a:lnTo>
                  <a:cubicBezTo>
                    <a:pt x="30818" y="30125"/>
                    <a:pt x="32549" y="31493"/>
                    <a:pt x="34528" y="31957"/>
                  </a:cubicBezTo>
                  <a:cubicBezTo>
                    <a:pt x="36525" y="32433"/>
                    <a:pt x="38814" y="31856"/>
                    <a:pt x="41381" y="3020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7" name="任意多边形: 形状 26">
              <a:extLst>
                <a:ext uri="{FF2B5EF4-FFF2-40B4-BE49-F238E27FC236}">
                  <a16:creationId xmlns:a16="http://schemas.microsoft.com/office/drawing/2014/main" id="{31FDF70C-2516-433F-9725-141ABA2A7322}"/>
                </a:ext>
              </a:extLst>
            </p:cNvPr>
            <p:cNvSpPr/>
            <p:nvPr/>
          </p:nvSpPr>
          <p:spPr>
            <a:xfrm>
              <a:off x="5292108" y="1640504"/>
              <a:ext cx="107210" cy="90715"/>
            </a:xfrm>
            <a:custGeom>
              <a:avLst/>
              <a:gdLst/>
              <a:ahLst/>
              <a:cxnLst/>
              <a:rect l="0" t="0" r="0" b="0"/>
              <a:pathLst>
                <a:path w="48709" h="41215">
                  <a:moveTo>
                    <a:pt x="6962" y="27329"/>
                  </a:moveTo>
                  <a:cubicBezTo>
                    <a:pt x="6194" y="25066"/>
                    <a:pt x="5766" y="22844"/>
                    <a:pt x="5665" y="20705"/>
                  </a:cubicBezTo>
                  <a:cubicBezTo>
                    <a:pt x="5564" y="18561"/>
                    <a:pt x="5665" y="16684"/>
                    <a:pt x="5984" y="15077"/>
                  </a:cubicBezTo>
                  <a:lnTo>
                    <a:pt x="3541" y="13867"/>
                  </a:lnTo>
                  <a:lnTo>
                    <a:pt x="2810" y="11656"/>
                  </a:lnTo>
                  <a:lnTo>
                    <a:pt x="16085" y="6882"/>
                  </a:lnTo>
                  <a:lnTo>
                    <a:pt x="16839" y="9146"/>
                  </a:lnTo>
                  <a:cubicBezTo>
                    <a:pt x="15737" y="10082"/>
                    <a:pt x="14643" y="11161"/>
                    <a:pt x="13489" y="12398"/>
                  </a:cubicBezTo>
                  <a:cubicBezTo>
                    <a:pt x="12350" y="13649"/>
                    <a:pt x="11417" y="14998"/>
                    <a:pt x="10641" y="16392"/>
                  </a:cubicBezTo>
                  <a:cubicBezTo>
                    <a:pt x="9836" y="17805"/>
                    <a:pt x="9285" y="19333"/>
                    <a:pt x="9000" y="20915"/>
                  </a:cubicBezTo>
                  <a:cubicBezTo>
                    <a:pt x="8727" y="22451"/>
                    <a:pt x="8861" y="24111"/>
                    <a:pt x="9450" y="25872"/>
                  </a:cubicBezTo>
                  <a:cubicBezTo>
                    <a:pt x="10240" y="28229"/>
                    <a:pt x="11413" y="29843"/>
                    <a:pt x="12979" y="30735"/>
                  </a:cubicBezTo>
                  <a:cubicBezTo>
                    <a:pt x="14545" y="31605"/>
                    <a:pt x="16220" y="31766"/>
                    <a:pt x="17974" y="31162"/>
                  </a:cubicBezTo>
                  <a:cubicBezTo>
                    <a:pt x="19409" y="30698"/>
                    <a:pt x="20432" y="29750"/>
                    <a:pt x="21039" y="28356"/>
                  </a:cubicBezTo>
                  <a:cubicBezTo>
                    <a:pt x="21650" y="26966"/>
                    <a:pt x="21931" y="24999"/>
                    <a:pt x="21897" y="22545"/>
                  </a:cubicBezTo>
                  <a:cubicBezTo>
                    <a:pt x="21897" y="20915"/>
                    <a:pt x="21897" y="19427"/>
                    <a:pt x="21874" y="18059"/>
                  </a:cubicBezTo>
                  <a:cubicBezTo>
                    <a:pt x="21859" y="16688"/>
                    <a:pt x="21897" y="15407"/>
                    <a:pt x="21934" y="14189"/>
                  </a:cubicBezTo>
                  <a:cubicBezTo>
                    <a:pt x="22099" y="11371"/>
                    <a:pt x="22897" y="9037"/>
                    <a:pt x="24347" y="7235"/>
                  </a:cubicBezTo>
                  <a:cubicBezTo>
                    <a:pt x="25775" y="5410"/>
                    <a:pt x="27652" y="4076"/>
                    <a:pt x="29934" y="3357"/>
                  </a:cubicBezTo>
                  <a:cubicBezTo>
                    <a:pt x="31362" y="2858"/>
                    <a:pt x="32849" y="2697"/>
                    <a:pt x="34385" y="2888"/>
                  </a:cubicBezTo>
                  <a:cubicBezTo>
                    <a:pt x="35929" y="3046"/>
                    <a:pt x="37443" y="3593"/>
                    <a:pt x="38893" y="4424"/>
                  </a:cubicBezTo>
                  <a:cubicBezTo>
                    <a:pt x="40272" y="5253"/>
                    <a:pt x="41568" y="6455"/>
                    <a:pt x="42786" y="8018"/>
                  </a:cubicBezTo>
                  <a:cubicBezTo>
                    <a:pt x="44034" y="9610"/>
                    <a:pt x="44989" y="11439"/>
                    <a:pt x="45682" y="13541"/>
                  </a:cubicBezTo>
                  <a:cubicBezTo>
                    <a:pt x="46379" y="15605"/>
                    <a:pt x="46735" y="17621"/>
                    <a:pt x="46776" y="19607"/>
                  </a:cubicBezTo>
                  <a:cubicBezTo>
                    <a:pt x="46821" y="21615"/>
                    <a:pt x="46720" y="23189"/>
                    <a:pt x="46503" y="24425"/>
                  </a:cubicBezTo>
                  <a:lnTo>
                    <a:pt x="48582" y="25486"/>
                  </a:lnTo>
                  <a:lnTo>
                    <a:pt x="49350" y="27768"/>
                  </a:lnTo>
                  <a:lnTo>
                    <a:pt x="36791" y="32230"/>
                  </a:lnTo>
                  <a:lnTo>
                    <a:pt x="36038" y="29967"/>
                  </a:lnTo>
                  <a:cubicBezTo>
                    <a:pt x="37199" y="28982"/>
                    <a:pt x="38379" y="27895"/>
                    <a:pt x="39548" y="26722"/>
                  </a:cubicBezTo>
                  <a:cubicBezTo>
                    <a:pt x="40706" y="25542"/>
                    <a:pt x="41636" y="24425"/>
                    <a:pt x="42302" y="23316"/>
                  </a:cubicBezTo>
                  <a:cubicBezTo>
                    <a:pt x="43026" y="22121"/>
                    <a:pt x="43475" y="20866"/>
                    <a:pt x="43722" y="19569"/>
                  </a:cubicBezTo>
                  <a:cubicBezTo>
                    <a:pt x="43932" y="18250"/>
                    <a:pt x="43809" y="16830"/>
                    <a:pt x="43295" y="15324"/>
                  </a:cubicBezTo>
                  <a:cubicBezTo>
                    <a:pt x="42666" y="13451"/>
                    <a:pt x="41620" y="12109"/>
                    <a:pt x="40178" y="11236"/>
                  </a:cubicBezTo>
                  <a:cubicBezTo>
                    <a:pt x="38705" y="10390"/>
                    <a:pt x="37199" y="10221"/>
                    <a:pt x="35663" y="10760"/>
                  </a:cubicBezTo>
                  <a:cubicBezTo>
                    <a:pt x="34198" y="11244"/>
                    <a:pt x="33164" y="12173"/>
                    <a:pt x="32590" y="13507"/>
                  </a:cubicBezTo>
                  <a:cubicBezTo>
                    <a:pt x="31995" y="14863"/>
                    <a:pt x="31714" y="16778"/>
                    <a:pt x="31751" y="19184"/>
                  </a:cubicBezTo>
                  <a:cubicBezTo>
                    <a:pt x="31736" y="20634"/>
                    <a:pt x="31751" y="22102"/>
                    <a:pt x="31774" y="23590"/>
                  </a:cubicBezTo>
                  <a:cubicBezTo>
                    <a:pt x="31774" y="25081"/>
                    <a:pt x="31751" y="26400"/>
                    <a:pt x="31695" y="27588"/>
                  </a:cubicBezTo>
                  <a:cubicBezTo>
                    <a:pt x="31594" y="30435"/>
                    <a:pt x="30882" y="32807"/>
                    <a:pt x="29615" y="34684"/>
                  </a:cubicBezTo>
                  <a:cubicBezTo>
                    <a:pt x="28356" y="36599"/>
                    <a:pt x="26449" y="37974"/>
                    <a:pt x="23898" y="38802"/>
                  </a:cubicBezTo>
                  <a:cubicBezTo>
                    <a:pt x="22313" y="39331"/>
                    <a:pt x="20623" y="39484"/>
                    <a:pt x="18884" y="39244"/>
                  </a:cubicBezTo>
                  <a:cubicBezTo>
                    <a:pt x="17131" y="38986"/>
                    <a:pt x="15542" y="38398"/>
                    <a:pt x="14130" y="37450"/>
                  </a:cubicBezTo>
                  <a:cubicBezTo>
                    <a:pt x="12563" y="36427"/>
                    <a:pt x="11196" y="35097"/>
                    <a:pt x="9985" y="33448"/>
                  </a:cubicBezTo>
                  <a:cubicBezTo>
                    <a:pt x="8801" y="31807"/>
                    <a:pt x="7779" y="29761"/>
                    <a:pt x="6962" y="2732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8" name="任意多边形: 形状 27">
              <a:extLst>
                <a:ext uri="{FF2B5EF4-FFF2-40B4-BE49-F238E27FC236}">
                  <a16:creationId xmlns:a16="http://schemas.microsoft.com/office/drawing/2014/main" id="{D822C61B-006A-4306-B14D-F85B94D7C986}"/>
                </a:ext>
              </a:extLst>
            </p:cNvPr>
            <p:cNvSpPr/>
            <p:nvPr/>
          </p:nvSpPr>
          <p:spPr>
            <a:xfrm>
              <a:off x="5324509" y="1770331"/>
              <a:ext cx="98962" cy="65974"/>
            </a:xfrm>
            <a:custGeom>
              <a:avLst/>
              <a:gdLst/>
              <a:ahLst/>
              <a:cxnLst/>
              <a:rect l="0" t="0" r="0" b="0"/>
              <a:pathLst>
                <a:path w="44962" h="29975">
                  <a:moveTo>
                    <a:pt x="5013" y="28342"/>
                  </a:moveTo>
                  <a:lnTo>
                    <a:pt x="2810" y="6797"/>
                  </a:lnTo>
                  <a:lnTo>
                    <a:pt x="4927" y="6580"/>
                  </a:lnTo>
                  <a:cubicBezTo>
                    <a:pt x="5013" y="7044"/>
                    <a:pt x="5152" y="7760"/>
                    <a:pt x="5317" y="8730"/>
                  </a:cubicBezTo>
                  <a:cubicBezTo>
                    <a:pt x="5504" y="9686"/>
                    <a:pt x="5665" y="10334"/>
                    <a:pt x="5868" y="10660"/>
                  </a:cubicBezTo>
                  <a:cubicBezTo>
                    <a:pt x="6194" y="11334"/>
                    <a:pt x="6598" y="11777"/>
                    <a:pt x="7093" y="11949"/>
                  </a:cubicBezTo>
                  <a:cubicBezTo>
                    <a:pt x="7543" y="12151"/>
                    <a:pt x="8131" y="12207"/>
                    <a:pt x="8816" y="12151"/>
                  </a:cubicBezTo>
                  <a:lnTo>
                    <a:pt x="36330" y="9311"/>
                  </a:lnTo>
                  <a:cubicBezTo>
                    <a:pt x="36959" y="9244"/>
                    <a:pt x="37503" y="9071"/>
                    <a:pt x="37967" y="8790"/>
                  </a:cubicBezTo>
                  <a:cubicBezTo>
                    <a:pt x="38394" y="8498"/>
                    <a:pt x="38743" y="7992"/>
                    <a:pt x="38945" y="7277"/>
                  </a:cubicBezTo>
                  <a:cubicBezTo>
                    <a:pt x="39099" y="6834"/>
                    <a:pt x="39215" y="6137"/>
                    <a:pt x="39309" y="5253"/>
                  </a:cubicBezTo>
                  <a:cubicBezTo>
                    <a:pt x="39417" y="4376"/>
                    <a:pt x="39474" y="3623"/>
                    <a:pt x="39474" y="3005"/>
                  </a:cubicBezTo>
                  <a:lnTo>
                    <a:pt x="41636" y="2810"/>
                  </a:lnTo>
                  <a:lnTo>
                    <a:pt x="43846" y="24340"/>
                  </a:lnTo>
                  <a:lnTo>
                    <a:pt x="41722" y="24572"/>
                  </a:lnTo>
                  <a:cubicBezTo>
                    <a:pt x="41598" y="24029"/>
                    <a:pt x="41456" y="23339"/>
                    <a:pt x="41272" y="22556"/>
                  </a:cubicBezTo>
                  <a:cubicBezTo>
                    <a:pt x="41092" y="21751"/>
                    <a:pt x="40867" y="21050"/>
                    <a:pt x="40613" y="20514"/>
                  </a:cubicBezTo>
                  <a:cubicBezTo>
                    <a:pt x="40309" y="19840"/>
                    <a:pt x="39889" y="19390"/>
                    <a:pt x="39372" y="19218"/>
                  </a:cubicBezTo>
                  <a:cubicBezTo>
                    <a:pt x="38859" y="19031"/>
                    <a:pt x="38248" y="18933"/>
                    <a:pt x="37626" y="19031"/>
                  </a:cubicBezTo>
                  <a:lnTo>
                    <a:pt x="10150" y="21863"/>
                  </a:lnTo>
                  <a:cubicBezTo>
                    <a:pt x="9468" y="21942"/>
                    <a:pt x="8933" y="22095"/>
                    <a:pt x="8468" y="22406"/>
                  </a:cubicBezTo>
                  <a:cubicBezTo>
                    <a:pt x="8048" y="22699"/>
                    <a:pt x="7722" y="23205"/>
                    <a:pt x="7498" y="23920"/>
                  </a:cubicBezTo>
                  <a:cubicBezTo>
                    <a:pt x="7374" y="24325"/>
                    <a:pt x="7295" y="24981"/>
                    <a:pt x="7209" y="25872"/>
                  </a:cubicBezTo>
                  <a:cubicBezTo>
                    <a:pt x="7149" y="26779"/>
                    <a:pt x="7134" y="27532"/>
                    <a:pt x="7172" y="28124"/>
                  </a:cubicBezTo>
                  <a:lnTo>
                    <a:pt x="5013" y="283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9" name="任意多边形: 形状 28">
              <a:extLst>
                <a:ext uri="{FF2B5EF4-FFF2-40B4-BE49-F238E27FC236}">
                  <a16:creationId xmlns:a16="http://schemas.microsoft.com/office/drawing/2014/main" id="{2AF6F0A5-F69D-4495-9B42-FB4D9DE66C79}"/>
                </a:ext>
              </a:extLst>
            </p:cNvPr>
            <p:cNvSpPr/>
            <p:nvPr/>
          </p:nvSpPr>
          <p:spPr>
            <a:xfrm>
              <a:off x="5323257" y="1882644"/>
              <a:ext cx="98962" cy="90715"/>
            </a:xfrm>
            <a:custGeom>
              <a:avLst/>
              <a:gdLst/>
              <a:ahLst/>
              <a:cxnLst/>
              <a:rect l="0" t="0" r="0" b="0"/>
              <a:pathLst>
                <a:path w="44962" h="41215">
                  <a:moveTo>
                    <a:pt x="29518" y="40369"/>
                  </a:moveTo>
                  <a:lnTo>
                    <a:pt x="29773" y="38241"/>
                  </a:lnTo>
                  <a:cubicBezTo>
                    <a:pt x="31504" y="37892"/>
                    <a:pt x="33359" y="37199"/>
                    <a:pt x="35393" y="36176"/>
                  </a:cubicBezTo>
                  <a:cubicBezTo>
                    <a:pt x="37443" y="35153"/>
                    <a:pt x="38597" y="34138"/>
                    <a:pt x="38867" y="33096"/>
                  </a:cubicBezTo>
                  <a:cubicBezTo>
                    <a:pt x="38990" y="32546"/>
                    <a:pt x="39148" y="31789"/>
                    <a:pt x="39316" y="30961"/>
                  </a:cubicBezTo>
                  <a:cubicBezTo>
                    <a:pt x="39462" y="30103"/>
                    <a:pt x="39586" y="29387"/>
                    <a:pt x="39642" y="28810"/>
                  </a:cubicBezTo>
                  <a:lnTo>
                    <a:pt x="39788" y="27484"/>
                  </a:lnTo>
                  <a:lnTo>
                    <a:pt x="9438" y="23883"/>
                  </a:lnTo>
                  <a:cubicBezTo>
                    <a:pt x="8779" y="23823"/>
                    <a:pt x="8183" y="23845"/>
                    <a:pt x="7662" y="24040"/>
                  </a:cubicBezTo>
                  <a:cubicBezTo>
                    <a:pt x="7127" y="24231"/>
                    <a:pt x="6677" y="24636"/>
                    <a:pt x="6295" y="25303"/>
                  </a:cubicBezTo>
                  <a:cubicBezTo>
                    <a:pt x="6115" y="25700"/>
                    <a:pt x="5868" y="26322"/>
                    <a:pt x="5583" y="27188"/>
                  </a:cubicBezTo>
                  <a:cubicBezTo>
                    <a:pt x="5294" y="28083"/>
                    <a:pt x="5092" y="28814"/>
                    <a:pt x="4953" y="29413"/>
                  </a:cubicBezTo>
                  <a:lnTo>
                    <a:pt x="2810" y="29170"/>
                  </a:lnTo>
                  <a:lnTo>
                    <a:pt x="5384" y="7486"/>
                  </a:lnTo>
                  <a:lnTo>
                    <a:pt x="7498" y="7734"/>
                  </a:lnTo>
                  <a:cubicBezTo>
                    <a:pt x="7498" y="8277"/>
                    <a:pt x="7498" y="9045"/>
                    <a:pt x="7475" y="9993"/>
                  </a:cubicBezTo>
                  <a:cubicBezTo>
                    <a:pt x="7453" y="10982"/>
                    <a:pt x="7498" y="11619"/>
                    <a:pt x="7621" y="11986"/>
                  </a:cubicBezTo>
                  <a:cubicBezTo>
                    <a:pt x="7824" y="12725"/>
                    <a:pt x="8150" y="13279"/>
                    <a:pt x="8622" y="13553"/>
                  </a:cubicBezTo>
                  <a:cubicBezTo>
                    <a:pt x="9071" y="13879"/>
                    <a:pt x="9656" y="14028"/>
                    <a:pt x="10338" y="14130"/>
                  </a:cubicBezTo>
                  <a:lnTo>
                    <a:pt x="40954" y="17760"/>
                  </a:lnTo>
                  <a:lnTo>
                    <a:pt x="41107" y="16471"/>
                  </a:lnTo>
                  <a:cubicBezTo>
                    <a:pt x="41186" y="15872"/>
                    <a:pt x="41231" y="15119"/>
                    <a:pt x="41272" y="14246"/>
                  </a:cubicBezTo>
                  <a:cubicBezTo>
                    <a:pt x="41336" y="13395"/>
                    <a:pt x="41358" y="12694"/>
                    <a:pt x="41358" y="12088"/>
                  </a:cubicBezTo>
                  <a:cubicBezTo>
                    <a:pt x="41336" y="11038"/>
                    <a:pt x="40459" y="9746"/>
                    <a:pt x="38702" y="8296"/>
                  </a:cubicBezTo>
                  <a:cubicBezTo>
                    <a:pt x="36963" y="6823"/>
                    <a:pt x="35318" y="5710"/>
                    <a:pt x="33730" y="4953"/>
                  </a:cubicBezTo>
                  <a:lnTo>
                    <a:pt x="33969" y="2810"/>
                  </a:lnTo>
                  <a:lnTo>
                    <a:pt x="45086" y="4137"/>
                  </a:lnTo>
                  <a:lnTo>
                    <a:pt x="40624" y="41703"/>
                  </a:lnTo>
                  <a:lnTo>
                    <a:pt x="29518" y="40369"/>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0" name="任意多边形: 形状 29">
              <a:extLst>
                <a:ext uri="{FF2B5EF4-FFF2-40B4-BE49-F238E27FC236}">
                  <a16:creationId xmlns:a16="http://schemas.microsoft.com/office/drawing/2014/main" id="{932F9E52-7064-4972-84C4-6941EF1CF71E}"/>
                </a:ext>
              </a:extLst>
            </p:cNvPr>
            <p:cNvSpPr/>
            <p:nvPr/>
          </p:nvSpPr>
          <p:spPr>
            <a:xfrm>
              <a:off x="5287233" y="2016589"/>
              <a:ext cx="115457" cy="107209"/>
            </a:xfrm>
            <a:custGeom>
              <a:avLst/>
              <a:gdLst/>
              <a:ahLst/>
              <a:cxnLst/>
              <a:rect l="0" t="0" r="0" b="0"/>
              <a:pathLst>
                <a:path w="52456" h="48709">
                  <a:moveTo>
                    <a:pt x="33190" y="47091"/>
                  </a:moveTo>
                  <a:cubicBezTo>
                    <a:pt x="33347" y="46443"/>
                    <a:pt x="33449" y="45828"/>
                    <a:pt x="33493" y="45289"/>
                  </a:cubicBezTo>
                  <a:cubicBezTo>
                    <a:pt x="33531" y="44708"/>
                    <a:pt x="33516" y="44135"/>
                    <a:pt x="33407" y="43569"/>
                  </a:cubicBezTo>
                  <a:cubicBezTo>
                    <a:pt x="33291" y="42688"/>
                    <a:pt x="33003" y="41808"/>
                    <a:pt x="32594" y="41017"/>
                  </a:cubicBezTo>
                  <a:cubicBezTo>
                    <a:pt x="32160" y="40189"/>
                    <a:pt x="31657" y="39346"/>
                    <a:pt x="31088" y="38488"/>
                  </a:cubicBezTo>
                  <a:cubicBezTo>
                    <a:pt x="29885" y="36772"/>
                    <a:pt x="28559" y="34940"/>
                    <a:pt x="27124" y="32980"/>
                  </a:cubicBezTo>
                  <a:cubicBezTo>
                    <a:pt x="25659" y="31024"/>
                    <a:pt x="24085" y="28885"/>
                    <a:pt x="22354" y="26581"/>
                  </a:cubicBezTo>
                  <a:cubicBezTo>
                    <a:pt x="21230" y="25082"/>
                    <a:pt x="20361" y="24089"/>
                    <a:pt x="19667" y="23549"/>
                  </a:cubicBezTo>
                  <a:cubicBezTo>
                    <a:pt x="18952" y="23066"/>
                    <a:pt x="17637" y="22440"/>
                    <a:pt x="15726" y="21717"/>
                  </a:cubicBezTo>
                  <a:lnTo>
                    <a:pt x="10566" y="19727"/>
                  </a:lnTo>
                  <a:cubicBezTo>
                    <a:pt x="9955" y="19491"/>
                    <a:pt x="9341" y="19379"/>
                    <a:pt x="8813" y="19450"/>
                  </a:cubicBezTo>
                  <a:cubicBezTo>
                    <a:pt x="8262" y="19518"/>
                    <a:pt x="7719" y="19799"/>
                    <a:pt x="7179" y="20357"/>
                  </a:cubicBezTo>
                  <a:cubicBezTo>
                    <a:pt x="6935" y="20615"/>
                    <a:pt x="6565" y="21140"/>
                    <a:pt x="5976" y="22021"/>
                  </a:cubicBezTo>
                  <a:cubicBezTo>
                    <a:pt x="5425" y="22879"/>
                    <a:pt x="5036" y="23549"/>
                    <a:pt x="4852" y="23976"/>
                  </a:cubicBezTo>
                  <a:lnTo>
                    <a:pt x="2810" y="23201"/>
                  </a:lnTo>
                  <a:lnTo>
                    <a:pt x="10652" y="2810"/>
                  </a:lnTo>
                  <a:lnTo>
                    <a:pt x="12668" y="3563"/>
                  </a:lnTo>
                  <a:cubicBezTo>
                    <a:pt x="12503" y="4073"/>
                    <a:pt x="12327" y="4789"/>
                    <a:pt x="12072" y="5718"/>
                  </a:cubicBezTo>
                  <a:cubicBezTo>
                    <a:pt x="11825" y="6681"/>
                    <a:pt x="11702" y="7355"/>
                    <a:pt x="11687" y="7760"/>
                  </a:cubicBezTo>
                  <a:cubicBezTo>
                    <a:pt x="11724" y="8513"/>
                    <a:pt x="11934" y="9071"/>
                    <a:pt x="12282" y="9498"/>
                  </a:cubicBezTo>
                  <a:cubicBezTo>
                    <a:pt x="12668" y="9869"/>
                    <a:pt x="13174" y="10236"/>
                    <a:pt x="13811" y="10488"/>
                  </a:cubicBezTo>
                  <a:lnTo>
                    <a:pt x="20241" y="12934"/>
                  </a:lnTo>
                  <a:cubicBezTo>
                    <a:pt x="20806" y="13152"/>
                    <a:pt x="21290" y="13324"/>
                    <a:pt x="21747" y="13481"/>
                  </a:cubicBezTo>
                  <a:cubicBezTo>
                    <a:pt x="22167" y="13601"/>
                    <a:pt x="22556" y="13699"/>
                    <a:pt x="22882" y="13699"/>
                  </a:cubicBezTo>
                  <a:cubicBezTo>
                    <a:pt x="23253" y="13699"/>
                    <a:pt x="23740" y="13691"/>
                    <a:pt x="24366" y="13582"/>
                  </a:cubicBezTo>
                  <a:cubicBezTo>
                    <a:pt x="24984" y="13485"/>
                    <a:pt x="25779" y="13350"/>
                    <a:pt x="26760" y="13193"/>
                  </a:cubicBezTo>
                  <a:cubicBezTo>
                    <a:pt x="29578" y="12769"/>
                    <a:pt x="32268" y="12368"/>
                    <a:pt x="34797" y="11896"/>
                  </a:cubicBezTo>
                  <a:cubicBezTo>
                    <a:pt x="37349" y="11477"/>
                    <a:pt x="39732" y="11035"/>
                    <a:pt x="41973" y="10626"/>
                  </a:cubicBezTo>
                  <a:cubicBezTo>
                    <a:pt x="43119" y="10431"/>
                    <a:pt x="44112" y="10120"/>
                    <a:pt x="44914" y="9738"/>
                  </a:cubicBezTo>
                  <a:cubicBezTo>
                    <a:pt x="45727" y="9390"/>
                    <a:pt x="46420" y="8948"/>
                    <a:pt x="47016" y="8483"/>
                  </a:cubicBezTo>
                  <a:cubicBezTo>
                    <a:pt x="47443" y="8097"/>
                    <a:pt x="47859" y="7647"/>
                    <a:pt x="48249" y="6999"/>
                  </a:cubicBezTo>
                  <a:cubicBezTo>
                    <a:pt x="48627" y="6415"/>
                    <a:pt x="48946" y="5853"/>
                    <a:pt x="49189" y="5351"/>
                  </a:cubicBezTo>
                  <a:lnTo>
                    <a:pt x="51198" y="6145"/>
                  </a:lnTo>
                  <a:lnTo>
                    <a:pt x="43198" y="27000"/>
                  </a:lnTo>
                  <a:lnTo>
                    <a:pt x="41175" y="26225"/>
                  </a:lnTo>
                  <a:cubicBezTo>
                    <a:pt x="41872" y="24272"/>
                    <a:pt x="42216" y="22912"/>
                    <a:pt x="42284" y="22182"/>
                  </a:cubicBezTo>
                  <a:cubicBezTo>
                    <a:pt x="42340" y="21429"/>
                    <a:pt x="42160" y="20941"/>
                    <a:pt x="41767" y="20829"/>
                  </a:cubicBezTo>
                  <a:cubicBezTo>
                    <a:pt x="41587" y="20743"/>
                    <a:pt x="41152" y="20743"/>
                    <a:pt x="40508" y="20743"/>
                  </a:cubicBezTo>
                  <a:cubicBezTo>
                    <a:pt x="39856" y="20795"/>
                    <a:pt x="38799" y="20912"/>
                    <a:pt x="37372" y="21069"/>
                  </a:cubicBezTo>
                  <a:cubicBezTo>
                    <a:pt x="36038" y="21222"/>
                    <a:pt x="34190" y="21511"/>
                    <a:pt x="31800" y="21844"/>
                  </a:cubicBezTo>
                  <a:cubicBezTo>
                    <a:pt x="29417" y="22249"/>
                    <a:pt x="26595" y="22714"/>
                    <a:pt x="23381" y="23294"/>
                  </a:cubicBezTo>
                  <a:cubicBezTo>
                    <a:pt x="27292" y="28525"/>
                    <a:pt x="30046" y="32107"/>
                    <a:pt x="31620" y="34108"/>
                  </a:cubicBezTo>
                  <a:cubicBezTo>
                    <a:pt x="33231" y="36105"/>
                    <a:pt x="34250" y="37210"/>
                    <a:pt x="34700" y="37398"/>
                  </a:cubicBezTo>
                  <a:cubicBezTo>
                    <a:pt x="35292" y="37593"/>
                    <a:pt x="35858" y="37435"/>
                    <a:pt x="36454" y="36832"/>
                  </a:cubicBezTo>
                  <a:cubicBezTo>
                    <a:pt x="37027" y="36255"/>
                    <a:pt x="37656" y="35176"/>
                    <a:pt x="38346" y="33617"/>
                  </a:cubicBezTo>
                  <a:lnTo>
                    <a:pt x="40347" y="34370"/>
                  </a:lnTo>
                  <a:lnTo>
                    <a:pt x="35210" y="47859"/>
                  </a:lnTo>
                  <a:lnTo>
                    <a:pt x="33190" y="4709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1" name="任意多边形: 形状 30">
              <a:extLst>
                <a:ext uri="{FF2B5EF4-FFF2-40B4-BE49-F238E27FC236}">
                  <a16:creationId xmlns:a16="http://schemas.microsoft.com/office/drawing/2014/main" id="{C3EF73B7-C160-4B4D-A887-9DCE6B9D644D}"/>
                </a:ext>
              </a:extLst>
            </p:cNvPr>
            <p:cNvSpPr/>
            <p:nvPr/>
          </p:nvSpPr>
          <p:spPr>
            <a:xfrm>
              <a:off x="4375274" y="1412783"/>
              <a:ext cx="890658" cy="890657"/>
            </a:xfrm>
            <a:custGeom>
              <a:avLst/>
              <a:gdLst/>
              <a:ahLst/>
              <a:cxnLst/>
              <a:rect l="0" t="0" r="0" b="0"/>
              <a:pathLst>
                <a:path w="404664" h="404664">
                  <a:moveTo>
                    <a:pt x="405497" y="204168"/>
                  </a:moveTo>
                  <a:cubicBezTo>
                    <a:pt x="405497" y="315350"/>
                    <a:pt x="315372" y="405500"/>
                    <a:pt x="204176" y="405500"/>
                  </a:cubicBezTo>
                  <a:cubicBezTo>
                    <a:pt x="92957" y="405500"/>
                    <a:pt x="2810" y="315350"/>
                    <a:pt x="2810" y="204168"/>
                  </a:cubicBezTo>
                  <a:cubicBezTo>
                    <a:pt x="2810" y="92934"/>
                    <a:pt x="92957" y="2810"/>
                    <a:pt x="204176" y="2810"/>
                  </a:cubicBezTo>
                  <a:cubicBezTo>
                    <a:pt x="315369" y="2810"/>
                    <a:pt x="405497" y="92934"/>
                    <a:pt x="405497" y="204168"/>
                  </a:cubicBezTo>
                  <a:close/>
                  <a:moveTo>
                    <a:pt x="174613" y="35382"/>
                  </a:moveTo>
                  <a:cubicBezTo>
                    <a:pt x="165823" y="35382"/>
                    <a:pt x="158700" y="42520"/>
                    <a:pt x="158700" y="51288"/>
                  </a:cubicBezTo>
                  <a:lnTo>
                    <a:pt x="158700" y="71892"/>
                  </a:lnTo>
                  <a:cubicBezTo>
                    <a:pt x="142105" y="75702"/>
                    <a:pt x="125236" y="81885"/>
                    <a:pt x="108386" y="90405"/>
                  </a:cubicBezTo>
                  <a:cubicBezTo>
                    <a:pt x="89277" y="100020"/>
                    <a:pt x="70449" y="112602"/>
                    <a:pt x="53914" y="126769"/>
                  </a:cubicBezTo>
                  <a:cubicBezTo>
                    <a:pt x="47466" y="132284"/>
                    <a:pt x="46713" y="142000"/>
                    <a:pt x="52239" y="148437"/>
                  </a:cubicBezTo>
                  <a:cubicBezTo>
                    <a:pt x="57770" y="154885"/>
                    <a:pt x="67452" y="155624"/>
                    <a:pt x="73923" y="150134"/>
                  </a:cubicBezTo>
                  <a:cubicBezTo>
                    <a:pt x="99802" y="127968"/>
                    <a:pt x="129845" y="111560"/>
                    <a:pt x="158700" y="103639"/>
                  </a:cubicBezTo>
                  <a:lnTo>
                    <a:pt x="158700" y="138965"/>
                  </a:lnTo>
                  <a:cubicBezTo>
                    <a:pt x="138676" y="145481"/>
                    <a:pt x="119099" y="156553"/>
                    <a:pt x="100338" y="172031"/>
                  </a:cubicBezTo>
                  <a:cubicBezTo>
                    <a:pt x="79251" y="189473"/>
                    <a:pt x="59606" y="212044"/>
                    <a:pt x="41965" y="239183"/>
                  </a:cubicBezTo>
                  <a:cubicBezTo>
                    <a:pt x="40290" y="241783"/>
                    <a:pt x="39470" y="244691"/>
                    <a:pt x="39470" y="247565"/>
                  </a:cubicBezTo>
                  <a:cubicBezTo>
                    <a:pt x="39470" y="252612"/>
                    <a:pt x="41965" y="257528"/>
                    <a:pt x="46495" y="260484"/>
                  </a:cubicBezTo>
                  <a:cubicBezTo>
                    <a:pt x="53611" y="265093"/>
                    <a:pt x="63131" y="263077"/>
                    <a:pt x="67740" y="255965"/>
                  </a:cubicBezTo>
                  <a:cubicBezTo>
                    <a:pt x="83691" y="231390"/>
                    <a:pt x="101234" y="211160"/>
                    <a:pt x="119916" y="195753"/>
                  </a:cubicBezTo>
                  <a:cubicBezTo>
                    <a:pt x="138961" y="180027"/>
                    <a:pt x="160052" y="169247"/>
                    <a:pt x="178502" y="165339"/>
                  </a:cubicBezTo>
                  <a:cubicBezTo>
                    <a:pt x="186727" y="163578"/>
                    <a:pt x="190496" y="155991"/>
                    <a:pt x="190496" y="150753"/>
                  </a:cubicBezTo>
                  <a:cubicBezTo>
                    <a:pt x="190496" y="149940"/>
                    <a:pt x="190496" y="147043"/>
                    <a:pt x="190496" y="142708"/>
                  </a:cubicBezTo>
                  <a:cubicBezTo>
                    <a:pt x="190496" y="118859"/>
                    <a:pt x="190496" y="51808"/>
                    <a:pt x="190496" y="51808"/>
                  </a:cubicBezTo>
                  <a:lnTo>
                    <a:pt x="190496" y="51288"/>
                  </a:lnTo>
                  <a:cubicBezTo>
                    <a:pt x="190496" y="42520"/>
                    <a:pt x="183381" y="35382"/>
                    <a:pt x="174613" y="35382"/>
                  </a:cubicBezTo>
                  <a:close/>
                  <a:moveTo>
                    <a:pt x="217788" y="51288"/>
                  </a:moveTo>
                  <a:lnTo>
                    <a:pt x="217788" y="51808"/>
                  </a:lnTo>
                  <a:cubicBezTo>
                    <a:pt x="217788" y="51808"/>
                    <a:pt x="217788" y="118863"/>
                    <a:pt x="217788" y="142708"/>
                  </a:cubicBezTo>
                  <a:cubicBezTo>
                    <a:pt x="217788" y="147043"/>
                    <a:pt x="217788" y="149940"/>
                    <a:pt x="217788" y="150753"/>
                  </a:cubicBezTo>
                  <a:cubicBezTo>
                    <a:pt x="217788" y="155991"/>
                    <a:pt x="221591" y="163578"/>
                    <a:pt x="229805" y="165339"/>
                  </a:cubicBezTo>
                  <a:cubicBezTo>
                    <a:pt x="248269" y="169244"/>
                    <a:pt x="269342" y="180027"/>
                    <a:pt x="288387" y="195753"/>
                  </a:cubicBezTo>
                  <a:cubicBezTo>
                    <a:pt x="307069" y="211160"/>
                    <a:pt x="324620" y="231393"/>
                    <a:pt x="340555" y="255965"/>
                  </a:cubicBezTo>
                  <a:cubicBezTo>
                    <a:pt x="345164" y="263077"/>
                    <a:pt x="354707" y="265097"/>
                    <a:pt x="361830" y="260484"/>
                  </a:cubicBezTo>
                  <a:cubicBezTo>
                    <a:pt x="366371" y="257528"/>
                    <a:pt x="368822" y="252608"/>
                    <a:pt x="368822" y="247565"/>
                  </a:cubicBezTo>
                  <a:cubicBezTo>
                    <a:pt x="368822" y="244687"/>
                    <a:pt x="368031" y="241783"/>
                    <a:pt x="366334" y="239183"/>
                  </a:cubicBezTo>
                  <a:cubicBezTo>
                    <a:pt x="348697" y="212044"/>
                    <a:pt x="329052" y="189469"/>
                    <a:pt x="307957" y="172031"/>
                  </a:cubicBezTo>
                  <a:cubicBezTo>
                    <a:pt x="289223" y="156553"/>
                    <a:pt x="269638" y="145481"/>
                    <a:pt x="249607" y="138965"/>
                  </a:cubicBezTo>
                  <a:lnTo>
                    <a:pt x="249607" y="103639"/>
                  </a:lnTo>
                  <a:cubicBezTo>
                    <a:pt x="278447" y="111560"/>
                    <a:pt x="308516" y="127968"/>
                    <a:pt x="334392" y="150134"/>
                  </a:cubicBezTo>
                  <a:cubicBezTo>
                    <a:pt x="340840" y="155627"/>
                    <a:pt x="350545" y="154889"/>
                    <a:pt x="356075" y="148437"/>
                  </a:cubicBezTo>
                  <a:cubicBezTo>
                    <a:pt x="361605" y="142004"/>
                    <a:pt x="360822" y="132284"/>
                    <a:pt x="354378" y="126769"/>
                  </a:cubicBezTo>
                  <a:cubicBezTo>
                    <a:pt x="337861" y="112602"/>
                    <a:pt x="319014" y="100023"/>
                    <a:pt x="299920" y="90405"/>
                  </a:cubicBezTo>
                  <a:cubicBezTo>
                    <a:pt x="283078" y="81885"/>
                    <a:pt x="266209" y="75702"/>
                    <a:pt x="249607" y="71892"/>
                  </a:cubicBezTo>
                  <a:lnTo>
                    <a:pt x="249607" y="51288"/>
                  </a:lnTo>
                  <a:cubicBezTo>
                    <a:pt x="249607" y="42520"/>
                    <a:pt x="242492" y="35382"/>
                    <a:pt x="233716" y="35382"/>
                  </a:cubicBezTo>
                  <a:cubicBezTo>
                    <a:pt x="224904" y="35382"/>
                    <a:pt x="217788" y="42520"/>
                    <a:pt x="217788" y="51288"/>
                  </a:cubicBezTo>
                  <a:close/>
                  <a:moveTo>
                    <a:pt x="329300" y="306489"/>
                  </a:moveTo>
                  <a:cubicBezTo>
                    <a:pt x="322611" y="290932"/>
                    <a:pt x="315024" y="276555"/>
                    <a:pt x="306721" y="263834"/>
                  </a:cubicBezTo>
                  <a:cubicBezTo>
                    <a:pt x="298009" y="250424"/>
                    <a:pt x="288489" y="238734"/>
                    <a:pt x="278428" y="229130"/>
                  </a:cubicBezTo>
                  <a:cubicBezTo>
                    <a:pt x="267626" y="218811"/>
                    <a:pt x="256074" y="210789"/>
                    <a:pt x="244155" y="205296"/>
                  </a:cubicBezTo>
                  <a:cubicBezTo>
                    <a:pt x="236272" y="201665"/>
                    <a:pt x="228220" y="199151"/>
                    <a:pt x="220066" y="197731"/>
                  </a:cubicBezTo>
                  <a:lnTo>
                    <a:pt x="220066" y="188375"/>
                  </a:lnTo>
                  <a:cubicBezTo>
                    <a:pt x="220066" y="179600"/>
                    <a:pt x="212944" y="172455"/>
                    <a:pt x="204146" y="172455"/>
                  </a:cubicBezTo>
                  <a:cubicBezTo>
                    <a:pt x="195378" y="172455"/>
                    <a:pt x="188248" y="179600"/>
                    <a:pt x="188248" y="188375"/>
                  </a:cubicBezTo>
                  <a:lnTo>
                    <a:pt x="188248" y="197731"/>
                  </a:lnTo>
                  <a:cubicBezTo>
                    <a:pt x="180087" y="199151"/>
                    <a:pt x="172027" y="201665"/>
                    <a:pt x="164181" y="205296"/>
                  </a:cubicBezTo>
                  <a:cubicBezTo>
                    <a:pt x="152244" y="210789"/>
                    <a:pt x="140722" y="218811"/>
                    <a:pt x="129867" y="229130"/>
                  </a:cubicBezTo>
                  <a:cubicBezTo>
                    <a:pt x="119814" y="238734"/>
                    <a:pt x="110286" y="250424"/>
                    <a:pt x="101601" y="263834"/>
                  </a:cubicBezTo>
                  <a:cubicBezTo>
                    <a:pt x="93305" y="276555"/>
                    <a:pt x="85695" y="290928"/>
                    <a:pt x="79030" y="306489"/>
                  </a:cubicBezTo>
                  <a:cubicBezTo>
                    <a:pt x="75680" y="314308"/>
                    <a:pt x="79288" y="323353"/>
                    <a:pt x="87078" y="326733"/>
                  </a:cubicBezTo>
                  <a:cubicBezTo>
                    <a:pt x="94890" y="330053"/>
                    <a:pt x="103928" y="326430"/>
                    <a:pt x="107289" y="318632"/>
                  </a:cubicBezTo>
                  <a:cubicBezTo>
                    <a:pt x="119339" y="290463"/>
                    <a:pt x="134499" y="267232"/>
                    <a:pt x="151124" y="251394"/>
                  </a:cubicBezTo>
                  <a:cubicBezTo>
                    <a:pt x="163072" y="239966"/>
                    <a:pt x="175516" y="232547"/>
                    <a:pt x="188248" y="229183"/>
                  </a:cubicBezTo>
                  <a:lnTo>
                    <a:pt x="188248" y="254197"/>
                  </a:lnTo>
                  <a:cubicBezTo>
                    <a:pt x="188248" y="262807"/>
                    <a:pt x="181923" y="266176"/>
                    <a:pt x="179000" y="267952"/>
                  </a:cubicBezTo>
                  <a:cubicBezTo>
                    <a:pt x="178064" y="268518"/>
                    <a:pt x="176052" y="269728"/>
                    <a:pt x="175107" y="270316"/>
                  </a:cubicBezTo>
                  <a:cubicBezTo>
                    <a:pt x="169195" y="274142"/>
                    <a:pt x="162409" y="280058"/>
                    <a:pt x="156077" y="288200"/>
                  </a:cubicBezTo>
                  <a:cubicBezTo>
                    <a:pt x="144641" y="302865"/>
                    <a:pt x="135720" y="322851"/>
                    <a:pt x="131018" y="344493"/>
                  </a:cubicBezTo>
                  <a:cubicBezTo>
                    <a:pt x="129193" y="352823"/>
                    <a:pt x="134454" y="360980"/>
                    <a:pt x="142757" y="362793"/>
                  </a:cubicBezTo>
                  <a:cubicBezTo>
                    <a:pt x="151075" y="364588"/>
                    <a:pt x="159236" y="359357"/>
                    <a:pt x="161057" y="351039"/>
                  </a:cubicBezTo>
                  <a:cubicBezTo>
                    <a:pt x="164822" y="333818"/>
                    <a:pt x="171642" y="318194"/>
                    <a:pt x="180323" y="307099"/>
                  </a:cubicBezTo>
                  <a:cubicBezTo>
                    <a:pt x="184729" y="301434"/>
                    <a:pt x="193722" y="291902"/>
                    <a:pt x="204142" y="291902"/>
                  </a:cubicBezTo>
                  <a:cubicBezTo>
                    <a:pt x="214585" y="291902"/>
                    <a:pt x="223562" y="301434"/>
                    <a:pt x="227991" y="307099"/>
                  </a:cubicBezTo>
                  <a:cubicBezTo>
                    <a:pt x="236665" y="318194"/>
                    <a:pt x="243515" y="333818"/>
                    <a:pt x="247261" y="351039"/>
                  </a:cubicBezTo>
                  <a:cubicBezTo>
                    <a:pt x="249064" y="359357"/>
                    <a:pt x="257254" y="364588"/>
                    <a:pt x="265535" y="362793"/>
                  </a:cubicBezTo>
                  <a:cubicBezTo>
                    <a:pt x="273831" y="360983"/>
                    <a:pt x="279121" y="352823"/>
                    <a:pt x="277304" y="344493"/>
                  </a:cubicBezTo>
                  <a:cubicBezTo>
                    <a:pt x="272594" y="322851"/>
                    <a:pt x="263680" y="302865"/>
                    <a:pt x="252237" y="288200"/>
                  </a:cubicBezTo>
                  <a:cubicBezTo>
                    <a:pt x="245898" y="280054"/>
                    <a:pt x="239101" y="274138"/>
                    <a:pt x="233229" y="270316"/>
                  </a:cubicBezTo>
                  <a:cubicBezTo>
                    <a:pt x="232259" y="269728"/>
                    <a:pt x="230251" y="268521"/>
                    <a:pt x="229295" y="267952"/>
                  </a:cubicBezTo>
                  <a:cubicBezTo>
                    <a:pt x="226399" y="266176"/>
                    <a:pt x="220063" y="262807"/>
                    <a:pt x="220063" y="254197"/>
                  </a:cubicBezTo>
                  <a:lnTo>
                    <a:pt x="220063" y="229183"/>
                  </a:lnTo>
                  <a:cubicBezTo>
                    <a:pt x="232802" y="232544"/>
                    <a:pt x="245223" y="239966"/>
                    <a:pt x="257194" y="251394"/>
                  </a:cubicBezTo>
                  <a:cubicBezTo>
                    <a:pt x="273797" y="267236"/>
                    <a:pt x="288957" y="290467"/>
                    <a:pt x="301029" y="318632"/>
                  </a:cubicBezTo>
                  <a:cubicBezTo>
                    <a:pt x="304372" y="326430"/>
                    <a:pt x="313405" y="330053"/>
                    <a:pt x="321218" y="326733"/>
                  </a:cubicBezTo>
                  <a:cubicBezTo>
                    <a:pt x="329007" y="323353"/>
                    <a:pt x="332646" y="314308"/>
                    <a:pt x="329300" y="30648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grpSp>
      <p:cxnSp>
        <p:nvCxnSpPr>
          <p:cNvPr id="32" name="直接连接符 31">
            <a:extLst>
              <a:ext uri="{FF2B5EF4-FFF2-40B4-BE49-F238E27FC236}">
                <a16:creationId xmlns:a16="http://schemas.microsoft.com/office/drawing/2014/main" id="{DDC88656-A81A-4C4B-A491-22E2A16466B0}"/>
              </a:ext>
            </a:extLst>
          </p:cNvPr>
          <p:cNvCxnSpPr>
            <a:cxnSpLocks/>
          </p:cNvCxnSpPr>
          <p:nvPr/>
        </p:nvCxnSpPr>
        <p:spPr>
          <a:xfrm>
            <a:off x="1193663" y="3772791"/>
            <a:ext cx="4349752" cy="0"/>
          </a:xfrm>
          <a:prstGeom prst="line">
            <a:avLst/>
          </a:prstGeom>
          <a:ln w="19050" cap="rnd">
            <a:gradFill>
              <a:gsLst>
                <a:gs pos="0">
                  <a:srgbClr val="9B0000"/>
                </a:gs>
                <a:gs pos="100000">
                  <a:srgbClr val="9B0000">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FC063D74-5B04-421E-841B-4BE44FEC9FF5}"/>
              </a:ext>
            </a:extLst>
          </p:cNvPr>
          <p:cNvSpPr/>
          <p:nvPr/>
        </p:nvSpPr>
        <p:spPr>
          <a:xfrm>
            <a:off x="1175729" y="4880844"/>
            <a:ext cx="1891012" cy="413496"/>
          </a:xfrm>
          <a:prstGeom prst="roundRect">
            <a:avLst/>
          </a:prstGeom>
          <a:no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74BAD937-72DC-4E7F-94C8-A4EABEBCDE2A}"/>
              </a:ext>
            </a:extLst>
          </p:cNvPr>
          <p:cNvSpPr txBox="1"/>
          <p:nvPr/>
        </p:nvSpPr>
        <p:spPr>
          <a:xfrm>
            <a:off x="1277800" y="4924303"/>
            <a:ext cx="168557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答辩人：陈西</a:t>
            </a:r>
            <a:r>
              <a:rPr lang="en-US" altLang="zh-CN" sz="1600" dirty="0">
                <a:solidFill>
                  <a:schemeClr val="tx1">
                    <a:lumMod val="75000"/>
                    <a:lumOff val="25000"/>
                  </a:schemeClr>
                </a:solidFill>
              </a:rPr>
              <a:t>X</a:t>
            </a:r>
            <a:endParaRPr lang="zh-CN" altLang="en-US" sz="1600" dirty="0">
              <a:solidFill>
                <a:schemeClr val="tx1">
                  <a:lumMod val="75000"/>
                  <a:lumOff val="25000"/>
                </a:schemeClr>
              </a:solidFill>
            </a:endParaRPr>
          </a:p>
        </p:txBody>
      </p:sp>
      <p:sp>
        <p:nvSpPr>
          <p:cNvPr id="35" name="文本框 34">
            <a:extLst>
              <a:ext uri="{FF2B5EF4-FFF2-40B4-BE49-F238E27FC236}">
                <a16:creationId xmlns:a16="http://schemas.microsoft.com/office/drawing/2014/main" id="{8EAB2864-B011-462F-A51F-7ED2A8F7C61E}"/>
              </a:ext>
            </a:extLst>
          </p:cNvPr>
          <p:cNvSpPr txBox="1"/>
          <p:nvPr/>
        </p:nvSpPr>
        <p:spPr>
          <a:xfrm>
            <a:off x="1054472" y="2822826"/>
            <a:ext cx="4488943" cy="769441"/>
          </a:xfrm>
          <a:prstGeom prst="rect">
            <a:avLst/>
          </a:prstGeom>
          <a:noFill/>
        </p:spPr>
        <p:txBody>
          <a:bodyPr wrap="square" rtlCol="0">
            <a:spAutoFit/>
          </a:bodyPr>
          <a:lstStyle/>
          <a:p>
            <a:pPr algn="dist"/>
            <a:r>
              <a:rPr lang="zh-CN" altLang="en-US" sz="4400" dirty="0">
                <a:solidFill>
                  <a:srgbClr val="9B0000"/>
                </a:solidFill>
                <a:latin typeface="思源黑体 Bold" panose="020B0800000000000000" pitchFamily="34" charset="-122"/>
                <a:ea typeface="思源黑体 Bold" panose="020B0800000000000000" pitchFamily="34" charset="-122"/>
              </a:rPr>
              <a:t>毕业论文答辩</a:t>
            </a:r>
          </a:p>
        </p:txBody>
      </p:sp>
      <p:cxnSp>
        <p:nvCxnSpPr>
          <p:cNvPr id="36" name="直接连接符 35">
            <a:extLst>
              <a:ext uri="{FF2B5EF4-FFF2-40B4-BE49-F238E27FC236}">
                <a16:creationId xmlns:a16="http://schemas.microsoft.com/office/drawing/2014/main" id="{75842CA0-1DEA-4C32-930B-D69FFB1C7727}"/>
              </a:ext>
            </a:extLst>
          </p:cNvPr>
          <p:cNvCxnSpPr/>
          <p:nvPr/>
        </p:nvCxnSpPr>
        <p:spPr>
          <a:xfrm>
            <a:off x="925793" y="6060498"/>
            <a:ext cx="320936"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E21DCC77-61A6-4BB4-B888-027112B49ADC}"/>
              </a:ext>
            </a:extLst>
          </p:cNvPr>
          <p:cNvCxnSpPr>
            <a:cxnSpLocks/>
          </p:cNvCxnSpPr>
          <p:nvPr/>
        </p:nvCxnSpPr>
        <p:spPr>
          <a:xfrm>
            <a:off x="925793" y="5939848"/>
            <a:ext cx="174801"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sp>
        <p:nvSpPr>
          <p:cNvPr id="43" name="任意多边形: 形状 42">
            <a:extLst>
              <a:ext uri="{FF2B5EF4-FFF2-40B4-BE49-F238E27FC236}">
                <a16:creationId xmlns:a16="http://schemas.microsoft.com/office/drawing/2014/main" id="{FD384D64-AD8B-40B9-A8AA-83D40BF4A086}"/>
              </a:ext>
            </a:extLst>
          </p:cNvPr>
          <p:cNvSpPr/>
          <p:nvPr/>
        </p:nvSpPr>
        <p:spPr>
          <a:xfrm>
            <a:off x="5970198" y="504497"/>
            <a:ext cx="1085539" cy="5845503"/>
          </a:xfrm>
          <a:custGeom>
            <a:avLst/>
            <a:gdLst>
              <a:gd name="connsiteX0" fmla="*/ 1085539 w 5496954"/>
              <a:gd name="connsiteY0" fmla="*/ 0 h 5849006"/>
              <a:gd name="connsiteX1" fmla="*/ 5496954 w 5496954"/>
              <a:gd name="connsiteY1" fmla="*/ 0 h 5849006"/>
              <a:gd name="connsiteX2" fmla="*/ 5496954 w 5496954"/>
              <a:gd name="connsiteY2" fmla="*/ 5849006 h 5849006"/>
              <a:gd name="connsiteX3" fmla="*/ 1085539 w 5496954"/>
              <a:gd name="connsiteY3" fmla="*/ 5849006 h 5849006"/>
              <a:gd name="connsiteX4" fmla="*/ 992509 w 5496954"/>
              <a:gd name="connsiteY4" fmla="*/ 5739563 h 5849006"/>
              <a:gd name="connsiteX5" fmla="*/ 0 w 5496954"/>
              <a:gd name="connsiteY5" fmla="*/ 2924503 h 5849006"/>
              <a:gd name="connsiteX6" fmla="*/ 992509 w 5496954"/>
              <a:gd name="connsiteY6" fmla="*/ 109444 h 5849006"/>
              <a:gd name="connsiteX0" fmla="*/ 5496954 w 5588394"/>
              <a:gd name="connsiteY0" fmla="*/ 0 h 5849006"/>
              <a:gd name="connsiteX1" fmla="*/ 5496954 w 5588394"/>
              <a:gd name="connsiteY1" fmla="*/ 5849006 h 5849006"/>
              <a:gd name="connsiteX2" fmla="*/ 1085539 w 5588394"/>
              <a:gd name="connsiteY2" fmla="*/ 5849006 h 5849006"/>
              <a:gd name="connsiteX3" fmla="*/ 992509 w 5588394"/>
              <a:gd name="connsiteY3" fmla="*/ 5739563 h 5849006"/>
              <a:gd name="connsiteX4" fmla="*/ 0 w 5588394"/>
              <a:gd name="connsiteY4" fmla="*/ 2924503 h 5849006"/>
              <a:gd name="connsiteX5" fmla="*/ 992509 w 5588394"/>
              <a:gd name="connsiteY5" fmla="*/ 109444 h 5849006"/>
              <a:gd name="connsiteX6" fmla="*/ 1085539 w 5588394"/>
              <a:gd name="connsiteY6" fmla="*/ 0 h 5849006"/>
              <a:gd name="connsiteX7" fmla="*/ 5588394 w 5588394"/>
              <a:gd name="connsiteY7" fmla="*/ 91440 h 5849006"/>
              <a:gd name="connsiteX0" fmla="*/ 5496954 w 5496954"/>
              <a:gd name="connsiteY0" fmla="*/ 0 h 5849006"/>
              <a:gd name="connsiteX1" fmla="*/ 5496954 w 5496954"/>
              <a:gd name="connsiteY1" fmla="*/ 5849006 h 5849006"/>
              <a:gd name="connsiteX2" fmla="*/ 1085539 w 5496954"/>
              <a:gd name="connsiteY2" fmla="*/ 5849006 h 5849006"/>
              <a:gd name="connsiteX3" fmla="*/ 992509 w 5496954"/>
              <a:gd name="connsiteY3" fmla="*/ 5739563 h 5849006"/>
              <a:gd name="connsiteX4" fmla="*/ 0 w 5496954"/>
              <a:gd name="connsiteY4" fmla="*/ 2924503 h 5849006"/>
              <a:gd name="connsiteX5" fmla="*/ 992509 w 5496954"/>
              <a:gd name="connsiteY5" fmla="*/ 109444 h 5849006"/>
              <a:gd name="connsiteX6" fmla="*/ 1085539 w 5496954"/>
              <a:gd name="connsiteY6" fmla="*/ 0 h 5849006"/>
              <a:gd name="connsiteX0" fmla="*/ 5496954 w 5496954"/>
              <a:gd name="connsiteY0" fmla="*/ 5849006 h 5849006"/>
              <a:gd name="connsiteX1" fmla="*/ 1085539 w 5496954"/>
              <a:gd name="connsiteY1" fmla="*/ 5849006 h 5849006"/>
              <a:gd name="connsiteX2" fmla="*/ 992509 w 5496954"/>
              <a:gd name="connsiteY2" fmla="*/ 5739563 h 5849006"/>
              <a:gd name="connsiteX3" fmla="*/ 0 w 5496954"/>
              <a:gd name="connsiteY3" fmla="*/ 2924503 h 5849006"/>
              <a:gd name="connsiteX4" fmla="*/ 992509 w 5496954"/>
              <a:gd name="connsiteY4" fmla="*/ 109444 h 5849006"/>
              <a:gd name="connsiteX5" fmla="*/ 1085539 w 5496954"/>
              <a:gd name="connsiteY5" fmla="*/ 0 h 5849006"/>
              <a:gd name="connsiteX0" fmla="*/ 1085539 w 1085539"/>
              <a:gd name="connsiteY0" fmla="*/ 5849006 h 5849006"/>
              <a:gd name="connsiteX1" fmla="*/ 992509 w 1085539"/>
              <a:gd name="connsiteY1" fmla="*/ 5739563 h 5849006"/>
              <a:gd name="connsiteX2" fmla="*/ 0 w 1085539"/>
              <a:gd name="connsiteY2" fmla="*/ 2924503 h 5849006"/>
              <a:gd name="connsiteX3" fmla="*/ 992509 w 1085539"/>
              <a:gd name="connsiteY3" fmla="*/ 109444 h 5849006"/>
              <a:gd name="connsiteX4" fmla="*/ 1085539 w 1085539"/>
              <a:gd name="connsiteY4" fmla="*/ 0 h 584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539" h="5849006">
                <a:moveTo>
                  <a:pt x="1085539" y="5849006"/>
                </a:moveTo>
                <a:lnTo>
                  <a:pt x="992509" y="5739563"/>
                </a:lnTo>
                <a:cubicBezTo>
                  <a:pt x="371841" y="4970708"/>
                  <a:pt x="0" y="3991194"/>
                  <a:pt x="0" y="2924503"/>
                </a:cubicBezTo>
                <a:cubicBezTo>
                  <a:pt x="0" y="1857813"/>
                  <a:pt x="371841" y="878300"/>
                  <a:pt x="992509" y="109444"/>
                </a:cubicBezTo>
                <a:lnTo>
                  <a:pt x="1085539"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4" name="椭圆 43">
            <a:extLst>
              <a:ext uri="{FF2B5EF4-FFF2-40B4-BE49-F238E27FC236}">
                <a16:creationId xmlns:a16="http://schemas.microsoft.com/office/drawing/2014/main" id="{F727646D-35DB-43A8-9649-10BE97141CF5}"/>
              </a:ext>
            </a:extLst>
          </p:cNvPr>
          <p:cNvSpPr/>
          <p:nvPr/>
        </p:nvSpPr>
        <p:spPr>
          <a:xfrm>
            <a:off x="6637476" y="5816023"/>
            <a:ext cx="114300" cy="1143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1EEFB579-F254-4095-90F2-380588865AF8}"/>
              </a:ext>
            </a:extLst>
          </p:cNvPr>
          <p:cNvSpPr/>
          <p:nvPr/>
        </p:nvSpPr>
        <p:spPr>
          <a:xfrm>
            <a:off x="6767459" y="5994340"/>
            <a:ext cx="61396" cy="6139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Group 46">
            <a:extLst>
              <a:ext uri="{FF2B5EF4-FFF2-40B4-BE49-F238E27FC236}">
                <a16:creationId xmlns:a16="http://schemas.microsoft.com/office/drawing/2014/main" id="{34100F59-6D25-C944-AF9A-4109E0FF02BB}"/>
              </a:ext>
            </a:extLst>
          </p:cNvPr>
          <p:cNvGrpSpPr/>
          <p:nvPr/>
        </p:nvGrpSpPr>
        <p:grpSpPr>
          <a:xfrm>
            <a:off x="557650" y="500994"/>
            <a:ext cx="11076699" cy="5849006"/>
            <a:chOff x="557650" y="500994"/>
            <a:chExt cx="11076699" cy="5849006"/>
          </a:xfrm>
        </p:grpSpPr>
        <p:sp>
          <p:nvSpPr>
            <p:cNvPr id="2" name="矩形 1">
              <a:extLst>
                <a:ext uri="{FF2B5EF4-FFF2-40B4-BE49-F238E27FC236}">
                  <a16:creationId xmlns:a16="http://schemas.microsoft.com/office/drawing/2014/main" id="{FCC615C3-692E-4F69-8BA1-03E8AC70AF15}"/>
                </a:ext>
              </a:extLst>
            </p:cNvPr>
            <p:cNvSpPr/>
            <p:nvPr/>
          </p:nvSpPr>
          <p:spPr>
            <a:xfrm>
              <a:off x="557650" y="500994"/>
              <a:ext cx="11076699" cy="5849006"/>
            </a:xfrm>
            <a:prstGeom prst="rect">
              <a:avLst/>
            </a:prstGeom>
            <a:solidFill>
              <a:srgbClr val="FBFBFB"/>
            </a:solidFill>
            <a:ln>
              <a:noFill/>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Picture 45">
              <a:extLst>
                <a:ext uri="{FF2B5EF4-FFF2-40B4-BE49-F238E27FC236}">
                  <a16:creationId xmlns:a16="http://schemas.microsoft.com/office/drawing/2014/main" id="{0A52649D-7F07-1047-972E-5A18B64A7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65" y="5262857"/>
              <a:ext cx="874866" cy="1017536"/>
            </a:xfrm>
            <a:prstGeom prst="rect">
              <a:avLst/>
            </a:prstGeom>
          </p:spPr>
        </p:pic>
      </p:grpSp>
      <p:sp>
        <p:nvSpPr>
          <p:cNvPr id="5" name="Rectangle 4">
            <a:extLst>
              <a:ext uri="{FF2B5EF4-FFF2-40B4-BE49-F238E27FC236}">
                <a16:creationId xmlns:a16="http://schemas.microsoft.com/office/drawing/2014/main" id="{BD7420CE-10A5-0546-9FC4-CF34652A4896}"/>
              </a:ext>
            </a:extLst>
          </p:cNvPr>
          <p:cNvSpPr/>
          <p:nvPr/>
        </p:nvSpPr>
        <p:spPr>
          <a:xfrm>
            <a:off x="1078011" y="910031"/>
            <a:ext cx="9664798" cy="707886"/>
          </a:xfrm>
          <a:prstGeom prst="rect">
            <a:avLst/>
          </a:prstGeom>
          <a:noFill/>
        </p:spPr>
        <p:txBody>
          <a:bodyPr wrap="square" lIns="91440" tIns="45720" rIns="91440" bIns="45720">
            <a:spAutoFit/>
          </a:bodyPr>
          <a:lstStyle/>
          <a:p>
            <a:r>
              <a:rPr lang="en-US" sz="4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III. Results (Model Scores)</a:t>
            </a:r>
          </a:p>
        </p:txBody>
      </p:sp>
      <p:pic>
        <p:nvPicPr>
          <p:cNvPr id="4" name="Picture 3">
            <a:extLst>
              <a:ext uri="{FF2B5EF4-FFF2-40B4-BE49-F238E27FC236}">
                <a16:creationId xmlns:a16="http://schemas.microsoft.com/office/drawing/2014/main" id="{4A07CF3F-CE4A-4167-9425-94D550FC7C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5985" y="963105"/>
            <a:ext cx="5823857" cy="5823857"/>
          </a:xfrm>
          <a:prstGeom prst="rect">
            <a:avLst/>
          </a:prstGeom>
        </p:spPr>
      </p:pic>
      <p:sp>
        <p:nvSpPr>
          <p:cNvPr id="49" name="TextBox 48">
            <a:extLst>
              <a:ext uri="{FF2B5EF4-FFF2-40B4-BE49-F238E27FC236}">
                <a16:creationId xmlns:a16="http://schemas.microsoft.com/office/drawing/2014/main" id="{B45AE358-B17D-4ABB-A1DF-F793FDC505E6}"/>
              </a:ext>
            </a:extLst>
          </p:cNvPr>
          <p:cNvSpPr txBox="1"/>
          <p:nvPr/>
        </p:nvSpPr>
        <p:spPr>
          <a:xfrm>
            <a:off x="1521723" y="1834106"/>
            <a:ext cx="4061670" cy="3349956"/>
          </a:xfrm>
          <a:prstGeom prst="rect">
            <a:avLst/>
          </a:prstGeom>
          <a:noFill/>
        </p:spPr>
        <p:txBody>
          <a:bodyPr wrap="square" rtlCol="0">
            <a:spAutoFit/>
          </a:bodyPr>
          <a:lstStyle/>
          <a:p>
            <a:pPr marL="342900" indent="-342900">
              <a:lnSpc>
                <a:spcPct val="150000"/>
              </a:lnSpc>
              <a:buFont typeface="Wingdings" pitchFamily="2" charset="2"/>
              <a:buChar char="Ø"/>
            </a:pPr>
            <a:r>
              <a:rPr lang="en-US" sz="2400" dirty="0">
                <a:ln w="0"/>
                <a:latin typeface="Times New Roman" panose="02020603050405020304" pitchFamily="18" charset="0"/>
                <a:cs typeface="Times New Roman" panose="02020603050405020304" pitchFamily="18" charset="0"/>
              </a:rPr>
              <a:t>LR with L1: </a:t>
            </a:r>
            <a:r>
              <a:rPr kumimoji="0" lang="en-US" altLang="en-US" sz="2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0.742</a:t>
            </a:r>
            <a:endParaRPr lang="en-US" sz="2400" dirty="0">
              <a:ln w="0"/>
              <a:latin typeface="Times New Roman" panose="02020603050405020304" pitchFamily="18" charset="0"/>
              <a:cs typeface="Times New Roman" panose="02020603050405020304" pitchFamily="18" charset="0"/>
            </a:endParaRPr>
          </a:p>
          <a:p>
            <a:pPr marL="342900" indent="-342900">
              <a:lnSpc>
                <a:spcPct val="150000"/>
              </a:lnSpc>
              <a:buFont typeface="Wingdings" pitchFamily="2" charset="2"/>
              <a:buChar char="Ø"/>
            </a:pPr>
            <a:r>
              <a:rPr lang="en-US" sz="2400" dirty="0">
                <a:ln w="0"/>
                <a:latin typeface="Times New Roman" panose="02020603050405020304" pitchFamily="18" charset="0"/>
                <a:cs typeface="Times New Roman" panose="02020603050405020304" pitchFamily="18" charset="0"/>
              </a:rPr>
              <a:t>LR wi</a:t>
            </a:r>
            <a:r>
              <a:rPr lang="en-US" altLang="zh-CN" sz="2400" dirty="0">
                <a:ln w="0"/>
                <a:latin typeface="Times New Roman" panose="02020603050405020304" pitchFamily="18" charset="0"/>
                <a:cs typeface="Times New Roman" panose="02020603050405020304" pitchFamily="18" charset="0"/>
              </a:rPr>
              <a:t>th L2: </a:t>
            </a:r>
            <a:r>
              <a:rPr kumimoji="0" lang="en-US" altLang="en-US" sz="2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0.751</a:t>
            </a:r>
            <a:endParaRPr lang="en-US" altLang="zh-CN" sz="2400" dirty="0">
              <a:ln w="0"/>
              <a:latin typeface="Times New Roman" panose="02020603050405020304" pitchFamily="18" charset="0"/>
              <a:cs typeface="Times New Roman" panose="02020603050405020304" pitchFamily="18" charset="0"/>
            </a:endParaRPr>
          </a:p>
          <a:p>
            <a:pPr marL="342900" indent="-342900">
              <a:lnSpc>
                <a:spcPct val="150000"/>
              </a:lnSpc>
              <a:buFont typeface="Wingdings" pitchFamily="2" charset="2"/>
              <a:buChar char="Ø"/>
            </a:pPr>
            <a:r>
              <a:rPr lang="en-US" sz="2400" dirty="0">
                <a:ln w="0"/>
                <a:latin typeface="Times New Roman" panose="02020603050405020304" pitchFamily="18" charset="0"/>
                <a:cs typeface="Times New Roman" panose="02020603050405020304" pitchFamily="18" charset="0"/>
              </a:rPr>
              <a:t>K-Neighbor: 0.937</a:t>
            </a:r>
          </a:p>
          <a:p>
            <a:pPr marL="342900" indent="-342900">
              <a:lnSpc>
                <a:spcPct val="150000"/>
              </a:lnSpc>
              <a:buFont typeface="Wingdings" pitchFamily="2" charset="2"/>
              <a:buChar char="Ø"/>
            </a:pPr>
            <a:r>
              <a:rPr lang="en-US" sz="2400" dirty="0">
                <a:ln w="0"/>
                <a:latin typeface="Times New Roman" panose="02020603050405020304" pitchFamily="18" charset="0"/>
                <a:cs typeface="Times New Roman" panose="02020603050405020304" pitchFamily="18" charset="0"/>
              </a:rPr>
              <a:t>Random Forest: 0.957</a:t>
            </a:r>
          </a:p>
          <a:p>
            <a:pPr marL="342900" indent="-342900">
              <a:lnSpc>
                <a:spcPct val="150000"/>
              </a:lnSpc>
              <a:buFont typeface="Wingdings" pitchFamily="2" charset="2"/>
              <a:buChar char="Ø"/>
            </a:pPr>
            <a:r>
              <a:rPr lang="en-US" sz="2400" dirty="0" err="1">
                <a:ln w="0"/>
                <a:latin typeface="Times New Roman" panose="02020603050405020304" pitchFamily="18" charset="0"/>
                <a:cs typeface="Times New Roman" panose="02020603050405020304" pitchFamily="18" charset="0"/>
              </a:rPr>
              <a:t>XGBoost</a:t>
            </a:r>
            <a:r>
              <a:rPr lang="en-US" sz="2400" dirty="0">
                <a:ln w="0"/>
                <a:latin typeface="Times New Roman" panose="02020603050405020304" pitchFamily="18" charset="0"/>
                <a:cs typeface="Times New Roman" panose="02020603050405020304" pitchFamily="18" charset="0"/>
              </a:rPr>
              <a:t>: 0.969</a:t>
            </a:r>
          </a:p>
          <a:p>
            <a:pPr marL="342900" indent="-342900">
              <a:lnSpc>
                <a:spcPct val="150000"/>
              </a:lnSpc>
              <a:buFont typeface="Wingdings" pitchFamily="2" charset="2"/>
              <a:buChar char="Ø"/>
            </a:pPr>
            <a:r>
              <a:rPr lang="en-US" sz="2400" dirty="0">
                <a:ln w="0"/>
                <a:latin typeface="Times New Roman" panose="02020603050405020304" pitchFamily="18" charset="0"/>
                <a:cs typeface="Times New Roman" panose="02020603050405020304" pitchFamily="18" charset="0"/>
              </a:rPr>
              <a:t>LGBM: 0.967</a:t>
            </a:r>
          </a:p>
        </p:txBody>
      </p:sp>
      <p:sp>
        <p:nvSpPr>
          <p:cNvPr id="38" name="Rectangle 1">
            <a:extLst>
              <a:ext uri="{FF2B5EF4-FFF2-40B4-BE49-F238E27FC236}">
                <a16:creationId xmlns:a16="http://schemas.microsoft.com/office/drawing/2014/main" id="{FA19B2AA-CB32-4FBB-952F-7A7C5A5BFA9F}"/>
              </a:ext>
            </a:extLst>
          </p:cNvPr>
          <p:cNvSpPr>
            <a:spLocks noChangeArrowheads="1"/>
          </p:cNvSpPr>
          <p:nvPr/>
        </p:nvSpPr>
        <p:spPr bwMode="auto">
          <a:xfrm>
            <a:off x="0" y="120878"/>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0" name="Rectangle 3">
            <a:extLst>
              <a:ext uri="{FF2B5EF4-FFF2-40B4-BE49-F238E27FC236}">
                <a16:creationId xmlns:a16="http://schemas.microsoft.com/office/drawing/2014/main" id="{A8F7716C-22FC-4F6C-963F-2E86526348AE}"/>
              </a:ext>
            </a:extLst>
          </p:cNvPr>
          <p:cNvSpPr>
            <a:spLocks noChangeArrowheads="1"/>
          </p:cNvSpPr>
          <p:nvPr/>
        </p:nvSpPr>
        <p:spPr bwMode="auto">
          <a:xfrm>
            <a:off x="0" y="120878"/>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38017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2F1D6C9-4887-4F81-A366-DFC31ECD1716}"/>
              </a:ext>
            </a:extLst>
          </p:cNvPr>
          <p:cNvSpPr txBox="1"/>
          <p:nvPr/>
        </p:nvSpPr>
        <p:spPr>
          <a:xfrm>
            <a:off x="1054472" y="1984610"/>
            <a:ext cx="2271114" cy="707886"/>
          </a:xfrm>
          <a:prstGeom prst="rect">
            <a:avLst/>
          </a:prstGeom>
          <a:noFill/>
        </p:spPr>
        <p:txBody>
          <a:bodyPr wrap="square" rtlCol="0">
            <a:spAutoFit/>
          </a:bodyPr>
          <a:lstStyle/>
          <a:p>
            <a:pPr algn="dist"/>
            <a:r>
              <a:rPr lang="zh-CN" altLang="en-US" sz="4000" dirty="0">
                <a:solidFill>
                  <a:srgbClr val="9B0000"/>
                </a:solidFill>
                <a:latin typeface="思源黑体 CN Normal" panose="020B0400000000000000" pitchFamily="34" charset="-122"/>
                <a:ea typeface="思源黑体 CN Normal" panose="020B0400000000000000" pitchFamily="34" charset="-122"/>
              </a:rPr>
              <a:t>北京大学</a:t>
            </a:r>
          </a:p>
        </p:txBody>
      </p:sp>
      <p:sp>
        <p:nvSpPr>
          <p:cNvPr id="7" name="文本框 6">
            <a:extLst>
              <a:ext uri="{FF2B5EF4-FFF2-40B4-BE49-F238E27FC236}">
                <a16:creationId xmlns:a16="http://schemas.microsoft.com/office/drawing/2014/main" id="{0BF25D07-82E1-445B-8862-2DFD896E3F32}"/>
              </a:ext>
            </a:extLst>
          </p:cNvPr>
          <p:cNvSpPr txBox="1"/>
          <p:nvPr/>
        </p:nvSpPr>
        <p:spPr>
          <a:xfrm>
            <a:off x="1094450" y="3953316"/>
            <a:ext cx="4488943" cy="738664"/>
          </a:xfrm>
          <a:prstGeom prst="rect">
            <a:avLst/>
          </a:prstGeom>
          <a:noFill/>
        </p:spPr>
        <p:txBody>
          <a:bodyPr wrap="square" rtlCol="0">
            <a:spAutoFit/>
          </a:bodyPr>
          <a:lstStyle/>
          <a:p>
            <a:r>
              <a:rPr lang="en-US" altLang="zh-CN" sz="1400" dirty="0">
                <a:solidFill>
                  <a:schemeClr val="tx1">
                    <a:lumMod val="75000"/>
                    <a:lumOff val="25000"/>
                  </a:schemeClr>
                </a:solidFill>
              </a:rPr>
              <a:t>Lorem ipsum dolor sit amet, consectetuer adipiscing elit. Maecenas porttitor congue massa. Fusce posuere, magna sed pulvinar </a:t>
            </a:r>
            <a:r>
              <a:rPr lang="en-US" altLang="zh-CN" sz="1400" dirty="0" err="1">
                <a:solidFill>
                  <a:schemeClr val="tx1">
                    <a:lumMod val="75000"/>
                    <a:lumOff val="25000"/>
                  </a:schemeClr>
                </a:solidFill>
              </a:rPr>
              <a:t>ultricies</a:t>
            </a:r>
            <a:r>
              <a:rPr lang="en-US" altLang="zh-CN" sz="1400" dirty="0">
                <a:solidFill>
                  <a:schemeClr val="tx1">
                    <a:lumMod val="75000"/>
                    <a:lumOff val="25000"/>
                  </a:schemeClr>
                </a:solidFill>
              </a:rPr>
              <a:t>.</a:t>
            </a:r>
          </a:p>
        </p:txBody>
      </p:sp>
      <p:grpSp>
        <p:nvGrpSpPr>
          <p:cNvPr id="8" name="组合 7">
            <a:extLst>
              <a:ext uri="{FF2B5EF4-FFF2-40B4-BE49-F238E27FC236}">
                <a16:creationId xmlns:a16="http://schemas.microsoft.com/office/drawing/2014/main" id="{3555CEE0-2096-471D-91E7-950E9DBA6C6B}"/>
              </a:ext>
            </a:extLst>
          </p:cNvPr>
          <p:cNvGrpSpPr/>
          <p:nvPr/>
        </p:nvGrpSpPr>
        <p:grpSpPr>
          <a:xfrm>
            <a:off x="914461" y="752094"/>
            <a:ext cx="488951" cy="488950"/>
            <a:chOff x="4166910" y="1204452"/>
            <a:chExt cx="1311245" cy="1311243"/>
          </a:xfrm>
        </p:grpSpPr>
        <p:sp>
          <p:nvSpPr>
            <p:cNvPr id="9" name="任意多边形: 形状 8">
              <a:extLst>
                <a:ext uri="{FF2B5EF4-FFF2-40B4-BE49-F238E27FC236}">
                  <a16:creationId xmlns:a16="http://schemas.microsoft.com/office/drawing/2014/main" id="{890BCE48-F0D1-4AD3-BD33-23E1F0F944E4}"/>
                </a:ext>
              </a:extLst>
            </p:cNvPr>
            <p:cNvSpPr/>
            <p:nvPr/>
          </p:nvSpPr>
          <p:spPr>
            <a:xfrm>
              <a:off x="4550602" y="2320790"/>
              <a:ext cx="74221" cy="98962"/>
            </a:xfrm>
            <a:custGeom>
              <a:avLst/>
              <a:gdLst/>
              <a:ahLst/>
              <a:cxnLst/>
              <a:rect l="0" t="0" r="0" b="0"/>
              <a:pathLst>
                <a:path w="33722" h="44962">
                  <a:moveTo>
                    <a:pt x="23534" y="44640"/>
                  </a:moveTo>
                  <a:lnTo>
                    <a:pt x="23122" y="44817"/>
                  </a:lnTo>
                  <a:cubicBezTo>
                    <a:pt x="20702" y="43524"/>
                    <a:pt x="17697" y="42078"/>
                    <a:pt x="14115" y="40474"/>
                  </a:cubicBezTo>
                  <a:cubicBezTo>
                    <a:pt x="10615" y="38889"/>
                    <a:pt x="6891" y="37278"/>
                    <a:pt x="2975" y="35678"/>
                  </a:cubicBezTo>
                  <a:lnTo>
                    <a:pt x="2810" y="35251"/>
                  </a:lnTo>
                  <a:lnTo>
                    <a:pt x="3541" y="33636"/>
                  </a:lnTo>
                  <a:lnTo>
                    <a:pt x="3968" y="33497"/>
                  </a:lnTo>
                  <a:cubicBezTo>
                    <a:pt x="4931" y="33823"/>
                    <a:pt x="5853" y="34149"/>
                    <a:pt x="6729" y="34441"/>
                  </a:cubicBezTo>
                  <a:cubicBezTo>
                    <a:pt x="8314" y="35026"/>
                    <a:pt x="9337" y="35296"/>
                    <a:pt x="9866" y="35329"/>
                  </a:cubicBezTo>
                  <a:cubicBezTo>
                    <a:pt x="10237" y="35329"/>
                    <a:pt x="10641" y="35105"/>
                    <a:pt x="11091" y="34700"/>
                  </a:cubicBezTo>
                  <a:cubicBezTo>
                    <a:pt x="11810" y="33984"/>
                    <a:pt x="13504" y="30728"/>
                    <a:pt x="16172" y="24801"/>
                  </a:cubicBezTo>
                  <a:lnTo>
                    <a:pt x="19165" y="18176"/>
                  </a:lnTo>
                  <a:cubicBezTo>
                    <a:pt x="20087" y="16183"/>
                    <a:pt x="21189" y="13654"/>
                    <a:pt x="22493" y="10551"/>
                  </a:cubicBezTo>
                  <a:lnTo>
                    <a:pt x="23347" y="8532"/>
                  </a:lnTo>
                  <a:cubicBezTo>
                    <a:pt x="23759" y="7655"/>
                    <a:pt x="23759" y="7130"/>
                    <a:pt x="23392" y="6958"/>
                  </a:cubicBezTo>
                  <a:cubicBezTo>
                    <a:pt x="23246" y="6898"/>
                    <a:pt x="22609" y="6842"/>
                    <a:pt x="21537" y="6849"/>
                  </a:cubicBezTo>
                  <a:cubicBezTo>
                    <a:pt x="18603" y="6872"/>
                    <a:pt x="16067" y="6924"/>
                    <a:pt x="13950" y="6980"/>
                  </a:cubicBezTo>
                  <a:lnTo>
                    <a:pt x="13725" y="6654"/>
                  </a:lnTo>
                  <a:cubicBezTo>
                    <a:pt x="14073" y="5598"/>
                    <a:pt x="14399" y="4391"/>
                    <a:pt x="14680" y="2997"/>
                  </a:cubicBezTo>
                  <a:lnTo>
                    <a:pt x="14804" y="2810"/>
                  </a:lnTo>
                  <a:cubicBezTo>
                    <a:pt x="20334" y="3653"/>
                    <a:pt x="26659" y="4290"/>
                    <a:pt x="33763" y="4695"/>
                  </a:cubicBezTo>
                  <a:lnTo>
                    <a:pt x="34149" y="5339"/>
                  </a:lnTo>
                  <a:cubicBezTo>
                    <a:pt x="33598" y="6358"/>
                    <a:pt x="32800" y="7883"/>
                    <a:pt x="31744" y="9884"/>
                  </a:cubicBezTo>
                  <a:cubicBezTo>
                    <a:pt x="31332" y="10630"/>
                    <a:pt x="30331" y="12694"/>
                    <a:pt x="28720" y="16055"/>
                  </a:cubicBezTo>
                  <a:lnTo>
                    <a:pt x="23909" y="26513"/>
                  </a:lnTo>
                  <a:cubicBezTo>
                    <a:pt x="20525" y="33977"/>
                    <a:pt x="18832" y="38057"/>
                    <a:pt x="18832" y="38732"/>
                  </a:cubicBezTo>
                  <a:cubicBezTo>
                    <a:pt x="18809" y="39196"/>
                    <a:pt x="18971" y="39593"/>
                    <a:pt x="19300" y="39811"/>
                  </a:cubicBezTo>
                  <a:cubicBezTo>
                    <a:pt x="19829" y="40290"/>
                    <a:pt x="21410" y="41223"/>
                    <a:pt x="24066" y="42595"/>
                  </a:cubicBezTo>
                  <a:lnTo>
                    <a:pt x="24269" y="42996"/>
                  </a:lnTo>
                  <a:lnTo>
                    <a:pt x="23534" y="44640"/>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0" name="任意多边形: 形状 9">
              <a:extLst>
                <a:ext uri="{FF2B5EF4-FFF2-40B4-BE49-F238E27FC236}">
                  <a16:creationId xmlns:a16="http://schemas.microsoft.com/office/drawing/2014/main" id="{70E13AA3-BD18-4FDB-9788-43951973886C}"/>
                </a:ext>
              </a:extLst>
            </p:cNvPr>
            <p:cNvSpPr/>
            <p:nvPr/>
          </p:nvSpPr>
          <p:spPr>
            <a:xfrm>
              <a:off x="4709503" y="2361286"/>
              <a:ext cx="74221" cy="98962"/>
            </a:xfrm>
            <a:custGeom>
              <a:avLst/>
              <a:gdLst/>
              <a:ahLst/>
              <a:cxnLst/>
              <a:rect l="0" t="0" r="0" b="0"/>
              <a:pathLst>
                <a:path w="33722" h="44962">
                  <a:moveTo>
                    <a:pt x="31983" y="32428"/>
                  </a:moveTo>
                  <a:cubicBezTo>
                    <a:pt x="31672" y="34691"/>
                    <a:pt x="30963" y="36677"/>
                    <a:pt x="29794" y="38284"/>
                  </a:cubicBezTo>
                  <a:cubicBezTo>
                    <a:pt x="27614" y="41402"/>
                    <a:pt x="24519" y="43316"/>
                    <a:pt x="20461" y="44009"/>
                  </a:cubicBezTo>
                  <a:cubicBezTo>
                    <a:pt x="18786" y="44328"/>
                    <a:pt x="16808" y="44298"/>
                    <a:pt x="14526" y="44002"/>
                  </a:cubicBezTo>
                  <a:cubicBezTo>
                    <a:pt x="9625" y="43343"/>
                    <a:pt x="6095" y="41184"/>
                    <a:pt x="3915" y="37512"/>
                  </a:cubicBezTo>
                  <a:cubicBezTo>
                    <a:pt x="2929" y="35894"/>
                    <a:pt x="2611" y="33855"/>
                    <a:pt x="2929" y="31446"/>
                  </a:cubicBezTo>
                  <a:cubicBezTo>
                    <a:pt x="3319" y="28512"/>
                    <a:pt x="4690" y="26249"/>
                    <a:pt x="7054" y="24683"/>
                  </a:cubicBezTo>
                  <a:cubicBezTo>
                    <a:pt x="7830" y="24200"/>
                    <a:pt x="9460" y="23480"/>
                    <a:pt x="11948" y="22671"/>
                  </a:cubicBezTo>
                  <a:cubicBezTo>
                    <a:pt x="7913" y="19894"/>
                    <a:pt x="6159" y="16489"/>
                    <a:pt x="6687" y="12464"/>
                  </a:cubicBezTo>
                  <a:cubicBezTo>
                    <a:pt x="7306" y="7927"/>
                    <a:pt x="10037" y="4937"/>
                    <a:pt x="14889" y="3431"/>
                  </a:cubicBezTo>
                  <a:cubicBezTo>
                    <a:pt x="17010" y="2805"/>
                    <a:pt x="19333" y="2647"/>
                    <a:pt x="21866" y="2981"/>
                  </a:cubicBezTo>
                  <a:cubicBezTo>
                    <a:pt x="25568" y="3461"/>
                    <a:pt x="28412" y="4697"/>
                    <a:pt x="30323" y="6653"/>
                  </a:cubicBezTo>
                  <a:cubicBezTo>
                    <a:pt x="32151" y="8530"/>
                    <a:pt x="32874" y="10733"/>
                    <a:pt x="32556" y="13296"/>
                  </a:cubicBezTo>
                  <a:cubicBezTo>
                    <a:pt x="32080" y="16777"/>
                    <a:pt x="29630" y="19362"/>
                    <a:pt x="25216" y="21007"/>
                  </a:cubicBezTo>
                  <a:cubicBezTo>
                    <a:pt x="28093" y="22559"/>
                    <a:pt x="30042" y="24275"/>
                    <a:pt x="31065" y="26152"/>
                  </a:cubicBezTo>
                  <a:cubicBezTo>
                    <a:pt x="32020" y="27808"/>
                    <a:pt x="32301" y="29951"/>
                    <a:pt x="31983" y="32428"/>
                  </a:cubicBezTo>
                  <a:close/>
                  <a:moveTo>
                    <a:pt x="24286" y="34822"/>
                  </a:moveTo>
                  <a:cubicBezTo>
                    <a:pt x="24672" y="32023"/>
                    <a:pt x="23541" y="29708"/>
                    <a:pt x="20944" y="27943"/>
                  </a:cubicBezTo>
                  <a:cubicBezTo>
                    <a:pt x="19247" y="26770"/>
                    <a:pt x="17422" y="25665"/>
                    <a:pt x="15436" y="24601"/>
                  </a:cubicBezTo>
                  <a:lnTo>
                    <a:pt x="14593" y="24200"/>
                  </a:lnTo>
                  <a:cubicBezTo>
                    <a:pt x="11244" y="25878"/>
                    <a:pt x="9370" y="28336"/>
                    <a:pt x="8928" y="31562"/>
                  </a:cubicBezTo>
                  <a:cubicBezTo>
                    <a:pt x="8673" y="33417"/>
                    <a:pt x="8842" y="34938"/>
                    <a:pt x="9479" y="36182"/>
                  </a:cubicBezTo>
                  <a:cubicBezTo>
                    <a:pt x="10813" y="38959"/>
                    <a:pt x="13031" y="40581"/>
                    <a:pt x="16088" y="40993"/>
                  </a:cubicBezTo>
                  <a:cubicBezTo>
                    <a:pt x="18258" y="41274"/>
                    <a:pt x="20067" y="40836"/>
                    <a:pt x="21566" y="39719"/>
                  </a:cubicBezTo>
                  <a:cubicBezTo>
                    <a:pt x="23106" y="38532"/>
                    <a:pt x="24024" y="36917"/>
                    <a:pt x="24286" y="34822"/>
                  </a:cubicBezTo>
                  <a:close/>
                  <a:moveTo>
                    <a:pt x="26924" y="13379"/>
                  </a:moveTo>
                  <a:cubicBezTo>
                    <a:pt x="27164" y="11464"/>
                    <a:pt x="26759" y="9875"/>
                    <a:pt x="25635" y="8530"/>
                  </a:cubicBezTo>
                  <a:cubicBezTo>
                    <a:pt x="24519" y="7207"/>
                    <a:pt x="22881" y="6402"/>
                    <a:pt x="20719" y="6121"/>
                  </a:cubicBezTo>
                  <a:cubicBezTo>
                    <a:pt x="18756" y="5840"/>
                    <a:pt x="17156" y="6181"/>
                    <a:pt x="15860" y="7133"/>
                  </a:cubicBezTo>
                  <a:cubicBezTo>
                    <a:pt x="14642" y="7998"/>
                    <a:pt x="13967" y="9182"/>
                    <a:pt x="13743" y="10688"/>
                  </a:cubicBezTo>
                  <a:cubicBezTo>
                    <a:pt x="13563" y="12153"/>
                    <a:pt x="14076" y="13607"/>
                    <a:pt x="15286" y="14979"/>
                  </a:cubicBezTo>
                  <a:cubicBezTo>
                    <a:pt x="15953" y="15747"/>
                    <a:pt x="16969" y="16507"/>
                    <a:pt x="18291" y="17320"/>
                  </a:cubicBezTo>
                  <a:cubicBezTo>
                    <a:pt x="18756" y="17646"/>
                    <a:pt x="19479" y="18051"/>
                    <a:pt x="20431" y="18613"/>
                  </a:cubicBezTo>
                  <a:lnTo>
                    <a:pt x="22106" y="19539"/>
                  </a:lnTo>
                  <a:cubicBezTo>
                    <a:pt x="24927" y="18362"/>
                    <a:pt x="26535" y="16301"/>
                    <a:pt x="26924" y="1337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1" name="任意多边形: 形状 10">
              <a:extLst>
                <a:ext uri="{FF2B5EF4-FFF2-40B4-BE49-F238E27FC236}">
                  <a16:creationId xmlns:a16="http://schemas.microsoft.com/office/drawing/2014/main" id="{18DEA7C9-62C7-4FC6-A6AB-355A11816DAC}"/>
                </a:ext>
              </a:extLst>
            </p:cNvPr>
            <p:cNvSpPr/>
            <p:nvPr/>
          </p:nvSpPr>
          <p:spPr>
            <a:xfrm>
              <a:off x="4861065" y="2361004"/>
              <a:ext cx="74221" cy="98962"/>
            </a:xfrm>
            <a:custGeom>
              <a:avLst/>
              <a:gdLst/>
              <a:ahLst/>
              <a:cxnLst/>
              <a:rect l="0" t="0" r="0" b="0"/>
              <a:pathLst>
                <a:path w="33722" h="44962">
                  <a:moveTo>
                    <a:pt x="31870" y="17677"/>
                  </a:moveTo>
                  <a:cubicBezTo>
                    <a:pt x="32578" y="22859"/>
                    <a:pt x="32132" y="27265"/>
                    <a:pt x="30544" y="30922"/>
                  </a:cubicBezTo>
                  <a:cubicBezTo>
                    <a:pt x="28891" y="34781"/>
                    <a:pt x="26426" y="38026"/>
                    <a:pt x="23144" y="40619"/>
                  </a:cubicBezTo>
                  <a:cubicBezTo>
                    <a:pt x="19775" y="43283"/>
                    <a:pt x="15875" y="44920"/>
                    <a:pt x="11491" y="45531"/>
                  </a:cubicBezTo>
                  <a:lnTo>
                    <a:pt x="8666" y="43980"/>
                  </a:lnTo>
                  <a:lnTo>
                    <a:pt x="9291" y="42744"/>
                  </a:lnTo>
                  <a:cubicBezTo>
                    <a:pt x="9966" y="42845"/>
                    <a:pt x="10771" y="42845"/>
                    <a:pt x="11749" y="42721"/>
                  </a:cubicBezTo>
                  <a:cubicBezTo>
                    <a:pt x="15107" y="42256"/>
                    <a:pt x="17902" y="40713"/>
                    <a:pt x="20127" y="38112"/>
                  </a:cubicBezTo>
                  <a:cubicBezTo>
                    <a:pt x="21004" y="37071"/>
                    <a:pt x="21780" y="35729"/>
                    <a:pt x="22432" y="34107"/>
                  </a:cubicBezTo>
                  <a:cubicBezTo>
                    <a:pt x="23488" y="31533"/>
                    <a:pt x="23960" y="27891"/>
                    <a:pt x="23844" y="23218"/>
                  </a:cubicBezTo>
                  <a:cubicBezTo>
                    <a:pt x="21004" y="26325"/>
                    <a:pt x="19374" y="27943"/>
                    <a:pt x="19026" y="28044"/>
                  </a:cubicBezTo>
                  <a:cubicBezTo>
                    <a:pt x="17666" y="28696"/>
                    <a:pt x="16148" y="29131"/>
                    <a:pt x="14511" y="29363"/>
                  </a:cubicBezTo>
                  <a:cubicBezTo>
                    <a:pt x="11614" y="29768"/>
                    <a:pt x="9156" y="29131"/>
                    <a:pt x="7092" y="27486"/>
                  </a:cubicBezTo>
                  <a:cubicBezTo>
                    <a:pt x="4851" y="25691"/>
                    <a:pt x="3484" y="23042"/>
                    <a:pt x="3012" y="19509"/>
                  </a:cubicBezTo>
                  <a:cubicBezTo>
                    <a:pt x="2198" y="13817"/>
                    <a:pt x="3851" y="9317"/>
                    <a:pt x="7912" y="5979"/>
                  </a:cubicBezTo>
                  <a:cubicBezTo>
                    <a:pt x="9831" y="4405"/>
                    <a:pt x="12311" y="3405"/>
                    <a:pt x="15399" y="3000"/>
                  </a:cubicBezTo>
                  <a:cubicBezTo>
                    <a:pt x="21176" y="2172"/>
                    <a:pt x="25639" y="4057"/>
                    <a:pt x="28753" y="8542"/>
                  </a:cubicBezTo>
                  <a:cubicBezTo>
                    <a:pt x="30308" y="10760"/>
                    <a:pt x="31319" y="13799"/>
                    <a:pt x="31870" y="17677"/>
                  </a:cubicBezTo>
                  <a:close/>
                  <a:moveTo>
                    <a:pt x="23001" y="15837"/>
                  </a:moveTo>
                  <a:cubicBezTo>
                    <a:pt x="22488" y="12244"/>
                    <a:pt x="21536" y="9670"/>
                    <a:pt x="20124" y="8077"/>
                  </a:cubicBezTo>
                  <a:cubicBezTo>
                    <a:pt x="18711" y="6515"/>
                    <a:pt x="16999" y="5874"/>
                    <a:pt x="15005" y="6125"/>
                  </a:cubicBezTo>
                  <a:cubicBezTo>
                    <a:pt x="12514" y="6496"/>
                    <a:pt x="10985" y="7920"/>
                    <a:pt x="10457" y="10494"/>
                  </a:cubicBezTo>
                  <a:cubicBezTo>
                    <a:pt x="10149" y="11862"/>
                    <a:pt x="10108" y="13428"/>
                    <a:pt x="10370" y="15226"/>
                  </a:cubicBezTo>
                  <a:cubicBezTo>
                    <a:pt x="10805" y="18220"/>
                    <a:pt x="11749" y="20464"/>
                    <a:pt x="13188" y="21892"/>
                  </a:cubicBezTo>
                  <a:cubicBezTo>
                    <a:pt x="14559" y="23260"/>
                    <a:pt x="16246" y="23784"/>
                    <a:pt x="18224" y="23503"/>
                  </a:cubicBezTo>
                  <a:cubicBezTo>
                    <a:pt x="20798" y="23185"/>
                    <a:pt x="22346" y="21914"/>
                    <a:pt x="22934" y="19764"/>
                  </a:cubicBezTo>
                  <a:cubicBezTo>
                    <a:pt x="23204" y="18778"/>
                    <a:pt x="23204" y="17463"/>
                    <a:pt x="23001" y="1583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2" name="任意多边形: 形状 11">
              <a:extLst>
                <a:ext uri="{FF2B5EF4-FFF2-40B4-BE49-F238E27FC236}">
                  <a16:creationId xmlns:a16="http://schemas.microsoft.com/office/drawing/2014/main" id="{0DB8BCA1-F5E2-4F9B-8F74-50FC048DE809}"/>
                </a:ext>
              </a:extLst>
            </p:cNvPr>
            <p:cNvSpPr/>
            <p:nvPr/>
          </p:nvSpPr>
          <p:spPr>
            <a:xfrm>
              <a:off x="5003787" y="2319593"/>
              <a:ext cx="82468" cy="98962"/>
            </a:xfrm>
            <a:custGeom>
              <a:avLst/>
              <a:gdLst/>
              <a:ahLst/>
              <a:cxnLst/>
              <a:rect l="0" t="0" r="0" b="0"/>
              <a:pathLst>
                <a:path w="37468" h="44962">
                  <a:moveTo>
                    <a:pt x="35743" y="24337"/>
                  </a:moveTo>
                  <a:cubicBezTo>
                    <a:pt x="36680" y="26435"/>
                    <a:pt x="37084" y="28488"/>
                    <a:pt x="36938" y="30448"/>
                  </a:cubicBezTo>
                  <a:cubicBezTo>
                    <a:pt x="36680" y="34240"/>
                    <a:pt x="35005" y="37499"/>
                    <a:pt x="31902" y="40201"/>
                  </a:cubicBezTo>
                  <a:cubicBezTo>
                    <a:pt x="30617" y="41347"/>
                    <a:pt x="28923" y="42370"/>
                    <a:pt x="26799" y="43258"/>
                  </a:cubicBezTo>
                  <a:cubicBezTo>
                    <a:pt x="22273" y="45214"/>
                    <a:pt x="18155" y="45214"/>
                    <a:pt x="14408" y="43221"/>
                  </a:cubicBezTo>
                  <a:cubicBezTo>
                    <a:pt x="12711" y="42318"/>
                    <a:pt x="11377" y="40744"/>
                    <a:pt x="10410" y="38579"/>
                  </a:cubicBezTo>
                  <a:cubicBezTo>
                    <a:pt x="9230" y="35840"/>
                    <a:pt x="9230" y="33157"/>
                    <a:pt x="10410" y="30605"/>
                  </a:cubicBezTo>
                  <a:cubicBezTo>
                    <a:pt x="10815" y="29788"/>
                    <a:pt x="11860" y="28357"/>
                    <a:pt x="13576" y="26352"/>
                  </a:cubicBezTo>
                  <a:cubicBezTo>
                    <a:pt x="8649" y="26079"/>
                    <a:pt x="5385" y="24071"/>
                    <a:pt x="3778" y="20372"/>
                  </a:cubicBezTo>
                  <a:cubicBezTo>
                    <a:pt x="1938" y="16168"/>
                    <a:pt x="2721" y="12170"/>
                    <a:pt x="6127" y="8378"/>
                  </a:cubicBezTo>
                  <a:cubicBezTo>
                    <a:pt x="7592" y="6722"/>
                    <a:pt x="9488" y="5400"/>
                    <a:pt x="11838" y="4343"/>
                  </a:cubicBezTo>
                  <a:cubicBezTo>
                    <a:pt x="15258" y="2871"/>
                    <a:pt x="18323" y="2432"/>
                    <a:pt x="20969" y="3144"/>
                  </a:cubicBezTo>
                  <a:cubicBezTo>
                    <a:pt x="23498" y="3796"/>
                    <a:pt x="25293" y="5325"/>
                    <a:pt x="26316" y="7678"/>
                  </a:cubicBezTo>
                  <a:cubicBezTo>
                    <a:pt x="27743" y="10911"/>
                    <a:pt x="26968" y="14389"/>
                    <a:pt x="24034" y="18075"/>
                  </a:cubicBezTo>
                  <a:cubicBezTo>
                    <a:pt x="27294" y="17911"/>
                    <a:pt x="29868" y="18349"/>
                    <a:pt x="31700" y="19409"/>
                  </a:cubicBezTo>
                  <a:cubicBezTo>
                    <a:pt x="33375" y="20372"/>
                    <a:pt x="34720" y="22002"/>
                    <a:pt x="35743" y="24337"/>
                  </a:cubicBezTo>
                  <a:close/>
                  <a:moveTo>
                    <a:pt x="21546" y="10660"/>
                  </a:moveTo>
                  <a:cubicBezTo>
                    <a:pt x="20766" y="8914"/>
                    <a:pt x="19560" y="7742"/>
                    <a:pt x="17930" y="7198"/>
                  </a:cubicBezTo>
                  <a:cubicBezTo>
                    <a:pt x="16278" y="6633"/>
                    <a:pt x="14483" y="6794"/>
                    <a:pt x="12486" y="7674"/>
                  </a:cubicBezTo>
                  <a:cubicBezTo>
                    <a:pt x="10695" y="8450"/>
                    <a:pt x="9466" y="9574"/>
                    <a:pt x="8855" y="11043"/>
                  </a:cubicBezTo>
                  <a:cubicBezTo>
                    <a:pt x="8282" y="12425"/>
                    <a:pt x="8282" y="13770"/>
                    <a:pt x="8900" y="15160"/>
                  </a:cubicBezTo>
                  <a:cubicBezTo>
                    <a:pt x="9511" y="16543"/>
                    <a:pt x="10695" y="17480"/>
                    <a:pt x="12445" y="18072"/>
                  </a:cubicBezTo>
                  <a:cubicBezTo>
                    <a:pt x="13385" y="18342"/>
                    <a:pt x="14648" y="18499"/>
                    <a:pt x="16210" y="18499"/>
                  </a:cubicBezTo>
                  <a:cubicBezTo>
                    <a:pt x="16768" y="18521"/>
                    <a:pt x="17604" y="18521"/>
                    <a:pt x="18706" y="18499"/>
                  </a:cubicBezTo>
                  <a:lnTo>
                    <a:pt x="20605" y="18398"/>
                  </a:lnTo>
                  <a:cubicBezTo>
                    <a:pt x="22419" y="15951"/>
                    <a:pt x="22730" y="13358"/>
                    <a:pt x="21546" y="10660"/>
                  </a:cubicBezTo>
                  <a:close/>
                  <a:moveTo>
                    <a:pt x="30418" y="30365"/>
                  </a:moveTo>
                  <a:cubicBezTo>
                    <a:pt x="29294" y="27780"/>
                    <a:pt x="27136" y="26386"/>
                    <a:pt x="23989" y="26191"/>
                  </a:cubicBezTo>
                  <a:cubicBezTo>
                    <a:pt x="21924" y="26079"/>
                    <a:pt x="19785" y="26086"/>
                    <a:pt x="17548" y="26229"/>
                  </a:cubicBezTo>
                  <a:lnTo>
                    <a:pt x="16611" y="26274"/>
                  </a:lnTo>
                  <a:cubicBezTo>
                    <a:pt x="14625" y="29451"/>
                    <a:pt x="14277" y="32557"/>
                    <a:pt x="15584" y="35514"/>
                  </a:cubicBezTo>
                  <a:cubicBezTo>
                    <a:pt x="16323" y="37218"/>
                    <a:pt x="17289" y="38447"/>
                    <a:pt x="18447" y="39223"/>
                  </a:cubicBezTo>
                  <a:cubicBezTo>
                    <a:pt x="21055" y="40920"/>
                    <a:pt x="23764" y="41115"/>
                    <a:pt x="26608" y="39882"/>
                  </a:cubicBezTo>
                  <a:cubicBezTo>
                    <a:pt x="28579" y="39028"/>
                    <a:pt x="29950" y="37672"/>
                    <a:pt x="30643" y="35918"/>
                  </a:cubicBezTo>
                  <a:cubicBezTo>
                    <a:pt x="31340" y="34142"/>
                    <a:pt x="31250" y="32287"/>
                    <a:pt x="30418" y="3036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3" name="任意多边形: 形状 12">
              <a:extLst>
                <a:ext uri="{FF2B5EF4-FFF2-40B4-BE49-F238E27FC236}">
                  <a16:creationId xmlns:a16="http://schemas.microsoft.com/office/drawing/2014/main" id="{475D5159-42FC-42E7-9BC7-1CCCC6465812}"/>
                </a:ext>
              </a:extLst>
            </p:cNvPr>
            <p:cNvSpPr/>
            <p:nvPr/>
          </p:nvSpPr>
          <p:spPr>
            <a:xfrm>
              <a:off x="4166910" y="1204452"/>
              <a:ext cx="1311245" cy="1311243"/>
            </a:xfrm>
            <a:custGeom>
              <a:avLst/>
              <a:gdLst/>
              <a:ahLst/>
              <a:cxnLst/>
              <a:rect l="0" t="0" r="0" b="0"/>
              <a:pathLst>
                <a:path w="595756" h="595756">
                  <a:moveTo>
                    <a:pt x="183620" y="26078"/>
                  </a:moveTo>
                  <a:cubicBezTo>
                    <a:pt x="148336" y="40976"/>
                    <a:pt x="116701" y="62333"/>
                    <a:pt x="89517" y="89513"/>
                  </a:cubicBezTo>
                  <a:cubicBezTo>
                    <a:pt x="62326" y="116686"/>
                    <a:pt x="40995" y="148362"/>
                    <a:pt x="26086" y="183609"/>
                  </a:cubicBezTo>
                  <a:cubicBezTo>
                    <a:pt x="10645" y="220108"/>
                    <a:pt x="2810" y="258858"/>
                    <a:pt x="2810" y="298834"/>
                  </a:cubicBezTo>
                  <a:cubicBezTo>
                    <a:pt x="2810" y="338802"/>
                    <a:pt x="10645" y="377575"/>
                    <a:pt x="26086" y="414058"/>
                  </a:cubicBezTo>
                  <a:cubicBezTo>
                    <a:pt x="40995" y="449305"/>
                    <a:pt x="62326" y="480948"/>
                    <a:pt x="89517" y="508132"/>
                  </a:cubicBezTo>
                  <a:cubicBezTo>
                    <a:pt x="116697" y="535315"/>
                    <a:pt x="148336" y="556646"/>
                    <a:pt x="183620" y="571555"/>
                  </a:cubicBezTo>
                  <a:cubicBezTo>
                    <a:pt x="220093" y="586996"/>
                    <a:pt x="258847" y="594823"/>
                    <a:pt x="298811" y="594823"/>
                  </a:cubicBezTo>
                  <a:cubicBezTo>
                    <a:pt x="338768" y="594823"/>
                    <a:pt x="377545" y="586996"/>
                    <a:pt x="414043" y="571555"/>
                  </a:cubicBezTo>
                  <a:cubicBezTo>
                    <a:pt x="449290" y="556646"/>
                    <a:pt x="480944" y="535315"/>
                    <a:pt x="508124" y="508132"/>
                  </a:cubicBezTo>
                  <a:cubicBezTo>
                    <a:pt x="535319" y="480944"/>
                    <a:pt x="556654" y="449305"/>
                    <a:pt x="571544" y="414058"/>
                  </a:cubicBezTo>
                  <a:cubicBezTo>
                    <a:pt x="587000" y="377575"/>
                    <a:pt x="594827" y="338798"/>
                    <a:pt x="594827" y="298834"/>
                  </a:cubicBezTo>
                  <a:cubicBezTo>
                    <a:pt x="594827" y="258854"/>
                    <a:pt x="587004" y="220108"/>
                    <a:pt x="571544" y="183609"/>
                  </a:cubicBezTo>
                  <a:cubicBezTo>
                    <a:pt x="556654" y="148362"/>
                    <a:pt x="535319" y="116686"/>
                    <a:pt x="508124" y="89513"/>
                  </a:cubicBezTo>
                  <a:cubicBezTo>
                    <a:pt x="480944" y="62333"/>
                    <a:pt x="449290" y="40976"/>
                    <a:pt x="414043" y="26078"/>
                  </a:cubicBezTo>
                  <a:cubicBezTo>
                    <a:pt x="377541" y="10671"/>
                    <a:pt x="338768" y="2810"/>
                    <a:pt x="298811" y="2810"/>
                  </a:cubicBezTo>
                  <a:cubicBezTo>
                    <a:pt x="258847" y="2810"/>
                    <a:pt x="220093" y="10671"/>
                    <a:pt x="183620" y="26078"/>
                  </a:cubicBezTo>
                  <a:close/>
                  <a:moveTo>
                    <a:pt x="187420" y="562540"/>
                  </a:moveTo>
                  <a:cubicBezTo>
                    <a:pt x="153338" y="548141"/>
                    <a:pt x="122730" y="527503"/>
                    <a:pt x="96453" y="501207"/>
                  </a:cubicBezTo>
                  <a:cubicBezTo>
                    <a:pt x="70142" y="474945"/>
                    <a:pt x="49496" y="444307"/>
                    <a:pt x="35105" y="410251"/>
                  </a:cubicBezTo>
                  <a:cubicBezTo>
                    <a:pt x="20177" y="374974"/>
                    <a:pt x="12623" y="337487"/>
                    <a:pt x="12623" y="298841"/>
                  </a:cubicBezTo>
                  <a:cubicBezTo>
                    <a:pt x="12623" y="260196"/>
                    <a:pt x="20173" y="222708"/>
                    <a:pt x="35105" y="187405"/>
                  </a:cubicBezTo>
                  <a:cubicBezTo>
                    <a:pt x="49496" y="153331"/>
                    <a:pt x="70142" y="122722"/>
                    <a:pt x="96453" y="96445"/>
                  </a:cubicBezTo>
                  <a:cubicBezTo>
                    <a:pt x="122730" y="70153"/>
                    <a:pt x="153338" y="49489"/>
                    <a:pt x="187420" y="35067"/>
                  </a:cubicBezTo>
                  <a:cubicBezTo>
                    <a:pt x="222682" y="20147"/>
                    <a:pt x="260169" y="12575"/>
                    <a:pt x="298811" y="12575"/>
                  </a:cubicBezTo>
                  <a:cubicBezTo>
                    <a:pt x="337453" y="12575"/>
                    <a:pt x="374933" y="20147"/>
                    <a:pt x="410218" y="35067"/>
                  </a:cubicBezTo>
                  <a:cubicBezTo>
                    <a:pt x="444322" y="49489"/>
                    <a:pt x="474908" y="70153"/>
                    <a:pt x="501196" y="96445"/>
                  </a:cubicBezTo>
                  <a:cubicBezTo>
                    <a:pt x="527507" y="122722"/>
                    <a:pt x="548126" y="153331"/>
                    <a:pt x="562548" y="187405"/>
                  </a:cubicBezTo>
                  <a:cubicBezTo>
                    <a:pt x="577483" y="222708"/>
                    <a:pt x="585040" y="260196"/>
                    <a:pt x="585040" y="298841"/>
                  </a:cubicBezTo>
                  <a:cubicBezTo>
                    <a:pt x="585040" y="337487"/>
                    <a:pt x="577483" y="374974"/>
                    <a:pt x="562548" y="410251"/>
                  </a:cubicBezTo>
                  <a:cubicBezTo>
                    <a:pt x="548126" y="444311"/>
                    <a:pt x="527511" y="474949"/>
                    <a:pt x="501196" y="501207"/>
                  </a:cubicBezTo>
                  <a:cubicBezTo>
                    <a:pt x="474904" y="527507"/>
                    <a:pt x="444318" y="548141"/>
                    <a:pt x="410218" y="562540"/>
                  </a:cubicBezTo>
                  <a:cubicBezTo>
                    <a:pt x="374933" y="577475"/>
                    <a:pt x="337457" y="585003"/>
                    <a:pt x="298811" y="585003"/>
                  </a:cubicBezTo>
                  <a:cubicBezTo>
                    <a:pt x="260166" y="585003"/>
                    <a:pt x="222682" y="577475"/>
                    <a:pt x="187420" y="562540"/>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4" name="任意多边形: 形状 13">
              <a:extLst>
                <a:ext uri="{FF2B5EF4-FFF2-40B4-BE49-F238E27FC236}">
                  <a16:creationId xmlns:a16="http://schemas.microsoft.com/office/drawing/2014/main" id="{F34F5299-BAFD-4AF4-ACD0-8E88453F8F88}"/>
                </a:ext>
              </a:extLst>
            </p:cNvPr>
            <p:cNvSpPr/>
            <p:nvPr/>
          </p:nvSpPr>
          <p:spPr>
            <a:xfrm>
              <a:off x="4336662" y="1374171"/>
              <a:ext cx="973126" cy="973125"/>
            </a:xfrm>
            <a:custGeom>
              <a:avLst/>
              <a:gdLst/>
              <a:ahLst/>
              <a:cxnLst/>
              <a:rect l="0" t="0" r="0" b="0"/>
              <a:pathLst>
                <a:path w="442133" h="442133">
                  <a:moveTo>
                    <a:pt x="136473" y="20005"/>
                  </a:moveTo>
                  <a:cubicBezTo>
                    <a:pt x="110414" y="31017"/>
                    <a:pt x="86992" y="46802"/>
                    <a:pt x="66935" y="66920"/>
                  </a:cubicBezTo>
                  <a:cubicBezTo>
                    <a:pt x="46817" y="87044"/>
                    <a:pt x="31028" y="110421"/>
                    <a:pt x="19997" y="136488"/>
                  </a:cubicBezTo>
                  <a:cubicBezTo>
                    <a:pt x="8592" y="163488"/>
                    <a:pt x="2810" y="192148"/>
                    <a:pt x="2810" y="221693"/>
                  </a:cubicBezTo>
                  <a:cubicBezTo>
                    <a:pt x="2810" y="251252"/>
                    <a:pt x="8592" y="279912"/>
                    <a:pt x="19997" y="306912"/>
                  </a:cubicBezTo>
                  <a:cubicBezTo>
                    <a:pt x="31028" y="332964"/>
                    <a:pt x="46817" y="356356"/>
                    <a:pt x="66935" y="376469"/>
                  </a:cubicBezTo>
                  <a:cubicBezTo>
                    <a:pt x="86992" y="396571"/>
                    <a:pt x="110414" y="412361"/>
                    <a:pt x="136473" y="423380"/>
                  </a:cubicBezTo>
                  <a:cubicBezTo>
                    <a:pt x="163481" y="434839"/>
                    <a:pt x="192115" y="440597"/>
                    <a:pt x="221670" y="440597"/>
                  </a:cubicBezTo>
                  <a:cubicBezTo>
                    <a:pt x="251226" y="440597"/>
                    <a:pt x="279897" y="434839"/>
                    <a:pt x="306897" y="423380"/>
                  </a:cubicBezTo>
                  <a:cubicBezTo>
                    <a:pt x="332972" y="412365"/>
                    <a:pt x="356386" y="396575"/>
                    <a:pt x="376484" y="376469"/>
                  </a:cubicBezTo>
                  <a:cubicBezTo>
                    <a:pt x="396586" y="356356"/>
                    <a:pt x="412342" y="332979"/>
                    <a:pt x="423377" y="306912"/>
                  </a:cubicBezTo>
                  <a:cubicBezTo>
                    <a:pt x="434782" y="279912"/>
                    <a:pt x="440594" y="251256"/>
                    <a:pt x="440594" y="221693"/>
                  </a:cubicBezTo>
                  <a:cubicBezTo>
                    <a:pt x="440594" y="192148"/>
                    <a:pt x="434782" y="163488"/>
                    <a:pt x="423377" y="136488"/>
                  </a:cubicBezTo>
                  <a:cubicBezTo>
                    <a:pt x="412342" y="110421"/>
                    <a:pt x="396586" y="87044"/>
                    <a:pt x="376484" y="66920"/>
                  </a:cubicBezTo>
                  <a:cubicBezTo>
                    <a:pt x="356382" y="46802"/>
                    <a:pt x="332972" y="31021"/>
                    <a:pt x="306897" y="20005"/>
                  </a:cubicBezTo>
                  <a:cubicBezTo>
                    <a:pt x="279897" y="8577"/>
                    <a:pt x="251229" y="2810"/>
                    <a:pt x="221670" y="2810"/>
                  </a:cubicBezTo>
                  <a:cubicBezTo>
                    <a:pt x="192111" y="2810"/>
                    <a:pt x="163481" y="8577"/>
                    <a:pt x="136473" y="20005"/>
                  </a:cubicBezTo>
                  <a:close/>
                  <a:moveTo>
                    <a:pt x="139077" y="417288"/>
                  </a:moveTo>
                  <a:cubicBezTo>
                    <a:pt x="113801" y="406613"/>
                    <a:pt x="91083" y="391307"/>
                    <a:pt x="71577" y="371801"/>
                  </a:cubicBezTo>
                  <a:cubicBezTo>
                    <a:pt x="52082" y="352294"/>
                    <a:pt x="36795" y="329611"/>
                    <a:pt x="26097" y="304334"/>
                  </a:cubicBezTo>
                  <a:cubicBezTo>
                    <a:pt x="15044" y="278170"/>
                    <a:pt x="9416" y="250379"/>
                    <a:pt x="9416" y="221689"/>
                  </a:cubicBezTo>
                  <a:cubicBezTo>
                    <a:pt x="9416" y="193044"/>
                    <a:pt x="15044" y="165246"/>
                    <a:pt x="26097" y="139059"/>
                  </a:cubicBezTo>
                  <a:cubicBezTo>
                    <a:pt x="36791" y="113759"/>
                    <a:pt x="52082" y="91057"/>
                    <a:pt x="71577" y="71592"/>
                  </a:cubicBezTo>
                  <a:cubicBezTo>
                    <a:pt x="91083" y="52086"/>
                    <a:pt x="113804" y="36772"/>
                    <a:pt x="139077" y="26105"/>
                  </a:cubicBezTo>
                  <a:cubicBezTo>
                    <a:pt x="165238" y="15010"/>
                    <a:pt x="193014" y="9416"/>
                    <a:pt x="221674" y="9416"/>
                  </a:cubicBezTo>
                  <a:cubicBezTo>
                    <a:pt x="250334" y="9416"/>
                    <a:pt x="278147" y="15010"/>
                    <a:pt x="304334" y="26105"/>
                  </a:cubicBezTo>
                  <a:cubicBezTo>
                    <a:pt x="329611" y="36772"/>
                    <a:pt x="352306" y="52086"/>
                    <a:pt x="371801" y="71592"/>
                  </a:cubicBezTo>
                  <a:cubicBezTo>
                    <a:pt x="391307" y="91057"/>
                    <a:pt x="406598" y="113759"/>
                    <a:pt x="417303" y="139059"/>
                  </a:cubicBezTo>
                  <a:cubicBezTo>
                    <a:pt x="428383" y="165246"/>
                    <a:pt x="433969" y="193044"/>
                    <a:pt x="433969" y="221689"/>
                  </a:cubicBezTo>
                  <a:cubicBezTo>
                    <a:pt x="433969" y="250379"/>
                    <a:pt x="428383" y="278170"/>
                    <a:pt x="417303" y="304334"/>
                  </a:cubicBezTo>
                  <a:cubicBezTo>
                    <a:pt x="406602" y="329611"/>
                    <a:pt x="391307" y="352294"/>
                    <a:pt x="371801" y="371801"/>
                  </a:cubicBezTo>
                  <a:cubicBezTo>
                    <a:pt x="352306" y="391307"/>
                    <a:pt x="329611" y="406613"/>
                    <a:pt x="304334" y="417288"/>
                  </a:cubicBezTo>
                  <a:cubicBezTo>
                    <a:pt x="278147" y="428383"/>
                    <a:pt x="250334" y="433977"/>
                    <a:pt x="221674" y="433977"/>
                  </a:cubicBezTo>
                  <a:cubicBezTo>
                    <a:pt x="193014" y="433977"/>
                    <a:pt x="165234" y="428383"/>
                    <a:pt x="139077" y="417288"/>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5" name="任意多边形: 形状 14">
              <a:extLst>
                <a:ext uri="{FF2B5EF4-FFF2-40B4-BE49-F238E27FC236}">
                  <a16:creationId xmlns:a16="http://schemas.microsoft.com/office/drawing/2014/main" id="{33EB111A-AF25-4C15-BBB3-3FA866940D2A}"/>
                </a:ext>
              </a:extLst>
            </p:cNvPr>
            <p:cNvSpPr/>
            <p:nvPr/>
          </p:nvSpPr>
          <p:spPr>
            <a:xfrm>
              <a:off x="4253100" y="2020890"/>
              <a:ext cx="107210" cy="90715"/>
            </a:xfrm>
            <a:custGeom>
              <a:avLst/>
              <a:gdLst/>
              <a:ahLst/>
              <a:cxnLst/>
              <a:rect l="0" t="0" r="0" b="0"/>
              <a:pathLst>
                <a:path w="48709" h="41215">
                  <a:moveTo>
                    <a:pt x="8591" y="3678"/>
                  </a:moveTo>
                  <a:cubicBezTo>
                    <a:pt x="10670" y="2895"/>
                    <a:pt x="12585" y="2636"/>
                    <a:pt x="14395" y="2925"/>
                  </a:cubicBezTo>
                  <a:cubicBezTo>
                    <a:pt x="16197" y="3161"/>
                    <a:pt x="17850" y="3895"/>
                    <a:pt x="19360" y="4997"/>
                  </a:cubicBezTo>
                  <a:cubicBezTo>
                    <a:pt x="20911" y="6177"/>
                    <a:pt x="22256" y="7687"/>
                    <a:pt x="23440" y="9482"/>
                  </a:cubicBezTo>
                  <a:cubicBezTo>
                    <a:pt x="24624" y="11277"/>
                    <a:pt x="25688" y="13401"/>
                    <a:pt x="26621" y="15852"/>
                  </a:cubicBezTo>
                  <a:lnTo>
                    <a:pt x="27760" y="18778"/>
                  </a:lnTo>
                  <a:lnTo>
                    <a:pt x="37978" y="14907"/>
                  </a:lnTo>
                  <a:cubicBezTo>
                    <a:pt x="38596" y="14690"/>
                    <a:pt x="39079" y="14371"/>
                    <a:pt x="39428" y="13944"/>
                  </a:cubicBezTo>
                  <a:cubicBezTo>
                    <a:pt x="39799" y="13540"/>
                    <a:pt x="40001" y="12951"/>
                    <a:pt x="40001" y="12198"/>
                  </a:cubicBezTo>
                  <a:cubicBezTo>
                    <a:pt x="40020" y="11794"/>
                    <a:pt x="39964" y="11157"/>
                    <a:pt x="39799" y="10329"/>
                  </a:cubicBezTo>
                  <a:cubicBezTo>
                    <a:pt x="39660" y="9478"/>
                    <a:pt x="39514" y="8747"/>
                    <a:pt x="39349" y="8219"/>
                  </a:cubicBezTo>
                  <a:lnTo>
                    <a:pt x="41373" y="7447"/>
                  </a:lnTo>
                  <a:lnTo>
                    <a:pt x="48982" y="27373"/>
                  </a:lnTo>
                  <a:lnTo>
                    <a:pt x="46959" y="28126"/>
                  </a:lnTo>
                  <a:cubicBezTo>
                    <a:pt x="46719" y="27662"/>
                    <a:pt x="46408" y="27025"/>
                    <a:pt x="45981" y="26249"/>
                  </a:cubicBezTo>
                  <a:cubicBezTo>
                    <a:pt x="45577" y="25436"/>
                    <a:pt x="45251" y="24923"/>
                    <a:pt x="44981" y="24623"/>
                  </a:cubicBezTo>
                  <a:cubicBezTo>
                    <a:pt x="44452" y="24068"/>
                    <a:pt x="43943" y="23742"/>
                    <a:pt x="43460" y="23683"/>
                  </a:cubicBezTo>
                  <a:cubicBezTo>
                    <a:pt x="42972" y="23638"/>
                    <a:pt x="42418" y="23735"/>
                    <a:pt x="41691" y="23986"/>
                  </a:cubicBezTo>
                  <a:lnTo>
                    <a:pt x="15980" y="33788"/>
                  </a:lnTo>
                  <a:cubicBezTo>
                    <a:pt x="15373" y="34035"/>
                    <a:pt x="14901" y="34327"/>
                    <a:pt x="14552" y="34732"/>
                  </a:cubicBezTo>
                  <a:cubicBezTo>
                    <a:pt x="14181" y="35081"/>
                    <a:pt x="13979" y="35673"/>
                    <a:pt x="13957" y="36486"/>
                  </a:cubicBezTo>
                  <a:cubicBezTo>
                    <a:pt x="13934" y="37036"/>
                    <a:pt x="14001" y="37733"/>
                    <a:pt x="14144" y="38599"/>
                  </a:cubicBezTo>
                  <a:cubicBezTo>
                    <a:pt x="14282" y="39461"/>
                    <a:pt x="14399" y="40105"/>
                    <a:pt x="14515" y="40514"/>
                  </a:cubicBezTo>
                  <a:lnTo>
                    <a:pt x="12491" y="41282"/>
                  </a:lnTo>
                  <a:lnTo>
                    <a:pt x="4844" y="21180"/>
                  </a:lnTo>
                  <a:cubicBezTo>
                    <a:pt x="3027" y="16507"/>
                    <a:pt x="2431" y="12678"/>
                    <a:pt x="3042" y="9789"/>
                  </a:cubicBezTo>
                  <a:cubicBezTo>
                    <a:pt x="3675" y="6923"/>
                    <a:pt x="5511" y="4862"/>
                    <a:pt x="8591" y="3678"/>
                  </a:cubicBezTo>
                  <a:close/>
                  <a:moveTo>
                    <a:pt x="13668" y="13135"/>
                  </a:moveTo>
                  <a:cubicBezTo>
                    <a:pt x="10955" y="14177"/>
                    <a:pt x="9116" y="15507"/>
                    <a:pt x="8224" y="17114"/>
                  </a:cubicBezTo>
                  <a:cubicBezTo>
                    <a:pt x="7302" y="18755"/>
                    <a:pt x="7407" y="20929"/>
                    <a:pt x="8464" y="23750"/>
                  </a:cubicBezTo>
                  <a:lnTo>
                    <a:pt x="9277" y="25893"/>
                  </a:lnTo>
                  <a:lnTo>
                    <a:pt x="25268" y="19767"/>
                  </a:lnTo>
                  <a:lnTo>
                    <a:pt x="24841" y="18680"/>
                  </a:lnTo>
                  <a:cubicBezTo>
                    <a:pt x="23785" y="15923"/>
                    <a:pt x="22335" y="14046"/>
                    <a:pt x="20480" y="13056"/>
                  </a:cubicBezTo>
                  <a:cubicBezTo>
                    <a:pt x="18625" y="12067"/>
                    <a:pt x="16358" y="12112"/>
                    <a:pt x="13668" y="1313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6" name="任意多边形: 形状 15">
              <a:extLst>
                <a:ext uri="{FF2B5EF4-FFF2-40B4-BE49-F238E27FC236}">
                  <a16:creationId xmlns:a16="http://schemas.microsoft.com/office/drawing/2014/main" id="{6548DEB1-F90E-4E16-993C-873436B69183}"/>
                </a:ext>
              </a:extLst>
            </p:cNvPr>
            <p:cNvSpPr/>
            <p:nvPr/>
          </p:nvSpPr>
          <p:spPr>
            <a:xfrm>
              <a:off x="4221199" y="1876147"/>
              <a:ext cx="98962" cy="98962"/>
            </a:xfrm>
            <a:custGeom>
              <a:avLst/>
              <a:gdLst/>
              <a:ahLst/>
              <a:cxnLst/>
              <a:rect l="0" t="0" r="0" b="0"/>
              <a:pathLst>
                <a:path w="44962" h="44962">
                  <a:moveTo>
                    <a:pt x="12728" y="8172"/>
                  </a:moveTo>
                  <a:lnTo>
                    <a:pt x="12961" y="10315"/>
                  </a:lnTo>
                  <a:cubicBezTo>
                    <a:pt x="11582" y="10978"/>
                    <a:pt x="10192" y="12073"/>
                    <a:pt x="8809" y="13526"/>
                  </a:cubicBezTo>
                  <a:cubicBezTo>
                    <a:pt x="7441" y="15006"/>
                    <a:pt x="6707" y="16366"/>
                    <a:pt x="6583" y="17678"/>
                  </a:cubicBezTo>
                  <a:cubicBezTo>
                    <a:pt x="6527" y="18199"/>
                    <a:pt x="6527" y="18952"/>
                    <a:pt x="6606" y="19937"/>
                  </a:cubicBezTo>
                  <a:cubicBezTo>
                    <a:pt x="6684" y="20904"/>
                    <a:pt x="6763" y="21736"/>
                    <a:pt x="6846" y="22316"/>
                  </a:cubicBezTo>
                  <a:lnTo>
                    <a:pt x="7505" y="27918"/>
                  </a:lnTo>
                  <a:lnTo>
                    <a:pt x="22440" y="26180"/>
                  </a:lnTo>
                  <a:lnTo>
                    <a:pt x="21976" y="22219"/>
                  </a:lnTo>
                  <a:cubicBezTo>
                    <a:pt x="21859" y="21234"/>
                    <a:pt x="21657" y="20364"/>
                    <a:pt x="21309" y="19566"/>
                  </a:cubicBezTo>
                  <a:cubicBezTo>
                    <a:pt x="20983" y="18795"/>
                    <a:pt x="20447" y="18101"/>
                    <a:pt x="19694" y="17517"/>
                  </a:cubicBezTo>
                  <a:cubicBezTo>
                    <a:pt x="19252" y="17153"/>
                    <a:pt x="18453" y="16820"/>
                    <a:pt x="17337" y="16498"/>
                  </a:cubicBezTo>
                  <a:cubicBezTo>
                    <a:pt x="16250" y="16224"/>
                    <a:pt x="15295" y="16055"/>
                    <a:pt x="14519" y="16018"/>
                  </a:cubicBezTo>
                  <a:lnTo>
                    <a:pt x="14272" y="13875"/>
                  </a:lnTo>
                  <a:lnTo>
                    <a:pt x="30380" y="11998"/>
                  </a:lnTo>
                  <a:lnTo>
                    <a:pt x="30646" y="14156"/>
                  </a:lnTo>
                  <a:cubicBezTo>
                    <a:pt x="29885" y="14309"/>
                    <a:pt x="28956" y="14688"/>
                    <a:pt x="27854" y="15295"/>
                  </a:cubicBezTo>
                  <a:cubicBezTo>
                    <a:pt x="26753" y="15879"/>
                    <a:pt x="26000" y="16366"/>
                    <a:pt x="25603" y="16824"/>
                  </a:cubicBezTo>
                  <a:cubicBezTo>
                    <a:pt x="25014" y="17498"/>
                    <a:pt x="24647" y="18236"/>
                    <a:pt x="24508" y="19072"/>
                  </a:cubicBezTo>
                  <a:cubicBezTo>
                    <a:pt x="24340" y="19937"/>
                    <a:pt x="24340" y="20866"/>
                    <a:pt x="24463" y="21934"/>
                  </a:cubicBezTo>
                  <a:lnTo>
                    <a:pt x="24921" y="25906"/>
                  </a:lnTo>
                  <a:lnTo>
                    <a:pt x="36116" y="24546"/>
                  </a:lnTo>
                  <a:cubicBezTo>
                    <a:pt x="37278" y="24430"/>
                    <a:pt x="38196" y="24250"/>
                    <a:pt x="38870" y="24003"/>
                  </a:cubicBezTo>
                  <a:cubicBezTo>
                    <a:pt x="39522" y="23733"/>
                    <a:pt x="40009" y="23362"/>
                    <a:pt x="40335" y="22834"/>
                  </a:cubicBezTo>
                  <a:cubicBezTo>
                    <a:pt x="40616" y="22369"/>
                    <a:pt x="40755" y="21695"/>
                    <a:pt x="40785" y="20870"/>
                  </a:cubicBezTo>
                  <a:cubicBezTo>
                    <a:pt x="40804" y="20080"/>
                    <a:pt x="40740" y="19008"/>
                    <a:pt x="40575" y="17663"/>
                  </a:cubicBezTo>
                  <a:cubicBezTo>
                    <a:pt x="40500" y="17022"/>
                    <a:pt x="40422" y="16269"/>
                    <a:pt x="40268" y="15366"/>
                  </a:cubicBezTo>
                  <a:cubicBezTo>
                    <a:pt x="40174" y="14474"/>
                    <a:pt x="40009" y="13699"/>
                    <a:pt x="39848" y="13069"/>
                  </a:cubicBezTo>
                  <a:cubicBezTo>
                    <a:pt x="39683" y="12316"/>
                    <a:pt x="39459" y="11619"/>
                    <a:pt x="39189" y="10975"/>
                  </a:cubicBezTo>
                  <a:cubicBezTo>
                    <a:pt x="38930" y="10334"/>
                    <a:pt x="38623" y="9873"/>
                    <a:pt x="38211" y="9581"/>
                  </a:cubicBezTo>
                  <a:cubicBezTo>
                    <a:pt x="37233" y="8809"/>
                    <a:pt x="35772" y="7996"/>
                    <a:pt x="33804" y="7112"/>
                  </a:cubicBezTo>
                  <a:cubicBezTo>
                    <a:pt x="31856" y="6246"/>
                    <a:pt x="30421" y="5684"/>
                    <a:pt x="29443" y="5448"/>
                  </a:cubicBezTo>
                  <a:lnTo>
                    <a:pt x="29218" y="3462"/>
                  </a:lnTo>
                  <a:lnTo>
                    <a:pt x="41354" y="2810"/>
                  </a:lnTo>
                  <a:lnTo>
                    <a:pt x="45596" y="39159"/>
                  </a:lnTo>
                  <a:lnTo>
                    <a:pt x="43475" y="39399"/>
                  </a:lnTo>
                  <a:cubicBezTo>
                    <a:pt x="43382" y="38889"/>
                    <a:pt x="43213" y="38196"/>
                    <a:pt x="43011" y="37334"/>
                  </a:cubicBezTo>
                  <a:cubicBezTo>
                    <a:pt x="42786" y="36457"/>
                    <a:pt x="42583" y="35850"/>
                    <a:pt x="42415" y="35498"/>
                  </a:cubicBezTo>
                  <a:cubicBezTo>
                    <a:pt x="42029" y="34816"/>
                    <a:pt x="41594" y="34427"/>
                    <a:pt x="41133" y="34224"/>
                  </a:cubicBezTo>
                  <a:cubicBezTo>
                    <a:pt x="40669" y="34026"/>
                    <a:pt x="40066" y="33973"/>
                    <a:pt x="39372" y="34078"/>
                  </a:cubicBezTo>
                  <a:lnTo>
                    <a:pt x="12031" y="37255"/>
                  </a:lnTo>
                  <a:cubicBezTo>
                    <a:pt x="11379" y="37334"/>
                    <a:pt x="10844" y="37473"/>
                    <a:pt x="10439" y="37739"/>
                  </a:cubicBezTo>
                  <a:cubicBezTo>
                    <a:pt x="10034" y="38009"/>
                    <a:pt x="9708" y="38544"/>
                    <a:pt x="9461" y="39320"/>
                  </a:cubicBezTo>
                  <a:cubicBezTo>
                    <a:pt x="9296" y="39830"/>
                    <a:pt x="9169" y="40523"/>
                    <a:pt x="9090" y="41414"/>
                  </a:cubicBezTo>
                  <a:cubicBezTo>
                    <a:pt x="9015" y="42314"/>
                    <a:pt x="8966" y="42951"/>
                    <a:pt x="8966" y="43415"/>
                  </a:cubicBezTo>
                  <a:lnTo>
                    <a:pt x="6831" y="43674"/>
                  </a:lnTo>
                  <a:lnTo>
                    <a:pt x="2810" y="9334"/>
                  </a:lnTo>
                  <a:lnTo>
                    <a:pt x="12728" y="817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7" name="任意多边形: 形状 16">
              <a:extLst>
                <a:ext uri="{FF2B5EF4-FFF2-40B4-BE49-F238E27FC236}">
                  <a16:creationId xmlns:a16="http://schemas.microsoft.com/office/drawing/2014/main" id="{D00AB5E0-3458-46E9-BCA4-FFACF32F022E}"/>
                </a:ext>
              </a:extLst>
            </p:cNvPr>
            <p:cNvSpPr/>
            <p:nvPr/>
          </p:nvSpPr>
          <p:spPr>
            <a:xfrm>
              <a:off x="4220730" y="1722517"/>
              <a:ext cx="107210" cy="115456"/>
            </a:xfrm>
            <a:custGeom>
              <a:avLst/>
              <a:gdLst/>
              <a:ahLst/>
              <a:cxnLst/>
              <a:rect l="0" t="0" r="0" b="0"/>
              <a:pathLst>
                <a:path w="48709" h="52456">
                  <a:moveTo>
                    <a:pt x="47957" y="5811"/>
                  </a:moveTo>
                  <a:lnTo>
                    <a:pt x="45776" y="21065"/>
                  </a:lnTo>
                  <a:cubicBezTo>
                    <a:pt x="41875" y="22856"/>
                    <a:pt x="38638" y="24486"/>
                    <a:pt x="35985" y="26007"/>
                  </a:cubicBezTo>
                  <a:cubicBezTo>
                    <a:pt x="33332" y="27514"/>
                    <a:pt x="30005" y="29451"/>
                    <a:pt x="25985" y="31804"/>
                  </a:cubicBezTo>
                  <a:lnTo>
                    <a:pt x="25782" y="33194"/>
                  </a:lnTo>
                  <a:lnTo>
                    <a:pt x="37956" y="34955"/>
                  </a:lnTo>
                  <a:cubicBezTo>
                    <a:pt x="38638" y="35034"/>
                    <a:pt x="39181" y="35015"/>
                    <a:pt x="39672" y="34854"/>
                  </a:cubicBezTo>
                  <a:cubicBezTo>
                    <a:pt x="40155" y="34663"/>
                    <a:pt x="40586" y="34258"/>
                    <a:pt x="41017" y="33583"/>
                  </a:cubicBezTo>
                  <a:cubicBezTo>
                    <a:pt x="41197" y="33287"/>
                    <a:pt x="41422" y="32823"/>
                    <a:pt x="41647" y="32223"/>
                  </a:cubicBezTo>
                  <a:cubicBezTo>
                    <a:pt x="41894" y="31594"/>
                    <a:pt x="42096" y="30968"/>
                    <a:pt x="42257" y="30339"/>
                  </a:cubicBezTo>
                  <a:lnTo>
                    <a:pt x="44386" y="30642"/>
                  </a:lnTo>
                  <a:lnTo>
                    <a:pt x="41459" y="51164"/>
                  </a:lnTo>
                  <a:lnTo>
                    <a:pt x="39324" y="50860"/>
                  </a:lnTo>
                  <a:cubicBezTo>
                    <a:pt x="39372" y="50377"/>
                    <a:pt x="39402" y="49680"/>
                    <a:pt x="39462" y="48766"/>
                  </a:cubicBezTo>
                  <a:cubicBezTo>
                    <a:pt x="39530" y="47859"/>
                    <a:pt x="39492" y="47237"/>
                    <a:pt x="39402" y="46832"/>
                  </a:cubicBezTo>
                  <a:cubicBezTo>
                    <a:pt x="39245" y="46166"/>
                    <a:pt x="38953" y="45645"/>
                    <a:pt x="38548" y="45311"/>
                  </a:cubicBezTo>
                  <a:cubicBezTo>
                    <a:pt x="38143" y="45008"/>
                    <a:pt x="37578" y="44813"/>
                    <a:pt x="36873" y="44659"/>
                  </a:cubicBezTo>
                  <a:lnTo>
                    <a:pt x="9487" y="40789"/>
                  </a:lnTo>
                  <a:cubicBezTo>
                    <a:pt x="8850" y="40710"/>
                    <a:pt x="8284" y="40710"/>
                    <a:pt x="7835" y="40867"/>
                  </a:cubicBezTo>
                  <a:cubicBezTo>
                    <a:pt x="7363" y="41006"/>
                    <a:pt x="6913" y="41441"/>
                    <a:pt x="6463" y="42108"/>
                  </a:cubicBezTo>
                  <a:cubicBezTo>
                    <a:pt x="6115" y="42625"/>
                    <a:pt x="5811" y="43318"/>
                    <a:pt x="5542" y="44071"/>
                  </a:cubicBezTo>
                  <a:cubicBezTo>
                    <a:pt x="5253" y="44824"/>
                    <a:pt x="5051" y="45461"/>
                    <a:pt x="4931" y="45948"/>
                  </a:cubicBezTo>
                  <a:lnTo>
                    <a:pt x="2810" y="45641"/>
                  </a:lnTo>
                  <a:lnTo>
                    <a:pt x="5834" y="24422"/>
                  </a:lnTo>
                  <a:lnTo>
                    <a:pt x="7970" y="24748"/>
                  </a:lnTo>
                  <a:cubicBezTo>
                    <a:pt x="7947" y="25307"/>
                    <a:pt x="7925" y="26000"/>
                    <a:pt x="7910" y="26790"/>
                  </a:cubicBezTo>
                  <a:cubicBezTo>
                    <a:pt x="7910" y="27603"/>
                    <a:pt x="7947" y="28297"/>
                    <a:pt x="8056" y="28855"/>
                  </a:cubicBezTo>
                  <a:cubicBezTo>
                    <a:pt x="8179" y="29608"/>
                    <a:pt x="8475" y="30129"/>
                    <a:pt x="8970" y="30417"/>
                  </a:cubicBezTo>
                  <a:cubicBezTo>
                    <a:pt x="9453" y="30736"/>
                    <a:pt x="9985" y="30927"/>
                    <a:pt x="10600" y="31028"/>
                  </a:cubicBezTo>
                  <a:lnTo>
                    <a:pt x="23658" y="32883"/>
                  </a:lnTo>
                  <a:lnTo>
                    <a:pt x="23815" y="31751"/>
                  </a:lnTo>
                  <a:cubicBezTo>
                    <a:pt x="22714" y="30174"/>
                    <a:pt x="21410" y="28297"/>
                    <a:pt x="19859" y="26157"/>
                  </a:cubicBezTo>
                  <a:cubicBezTo>
                    <a:pt x="18307" y="24014"/>
                    <a:pt x="17003" y="22331"/>
                    <a:pt x="16003" y="21129"/>
                  </a:cubicBezTo>
                  <a:cubicBezTo>
                    <a:pt x="14575" y="19484"/>
                    <a:pt x="13451" y="18214"/>
                    <a:pt x="12620" y="17404"/>
                  </a:cubicBezTo>
                  <a:cubicBezTo>
                    <a:pt x="11762" y="16591"/>
                    <a:pt x="10990" y="16123"/>
                    <a:pt x="10315" y="16026"/>
                  </a:cubicBezTo>
                  <a:cubicBezTo>
                    <a:pt x="9982" y="15981"/>
                    <a:pt x="9708" y="16295"/>
                    <a:pt x="9453" y="16895"/>
                  </a:cubicBezTo>
                  <a:cubicBezTo>
                    <a:pt x="9169" y="17532"/>
                    <a:pt x="8933" y="18540"/>
                    <a:pt x="8663" y="19896"/>
                  </a:cubicBezTo>
                  <a:lnTo>
                    <a:pt x="6520" y="19600"/>
                  </a:lnTo>
                  <a:lnTo>
                    <a:pt x="8933" y="2810"/>
                  </a:lnTo>
                  <a:lnTo>
                    <a:pt x="11046" y="3121"/>
                  </a:lnTo>
                  <a:cubicBezTo>
                    <a:pt x="10990" y="5163"/>
                    <a:pt x="11132" y="6924"/>
                    <a:pt x="11436" y="8352"/>
                  </a:cubicBezTo>
                  <a:cubicBezTo>
                    <a:pt x="11762" y="9802"/>
                    <a:pt x="12436" y="11256"/>
                    <a:pt x="13451" y="12803"/>
                  </a:cubicBezTo>
                  <a:cubicBezTo>
                    <a:pt x="14924" y="14961"/>
                    <a:pt x="16205" y="16760"/>
                    <a:pt x="17307" y="18191"/>
                  </a:cubicBezTo>
                  <a:cubicBezTo>
                    <a:pt x="18386" y="19634"/>
                    <a:pt x="19799" y="21462"/>
                    <a:pt x="21511" y="23714"/>
                  </a:cubicBezTo>
                  <a:cubicBezTo>
                    <a:pt x="23894" y="22302"/>
                    <a:pt x="26794" y="20571"/>
                    <a:pt x="30230" y="18588"/>
                  </a:cubicBezTo>
                  <a:cubicBezTo>
                    <a:pt x="33651" y="16588"/>
                    <a:pt x="36997" y="14590"/>
                    <a:pt x="40260" y="12590"/>
                  </a:cubicBezTo>
                  <a:cubicBezTo>
                    <a:pt x="41092" y="12061"/>
                    <a:pt x="41913" y="11465"/>
                    <a:pt x="42700" y="10791"/>
                  </a:cubicBezTo>
                  <a:cubicBezTo>
                    <a:pt x="43498" y="10094"/>
                    <a:pt x="44180" y="9277"/>
                    <a:pt x="44723" y="8416"/>
                  </a:cubicBezTo>
                  <a:cubicBezTo>
                    <a:pt x="44993" y="7981"/>
                    <a:pt x="45218" y="7486"/>
                    <a:pt x="45397" y="6943"/>
                  </a:cubicBezTo>
                  <a:cubicBezTo>
                    <a:pt x="45600" y="6385"/>
                    <a:pt x="45716" y="5901"/>
                    <a:pt x="45802" y="5493"/>
                  </a:cubicBezTo>
                  <a:lnTo>
                    <a:pt x="47957" y="581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8" name="任意多边形: 形状 17">
              <a:extLst>
                <a:ext uri="{FF2B5EF4-FFF2-40B4-BE49-F238E27FC236}">
                  <a16:creationId xmlns:a16="http://schemas.microsoft.com/office/drawing/2014/main" id="{AE7C845A-116E-455B-9562-079A22F84397}"/>
                </a:ext>
              </a:extLst>
            </p:cNvPr>
            <p:cNvSpPr/>
            <p:nvPr/>
          </p:nvSpPr>
          <p:spPr>
            <a:xfrm>
              <a:off x="4255044" y="1611903"/>
              <a:ext cx="107210" cy="82468"/>
            </a:xfrm>
            <a:custGeom>
              <a:avLst/>
              <a:gdLst/>
              <a:ahLst/>
              <a:cxnLst/>
              <a:rect l="0" t="0" r="0" b="0"/>
              <a:pathLst>
                <a:path w="48709" h="37468">
                  <a:moveTo>
                    <a:pt x="47113" y="17344"/>
                  </a:moveTo>
                  <a:lnTo>
                    <a:pt x="39035" y="37446"/>
                  </a:lnTo>
                  <a:lnTo>
                    <a:pt x="37034" y="36656"/>
                  </a:lnTo>
                  <a:cubicBezTo>
                    <a:pt x="37207" y="36173"/>
                    <a:pt x="37405" y="35491"/>
                    <a:pt x="37709" y="34546"/>
                  </a:cubicBezTo>
                  <a:cubicBezTo>
                    <a:pt x="37979" y="33655"/>
                    <a:pt x="38136" y="32995"/>
                    <a:pt x="38136" y="32590"/>
                  </a:cubicBezTo>
                  <a:cubicBezTo>
                    <a:pt x="38136" y="31860"/>
                    <a:pt x="37979" y="31294"/>
                    <a:pt x="37649" y="30916"/>
                  </a:cubicBezTo>
                  <a:cubicBezTo>
                    <a:pt x="37323" y="30511"/>
                    <a:pt x="36832" y="30162"/>
                    <a:pt x="36176" y="29900"/>
                  </a:cubicBezTo>
                  <a:lnTo>
                    <a:pt x="10495" y="19622"/>
                  </a:lnTo>
                  <a:cubicBezTo>
                    <a:pt x="9907" y="19405"/>
                    <a:pt x="9378" y="19289"/>
                    <a:pt x="8828" y="19357"/>
                  </a:cubicBezTo>
                  <a:cubicBezTo>
                    <a:pt x="8314" y="19405"/>
                    <a:pt x="7786" y="19660"/>
                    <a:pt x="7265" y="20218"/>
                  </a:cubicBezTo>
                  <a:cubicBezTo>
                    <a:pt x="6909" y="20552"/>
                    <a:pt x="6505" y="21087"/>
                    <a:pt x="5991" y="21826"/>
                  </a:cubicBezTo>
                  <a:cubicBezTo>
                    <a:pt x="5504" y="22556"/>
                    <a:pt x="5092" y="23205"/>
                    <a:pt x="4819" y="23718"/>
                  </a:cubicBezTo>
                  <a:lnTo>
                    <a:pt x="2810" y="22942"/>
                  </a:lnTo>
                  <a:lnTo>
                    <a:pt x="10847" y="2810"/>
                  </a:lnTo>
                  <a:lnTo>
                    <a:pt x="12848" y="3608"/>
                  </a:lnTo>
                  <a:cubicBezTo>
                    <a:pt x="12702" y="4144"/>
                    <a:pt x="12515" y="4819"/>
                    <a:pt x="12312" y="5632"/>
                  </a:cubicBezTo>
                  <a:cubicBezTo>
                    <a:pt x="12095" y="6422"/>
                    <a:pt x="11971" y="7115"/>
                    <a:pt x="11934" y="7719"/>
                  </a:cubicBezTo>
                  <a:cubicBezTo>
                    <a:pt x="11893" y="8494"/>
                    <a:pt x="12050" y="9030"/>
                    <a:pt x="12428" y="9457"/>
                  </a:cubicBezTo>
                  <a:cubicBezTo>
                    <a:pt x="12807" y="9869"/>
                    <a:pt x="13298" y="10195"/>
                    <a:pt x="13908" y="10394"/>
                  </a:cubicBezTo>
                  <a:lnTo>
                    <a:pt x="39567" y="20687"/>
                  </a:lnTo>
                  <a:cubicBezTo>
                    <a:pt x="40163" y="20960"/>
                    <a:pt x="40748" y="21058"/>
                    <a:pt x="41242" y="20983"/>
                  </a:cubicBezTo>
                  <a:cubicBezTo>
                    <a:pt x="41793" y="20923"/>
                    <a:pt x="42321" y="20649"/>
                    <a:pt x="42831" y="20091"/>
                  </a:cubicBezTo>
                  <a:cubicBezTo>
                    <a:pt x="43142" y="19784"/>
                    <a:pt x="43535" y="19278"/>
                    <a:pt x="43996" y="18510"/>
                  </a:cubicBezTo>
                  <a:cubicBezTo>
                    <a:pt x="44461" y="17749"/>
                    <a:pt x="44854" y="17060"/>
                    <a:pt x="45098" y="16516"/>
                  </a:cubicBezTo>
                  <a:lnTo>
                    <a:pt x="47113" y="1734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9" name="任意多边形: 形状 18">
              <a:extLst>
                <a:ext uri="{FF2B5EF4-FFF2-40B4-BE49-F238E27FC236}">
                  <a16:creationId xmlns:a16="http://schemas.microsoft.com/office/drawing/2014/main" id="{732EF0F1-AB57-4E6B-BB22-0CAA82B3EF20}"/>
                </a:ext>
              </a:extLst>
            </p:cNvPr>
            <p:cNvSpPr/>
            <p:nvPr/>
          </p:nvSpPr>
          <p:spPr>
            <a:xfrm>
              <a:off x="4303809" y="1466874"/>
              <a:ext cx="131949" cy="140195"/>
            </a:xfrm>
            <a:custGeom>
              <a:avLst/>
              <a:gdLst/>
              <a:ahLst/>
              <a:cxnLst/>
              <a:rect l="0" t="0" r="0" b="0"/>
              <a:pathLst>
                <a:path w="59950" h="63697">
                  <a:moveTo>
                    <a:pt x="31230" y="4054"/>
                  </a:moveTo>
                  <a:cubicBezTo>
                    <a:pt x="30972" y="4489"/>
                    <a:pt x="30623" y="5115"/>
                    <a:pt x="30196" y="6018"/>
                  </a:cubicBezTo>
                  <a:cubicBezTo>
                    <a:pt x="29769" y="6849"/>
                    <a:pt x="29567" y="7741"/>
                    <a:pt x="29578" y="8682"/>
                  </a:cubicBezTo>
                  <a:cubicBezTo>
                    <a:pt x="29578" y="9540"/>
                    <a:pt x="30005" y="10428"/>
                    <a:pt x="30811" y="11349"/>
                  </a:cubicBezTo>
                  <a:cubicBezTo>
                    <a:pt x="31620" y="12297"/>
                    <a:pt x="32984" y="13436"/>
                    <a:pt x="34861" y="14778"/>
                  </a:cubicBezTo>
                  <a:lnTo>
                    <a:pt x="57586" y="31103"/>
                  </a:lnTo>
                  <a:lnTo>
                    <a:pt x="54731" y="35067"/>
                  </a:lnTo>
                  <a:lnTo>
                    <a:pt x="16059" y="37184"/>
                  </a:lnTo>
                  <a:lnTo>
                    <a:pt x="30931" y="47822"/>
                  </a:lnTo>
                  <a:cubicBezTo>
                    <a:pt x="32793" y="49170"/>
                    <a:pt x="34280" y="50055"/>
                    <a:pt x="35401" y="50516"/>
                  </a:cubicBezTo>
                  <a:cubicBezTo>
                    <a:pt x="36540" y="50943"/>
                    <a:pt x="37544" y="51025"/>
                    <a:pt x="38357" y="50793"/>
                  </a:cubicBezTo>
                  <a:cubicBezTo>
                    <a:pt x="38986" y="50639"/>
                    <a:pt x="39740" y="50227"/>
                    <a:pt x="40620" y="49534"/>
                  </a:cubicBezTo>
                  <a:cubicBezTo>
                    <a:pt x="41519" y="48803"/>
                    <a:pt x="42183" y="48245"/>
                    <a:pt x="42643" y="47780"/>
                  </a:cubicBezTo>
                  <a:lnTo>
                    <a:pt x="44397" y="49021"/>
                  </a:lnTo>
                  <a:lnTo>
                    <a:pt x="34629" y="62659"/>
                  </a:lnTo>
                  <a:lnTo>
                    <a:pt x="32868" y="61408"/>
                  </a:lnTo>
                  <a:cubicBezTo>
                    <a:pt x="33239" y="60790"/>
                    <a:pt x="33606" y="60052"/>
                    <a:pt x="33977" y="59190"/>
                  </a:cubicBezTo>
                  <a:cubicBezTo>
                    <a:pt x="34340" y="58332"/>
                    <a:pt x="34535" y="57485"/>
                    <a:pt x="34543" y="56747"/>
                  </a:cubicBezTo>
                  <a:cubicBezTo>
                    <a:pt x="34505" y="55840"/>
                    <a:pt x="34138" y="54956"/>
                    <a:pt x="33426" y="54146"/>
                  </a:cubicBezTo>
                  <a:cubicBezTo>
                    <a:pt x="32707" y="53288"/>
                    <a:pt x="31317" y="52131"/>
                    <a:pt x="29260" y="50662"/>
                  </a:cubicBezTo>
                  <a:lnTo>
                    <a:pt x="14223" y="39863"/>
                  </a:lnTo>
                  <a:cubicBezTo>
                    <a:pt x="13478" y="39342"/>
                    <a:pt x="12680" y="38934"/>
                    <a:pt x="11863" y="38694"/>
                  </a:cubicBezTo>
                  <a:cubicBezTo>
                    <a:pt x="11031" y="38436"/>
                    <a:pt x="10188" y="38406"/>
                    <a:pt x="9378" y="38529"/>
                  </a:cubicBezTo>
                  <a:cubicBezTo>
                    <a:pt x="8487" y="38694"/>
                    <a:pt x="7666" y="39016"/>
                    <a:pt x="6891" y="39492"/>
                  </a:cubicBezTo>
                  <a:cubicBezTo>
                    <a:pt x="6107" y="39942"/>
                    <a:pt x="5347" y="40549"/>
                    <a:pt x="4564" y="41302"/>
                  </a:cubicBezTo>
                  <a:lnTo>
                    <a:pt x="2810" y="40036"/>
                  </a:lnTo>
                  <a:lnTo>
                    <a:pt x="11376" y="28117"/>
                  </a:lnTo>
                  <a:lnTo>
                    <a:pt x="45296" y="26288"/>
                  </a:lnTo>
                  <a:lnTo>
                    <a:pt x="33216" y="17622"/>
                  </a:lnTo>
                  <a:cubicBezTo>
                    <a:pt x="31317" y="16262"/>
                    <a:pt x="29773" y="15359"/>
                    <a:pt x="28671" y="14950"/>
                  </a:cubicBezTo>
                  <a:cubicBezTo>
                    <a:pt x="27547" y="14493"/>
                    <a:pt x="26592" y="14414"/>
                    <a:pt x="25737" y="14624"/>
                  </a:cubicBezTo>
                  <a:cubicBezTo>
                    <a:pt x="25078" y="14811"/>
                    <a:pt x="24332" y="15227"/>
                    <a:pt x="23489" y="15913"/>
                  </a:cubicBezTo>
                  <a:cubicBezTo>
                    <a:pt x="22635" y="16580"/>
                    <a:pt x="21961" y="17101"/>
                    <a:pt x="21503" y="17580"/>
                  </a:cubicBezTo>
                  <a:lnTo>
                    <a:pt x="19814" y="16363"/>
                  </a:lnTo>
                  <a:lnTo>
                    <a:pt x="29518" y="2810"/>
                  </a:lnTo>
                  <a:lnTo>
                    <a:pt x="31230" y="405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0" name="任意多边形: 形状 19">
              <a:extLst>
                <a:ext uri="{FF2B5EF4-FFF2-40B4-BE49-F238E27FC236}">
                  <a16:creationId xmlns:a16="http://schemas.microsoft.com/office/drawing/2014/main" id="{AA4A620F-F428-47DA-A16D-CFFF16300126}"/>
                </a:ext>
              </a:extLst>
            </p:cNvPr>
            <p:cNvSpPr/>
            <p:nvPr/>
          </p:nvSpPr>
          <p:spPr>
            <a:xfrm>
              <a:off x="4425305" y="1368497"/>
              <a:ext cx="107210" cy="107209"/>
            </a:xfrm>
            <a:custGeom>
              <a:avLst/>
              <a:gdLst/>
              <a:ahLst/>
              <a:cxnLst/>
              <a:rect l="0" t="0" r="0" b="0"/>
              <a:pathLst>
                <a:path w="48709" h="48709">
                  <a:moveTo>
                    <a:pt x="43649" y="16602"/>
                  </a:moveTo>
                  <a:cubicBezTo>
                    <a:pt x="43237" y="16992"/>
                    <a:pt x="42896" y="17386"/>
                    <a:pt x="42585" y="17689"/>
                  </a:cubicBezTo>
                  <a:cubicBezTo>
                    <a:pt x="42278" y="18015"/>
                    <a:pt x="41967" y="18480"/>
                    <a:pt x="41585" y="19060"/>
                  </a:cubicBezTo>
                  <a:cubicBezTo>
                    <a:pt x="41135" y="19735"/>
                    <a:pt x="41012" y="20319"/>
                    <a:pt x="41180" y="20923"/>
                  </a:cubicBezTo>
                  <a:cubicBezTo>
                    <a:pt x="41341" y="21481"/>
                    <a:pt x="41585" y="21994"/>
                    <a:pt x="41971" y="22481"/>
                  </a:cubicBezTo>
                  <a:lnTo>
                    <a:pt x="44811" y="26026"/>
                  </a:lnTo>
                  <a:cubicBezTo>
                    <a:pt x="45399" y="26723"/>
                    <a:pt x="45875" y="27315"/>
                    <a:pt x="46239" y="27708"/>
                  </a:cubicBezTo>
                  <a:cubicBezTo>
                    <a:pt x="46609" y="28150"/>
                    <a:pt x="47052" y="28686"/>
                    <a:pt x="47587" y="29308"/>
                  </a:cubicBezTo>
                  <a:cubicBezTo>
                    <a:pt x="46857" y="31302"/>
                    <a:pt x="45399" y="33831"/>
                    <a:pt x="43215" y="36802"/>
                  </a:cubicBezTo>
                  <a:cubicBezTo>
                    <a:pt x="41042" y="39803"/>
                    <a:pt x="38771" y="42261"/>
                    <a:pt x="36425" y="44112"/>
                  </a:cubicBezTo>
                  <a:cubicBezTo>
                    <a:pt x="34222" y="45911"/>
                    <a:pt x="31884" y="47222"/>
                    <a:pt x="29434" y="48091"/>
                  </a:cubicBezTo>
                  <a:cubicBezTo>
                    <a:pt x="26961" y="48998"/>
                    <a:pt x="24462" y="49343"/>
                    <a:pt x="21925" y="49156"/>
                  </a:cubicBezTo>
                  <a:cubicBezTo>
                    <a:pt x="19418" y="48998"/>
                    <a:pt x="16945" y="48256"/>
                    <a:pt x="14517" y="46952"/>
                  </a:cubicBezTo>
                  <a:cubicBezTo>
                    <a:pt x="12097" y="45671"/>
                    <a:pt x="9875" y="43756"/>
                    <a:pt x="7829" y="41227"/>
                  </a:cubicBezTo>
                  <a:cubicBezTo>
                    <a:pt x="5937" y="38837"/>
                    <a:pt x="4547" y="36322"/>
                    <a:pt x="3734" y="33707"/>
                  </a:cubicBezTo>
                  <a:cubicBezTo>
                    <a:pt x="2872" y="31069"/>
                    <a:pt x="2632" y="28416"/>
                    <a:pt x="2936" y="25749"/>
                  </a:cubicBezTo>
                  <a:cubicBezTo>
                    <a:pt x="3239" y="23141"/>
                    <a:pt x="4116" y="20604"/>
                    <a:pt x="5566" y="18139"/>
                  </a:cubicBezTo>
                  <a:cubicBezTo>
                    <a:pt x="7039" y="15673"/>
                    <a:pt x="9036" y="13421"/>
                    <a:pt x="11557" y="11383"/>
                  </a:cubicBezTo>
                  <a:cubicBezTo>
                    <a:pt x="13296" y="10000"/>
                    <a:pt x="15068" y="8914"/>
                    <a:pt x="16863" y="8161"/>
                  </a:cubicBezTo>
                  <a:cubicBezTo>
                    <a:pt x="18680" y="7385"/>
                    <a:pt x="20254" y="6872"/>
                    <a:pt x="21595" y="6595"/>
                  </a:cubicBezTo>
                  <a:lnTo>
                    <a:pt x="21981" y="4339"/>
                  </a:lnTo>
                  <a:lnTo>
                    <a:pt x="23858" y="2810"/>
                  </a:lnTo>
                  <a:lnTo>
                    <a:pt x="33012" y="13789"/>
                  </a:lnTo>
                  <a:lnTo>
                    <a:pt x="31120" y="15295"/>
                  </a:lnTo>
                  <a:cubicBezTo>
                    <a:pt x="27350" y="12803"/>
                    <a:pt x="24068" y="11402"/>
                    <a:pt x="21250" y="10978"/>
                  </a:cubicBezTo>
                  <a:cubicBezTo>
                    <a:pt x="18459" y="10600"/>
                    <a:pt x="15889" y="11327"/>
                    <a:pt x="13562" y="13189"/>
                  </a:cubicBezTo>
                  <a:cubicBezTo>
                    <a:pt x="10830" y="15392"/>
                    <a:pt x="9669" y="18281"/>
                    <a:pt x="10103" y="21886"/>
                  </a:cubicBezTo>
                  <a:cubicBezTo>
                    <a:pt x="10546" y="25479"/>
                    <a:pt x="12438" y="29379"/>
                    <a:pt x="15806" y="33572"/>
                  </a:cubicBezTo>
                  <a:cubicBezTo>
                    <a:pt x="19392" y="38035"/>
                    <a:pt x="22944" y="40957"/>
                    <a:pt x="26429" y="42291"/>
                  </a:cubicBezTo>
                  <a:cubicBezTo>
                    <a:pt x="29906" y="43625"/>
                    <a:pt x="32993" y="43239"/>
                    <a:pt x="35676" y="41096"/>
                  </a:cubicBezTo>
                  <a:cubicBezTo>
                    <a:pt x="36916" y="40081"/>
                    <a:pt x="37872" y="39001"/>
                    <a:pt x="38569" y="37847"/>
                  </a:cubicBezTo>
                  <a:cubicBezTo>
                    <a:pt x="39221" y="36690"/>
                    <a:pt x="39625" y="35637"/>
                    <a:pt x="39771" y="34730"/>
                  </a:cubicBezTo>
                  <a:lnTo>
                    <a:pt x="34837" y="28551"/>
                  </a:lnTo>
                  <a:cubicBezTo>
                    <a:pt x="34425" y="28049"/>
                    <a:pt x="33994" y="27660"/>
                    <a:pt x="33533" y="27521"/>
                  </a:cubicBezTo>
                  <a:cubicBezTo>
                    <a:pt x="33061" y="27289"/>
                    <a:pt x="32454" y="27289"/>
                    <a:pt x="31678" y="27498"/>
                  </a:cubicBezTo>
                  <a:cubicBezTo>
                    <a:pt x="31082" y="27656"/>
                    <a:pt x="30412" y="27903"/>
                    <a:pt x="29677" y="28312"/>
                  </a:cubicBezTo>
                  <a:cubicBezTo>
                    <a:pt x="28924" y="28682"/>
                    <a:pt x="28283" y="29027"/>
                    <a:pt x="27841" y="29304"/>
                  </a:cubicBezTo>
                  <a:lnTo>
                    <a:pt x="26489" y="27660"/>
                  </a:lnTo>
                  <a:lnTo>
                    <a:pt x="42301" y="14905"/>
                  </a:lnTo>
                  <a:lnTo>
                    <a:pt x="43649" y="1660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1" name="任意多边形: 形状 20">
              <a:extLst>
                <a:ext uri="{FF2B5EF4-FFF2-40B4-BE49-F238E27FC236}">
                  <a16:creationId xmlns:a16="http://schemas.microsoft.com/office/drawing/2014/main" id="{9B3E8790-393B-42EB-8744-BE17448199F1}"/>
                </a:ext>
              </a:extLst>
            </p:cNvPr>
            <p:cNvSpPr/>
            <p:nvPr/>
          </p:nvSpPr>
          <p:spPr>
            <a:xfrm>
              <a:off x="4617485" y="1265619"/>
              <a:ext cx="107210" cy="107209"/>
            </a:xfrm>
            <a:custGeom>
              <a:avLst/>
              <a:gdLst/>
              <a:ahLst/>
              <a:cxnLst/>
              <a:rect l="0" t="0" r="0" b="0"/>
              <a:pathLst>
                <a:path w="48709" h="48709">
                  <a:moveTo>
                    <a:pt x="47233" y="4942"/>
                  </a:moveTo>
                  <a:cubicBezTo>
                    <a:pt x="46728" y="5144"/>
                    <a:pt x="46016" y="5463"/>
                    <a:pt x="45075" y="5920"/>
                  </a:cubicBezTo>
                  <a:cubicBezTo>
                    <a:pt x="44153" y="6347"/>
                    <a:pt x="43423" y="6906"/>
                    <a:pt x="42887" y="7554"/>
                  </a:cubicBezTo>
                  <a:cubicBezTo>
                    <a:pt x="42317" y="8161"/>
                    <a:pt x="42048" y="9090"/>
                    <a:pt x="42078" y="10315"/>
                  </a:cubicBezTo>
                  <a:cubicBezTo>
                    <a:pt x="42100" y="11510"/>
                    <a:pt x="42449" y="13264"/>
                    <a:pt x="43033" y="15583"/>
                  </a:cubicBezTo>
                  <a:lnTo>
                    <a:pt x="46784" y="29586"/>
                  </a:lnTo>
                  <a:cubicBezTo>
                    <a:pt x="47885" y="33700"/>
                    <a:pt x="47357" y="37383"/>
                    <a:pt x="45233" y="40628"/>
                  </a:cubicBezTo>
                  <a:cubicBezTo>
                    <a:pt x="43086" y="43895"/>
                    <a:pt x="39725" y="46143"/>
                    <a:pt x="35116" y="47394"/>
                  </a:cubicBezTo>
                  <a:cubicBezTo>
                    <a:pt x="29732" y="48788"/>
                    <a:pt x="25239" y="48713"/>
                    <a:pt x="21638" y="47084"/>
                  </a:cubicBezTo>
                  <a:cubicBezTo>
                    <a:pt x="18045" y="45446"/>
                    <a:pt x="15681" y="42467"/>
                    <a:pt x="14538" y="38140"/>
                  </a:cubicBezTo>
                  <a:lnTo>
                    <a:pt x="9378" y="18892"/>
                  </a:lnTo>
                  <a:cubicBezTo>
                    <a:pt x="9232" y="18255"/>
                    <a:pt x="8974" y="17768"/>
                    <a:pt x="8603" y="17401"/>
                  </a:cubicBezTo>
                  <a:cubicBezTo>
                    <a:pt x="8262" y="17015"/>
                    <a:pt x="7704" y="16741"/>
                    <a:pt x="6935" y="16539"/>
                  </a:cubicBezTo>
                  <a:cubicBezTo>
                    <a:pt x="6407" y="16438"/>
                    <a:pt x="5781" y="16423"/>
                    <a:pt x="5073" y="16438"/>
                  </a:cubicBezTo>
                  <a:cubicBezTo>
                    <a:pt x="4365" y="16509"/>
                    <a:pt x="3784" y="16539"/>
                    <a:pt x="3368" y="16610"/>
                  </a:cubicBezTo>
                  <a:lnTo>
                    <a:pt x="2810" y="14523"/>
                  </a:lnTo>
                  <a:lnTo>
                    <a:pt x="22564" y="9247"/>
                  </a:lnTo>
                  <a:lnTo>
                    <a:pt x="23122" y="11319"/>
                  </a:lnTo>
                  <a:cubicBezTo>
                    <a:pt x="22564" y="11507"/>
                    <a:pt x="21998" y="11724"/>
                    <a:pt x="21455" y="11994"/>
                  </a:cubicBezTo>
                  <a:cubicBezTo>
                    <a:pt x="20881" y="12237"/>
                    <a:pt x="20331" y="12530"/>
                    <a:pt x="19780" y="12886"/>
                  </a:cubicBezTo>
                  <a:cubicBezTo>
                    <a:pt x="19143" y="13264"/>
                    <a:pt x="18794" y="13770"/>
                    <a:pt x="18678" y="14328"/>
                  </a:cubicBezTo>
                  <a:cubicBezTo>
                    <a:pt x="18592" y="14894"/>
                    <a:pt x="18633" y="15467"/>
                    <a:pt x="18794" y="16123"/>
                  </a:cubicBezTo>
                  <a:lnTo>
                    <a:pt x="23860" y="35082"/>
                  </a:lnTo>
                  <a:cubicBezTo>
                    <a:pt x="24876" y="38814"/>
                    <a:pt x="26412" y="41328"/>
                    <a:pt x="28506" y="42569"/>
                  </a:cubicBezTo>
                  <a:cubicBezTo>
                    <a:pt x="30631" y="43846"/>
                    <a:pt x="33261" y="44019"/>
                    <a:pt x="36420" y="43205"/>
                  </a:cubicBezTo>
                  <a:cubicBezTo>
                    <a:pt x="39485" y="42362"/>
                    <a:pt x="41680" y="40800"/>
                    <a:pt x="42928" y="38443"/>
                  </a:cubicBezTo>
                  <a:cubicBezTo>
                    <a:pt x="44187" y="36101"/>
                    <a:pt x="44333" y="33108"/>
                    <a:pt x="43355" y="29477"/>
                  </a:cubicBezTo>
                  <a:lnTo>
                    <a:pt x="39972" y="16700"/>
                  </a:lnTo>
                  <a:cubicBezTo>
                    <a:pt x="39357" y="14426"/>
                    <a:pt x="38747" y="12796"/>
                    <a:pt x="38132" y="11720"/>
                  </a:cubicBezTo>
                  <a:cubicBezTo>
                    <a:pt x="37521" y="10705"/>
                    <a:pt x="36828" y="9997"/>
                    <a:pt x="36060" y="9671"/>
                  </a:cubicBezTo>
                  <a:cubicBezTo>
                    <a:pt x="35487" y="9416"/>
                    <a:pt x="34595" y="9281"/>
                    <a:pt x="33366" y="9281"/>
                  </a:cubicBezTo>
                  <a:cubicBezTo>
                    <a:pt x="32141" y="9259"/>
                    <a:pt x="31264" y="9281"/>
                    <a:pt x="30792" y="9341"/>
                  </a:cubicBezTo>
                  <a:lnTo>
                    <a:pt x="30219" y="7202"/>
                  </a:lnTo>
                  <a:lnTo>
                    <a:pt x="46683" y="2810"/>
                  </a:lnTo>
                  <a:lnTo>
                    <a:pt x="47233" y="49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2" name="任意多边形: 形状 21">
              <a:extLst>
                <a:ext uri="{FF2B5EF4-FFF2-40B4-BE49-F238E27FC236}">
                  <a16:creationId xmlns:a16="http://schemas.microsoft.com/office/drawing/2014/main" id="{CCF4C6EA-87B8-4852-9556-C04D9B408B30}"/>
                </a:ext>
              </a:extLst>
            </p:cNvPr>
            <p:cNvSpPr/>
            <p:nvPr/>
          </p:nvSpPr>
          <p:spPr>
            <a:xfrm>
              <a:off x="4775922" y="1258105"/>
              <a:ext cx="107210" cy="98962"/>
            </a:xfrm>
            <a:custGeom>
              <a:avLst/>
              <a:gdLst/>
              <a:ahLst/>
              <a:cxnLst/>
              <a:rect l="0" t="0" r="0" b="0"/>
              <a:pathLst>
                <a:path w="48709" h="44962">
                  <a:moveTo>
                    <a:pt x="48961" y="5587"/>
                  </a:moveTo>
                  <a:cubicBezTo>
                    <a:pt x="48444" y="5620"/>
                    <a:pt x="47713" y="5703"/>
                    <a:pt x="46758" y="5819"/>
                  </a:cubicBezTo>
                  <a:cubicBezTo>
                    <a:pt x="45821" y="5973"/>
                    <a:pt x="44937" y="6328"/>
                    <a:pt x="44183" y="6864"/>
                  </a:cubicBezTo>
                  <a:cubicBezTo>
                    <a:pt x="43486" y="7370"/>
                    <a:pt x="42996" y="8209"/>
                    <a:pt x="42700" y="9416"/>
                  </a:cubicBezTo>
                  <a:cubicBezTo>
                    <a:pt x="42389" y="10596"/>
                    <a:pt x="42228" y="12372"/>
                    <a:pt x="42205" y="14714"/>
                  </a:cubicBezTo>
                  <a:lnTo>
                    <a:pt x="41819" y="42670"/>
                  </a:lnTo>
                  <a:lnTo>
                    <a:pt x="36922" y="42621"/>
                  </a:lnTo>
                  <a:lnTo>
                    <a:pt x="13103" y="12069"/>
                  </a:lnTo>
                  <a:lnTo>
                    <a:pt x="12844" y="30380"/>
                  </a:lnTo>
                  <a:cubicBezTo>
                    <a:pt x="12814" y="32647"/>
                    <a:pt x="12938" y="34378"/>
                    <a:pt x="13223" y="35562"/>
                  </a:cubicBezTo>
                  <a:cubicBezTo>
                    <a:pt x="13511" y="36765"/>
                    <a:pt x="13998" y="37611"/>
                    <a:pt x="14658" y="38170"/>
                  </a:cubicBezTo>
                  <a:cubicBezTo>
                    <a:pt x="15141" y="38612"/>
                    <a:pt x="15924" y="38945"/>
                    <a:pt x="17018" y="39271"/>
                  </a:cubicBezTo>
                  <a:cubicBezTo>
                    <a:pt x="18086" y="39620"/>
                    <a:pt x="18933" y="39852"/>
                    <a:pt x="19593" y="39953"/>
                  </a:cubicBezTo>
                  <a:lnTo>
                    <a:pt x="19574" y="42111"/>
                  </a:lnTo>
                  <a:lnTo>
                    <a:pt x="2810" y="41860"/>
                  </a:lnTo>
                  <a:lnTo>
                    <a:pt x="2825" y="39751"/>
                  </a:lnTo>
                  <a:cubicBezTo>
                    <a:pt x="3541" y="39676"/>
                    <a:pt x="4339" y="39541"/>
                    <a:pt x="5276" y="39354"/>
                  </a:cubicBezTo>
                  <a:cubicBezTo>
                    <a:pt x="6216" y="39159"/>
                    <a:pt x="6988" y="38825"/>
                    <a:pt x="7602" y="38424"/>
                  </a:cubicBezTo>
                  <a:cubicBezTo>
                    <a:pt x="8333" y="37881"/>
                    <a:pt x="8820" y="37113"/>
                    <a:pt x="9109" y="36026"/>
                  </a:cubicBezTo>
                  <a:cubicBezTo>
                    <a:pt x="9397" y="34970"/>
                    <a:pt x="9558" y="33164"/>
                    <a:pt x="9558" y="30635"/>
                  </a:cubicBezTo>
                  <a:lnTo>
                    <a:pt x="9824" y="12106"/>
                  </a:lnTo>
                  <a:cubicBezTo>
                    <a:pt x="9839" y="11173"/>
                    <a:pt x="9716" y="10323"/>
                    <a:pt x="9435" y="9498"/>
                  </a:cubicBezTo>
                  <a:cubicBezTo>
                    <a:pt x="9169" y="8663"/>
                    <a:pt x="8745" y="7970"/>
                    <a:pt x="8153" y="7374"/>
                  </a:cubicBezTo>
                  <a:cubicBezTo>
                    <a:pt x="7516" y="6729"/>
                    <a:pt x="6793" y="6227"/>
                    <a:pt x="5965" y="5868"/>
                  </a:cubicBezTo>
                  <a:cubicBezTo>
                    <a:pt x="5152" y="5519"/>
                    <a:pt x="4189" y="5201"/>
                    <a:pt x="3155" y="4991"/>
                  </a:cubicBezTo>
                  <a:lnTo>
                    <a:pt x="3155" y="2810"/>
                  </a:lnTo>
                  <a:lnTo>
                    <a:pt x="17835" y="3027"/>
                  </a:lnTo>
                  <a:lnTo>
                    <a:pt x="38728" y="29810"/>
                  </a:lnTo>
                  <a:lnTo>
                    <a:pt x="38945" y="14961"/>
                  </a:lnTo>
                  <a:cubicBezTo>
                    <a:pt x="38968" y="12620"/>
                    <a:pt x="38852" y="10866"/>
                    <a:pt x="38559" y="9686"/>
                  </a:cubicBezTo>
                  <a:cubicBezTo>
                    <a:pt x="38256" y="8532"/>
                    <a:pt x="37776" y="7677"/>
                    <a:pt x="37109" y="7112"/>
                  </a:cubicBezTo>
                  <a:cubicBezTo>
                    <a:pt x="36603" y="6707"/>
                    <a:pt x="35805" y="6325"/>
                    <a:pt x="34790" y="5995"/>
                  </a:cubicBezTo>
                  <a:cubicBezTo>
                    <a:pt x="33748" y="5662"/>
                    <a:pt x="32905" y="5474"/>
                    <a:pt x="32268" y="5313"/>
                  </a:cubicBezTo>
                  <a:lnTo>
                    <a:pt x="32328" y="3234"/>
                  </a:lnTo>
                  <a:lnTo>
                    <a:pt x="49002" y="3458"/>
                  </a:lnTo>
                  <a:lnTo>
                    <a:pt x="48961" y="5587"/>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3" name="任意多边形: 形状 22">
              <a:extLst>
                <a:ext uri="{FF2B5EF4-FFF2-40B4-BE49-F238E27FC236}">
                  <a16:creationId xmlns:a16="http://schemas.microsoft.com/office/drawing/2014/main" id="{BDE7E8C4-7ECD-486A-B0A9-6267C95998C0}"/>
                </a:ext>
              </a:extLst>
            </p:cNvPr>
            <p:cNvSpPr/>
            <p:nvPr/>
          </p:nvSpPr>
          <p:spPr>
            <a:xfrm>
              <a:off x="4923878" y="1271861"/>
              <a:ext cx="74221" cy="107209"/>
            </a:xfrm>
            <a:custGeom>
              <a:avLst/>
              <a:gdLst/>
              <a:ahLst/>
              <a:cxnLst/>
              <a:rect l="0" t="0" r="0" b="0"/>
              <a:pathLst>
                <a:path w="33722" h="48709">
                  <a:moveTo>
                    <a:pt x="23797" y="46016"/>
                  </a:moveTo>
                  <a:lnTo>
                    <a:pt x="2810" y="40613"/>
                  </a:lnTo>
                  <a:lnTo>
                    <a:pt x="3353" y="38503"/>
                  </a:lnTo>
                  <a:cubicBezTo>
                    <a:pt x="3822" y="38604"/>
                    <a:pt x="4541" y="38758"/>
                    <a:pt x="5497" y="38908"/>
                  </a:cubicBezTo>
                  <a:cubicBezTo>
                    <a:pt x="6433" y="39088"/>
                    <a:pt x="7100" y="39140"/>
                    <a:pt x="7513" y="39088"/>
                  </a:cubicBezTo>
                  <a:cubicBezTo>
                    <a:pt x="8232" y="39001"/>
                    <a:pt x="8753" y="38754"/>
                    <a:pt x="9124" y="38364"/>
                  </a:cubicBezTo>
                  <a:cubicBezTo>
                    <a:pt x="9472" y="38016"/>
                    <a:pt x="9738" y="37465"/>
                    <a:pt x="9918" y="36821"/>
                  </a:cubicBezTo>
                  <a:lnTo>
                    <a:pt x="16861" y="10015"/>
                  </a:lnTo>
                  <a:cubicBezTo>
                    <a:pt x="17000" y="9420"/>
                    <a:pt x="17018" y="8843"/>
                    <a:pt x="16921" y="8318"/>
                  </a:cubicBezTo>
                  <a:cubicBezTo>
                    <a:pt x="16797" y="7812"/>
                    <a:pt x="16449" y="7318"/>
                    <a:pt x="15838" y="6868"/>
                  </a:cubicBezTo>
                  <a:cubicBezTo>
                    <a:pt x="15467" y="6565"/>
                    <a:pt x="14898" y="6242"/>
                    <a:pt x="14100" y="5811"/>
                  </a:cubicBezTo>
                  <a:cubicBezTo>
                    <a:pt x="13324" y="5422"/>
                    <a:pt x="12635" y="5096"/>
                    <a:pt x="12035" y="4875"/>
                  </a:cubicBezTo>
                  <a:lnTo>
                    <a:pt x="12571" y="2810"/>
                  </a:lnTo>
                  <a:lnTo>
                    <a:pt x="33557" y="8239"/>
                  </a:lnTo>
                  <a:lnTo>
                    <a:pt x="33006" y="10311"/>
                  </a:lnTo>
                  <a:cubicBezTo>
                    <a:pt x="32478" y="10233"/>
                    <a:pt x="31796" y="10117"/>
                    <a:pt x="30972" y="10015"/>
                  </a:cubicBezTo>
                  <a:cubicBezTo>
                    <a:pt x="30151" y="9907"/>
                    <a:pt x="29443" y="9869"/>
                    <a:pt x="28847" y="9907"/>
                  </a:cubicBezTo>
                  <a:cubicBezTo>
                    <a:pt x="28094" y="9955"/>
                    <a:pt x="27543" y="10218"/>
                    <a:pt x="27172" y="10622"/>
                  </a:cubicBezTo>
                  <a:cubicBezTo>
                    <a:pt x="26832" y="11065"/>
                    <a:pt x="26566" y="11585"/>
                    <a:pt x="26404" y="12185"/>
                  </a:cubicBezTo>
                  <a:lnTo>
                    <a:pt x="19469" y="38968"/>
                  </a:lnTo>
                  <a:cubicBezTo>
                    <a:pt x="19304" y="39597"/>
                    <a:pt x="19304" y="40185"/>
                    <a:pt x="19401" y="40684"/>
                  </a:cubicBezTo>
                  <a:cubicBezTo>
                    <a:pt x="19525" y="41186"/>
                    <a:pt x="19896" y="41692"/>
                    <a:pt x="20488" y="42156"/>
                  </a:cubicBezTo>
                  <a:cubicBezTo>
                    <a:pt x="20807" y="42419"/>
                    <a:pt x="21402" y="42730"/>
                    <a:pt x="22212" y="43112"/>
                  </a:cubicBezTo>
                  <a:cubicBezTo>
                    <a:pt x="23032" y="43460"/>
                    <a:pt x="23740" y="43738"/>
                    <a:pt x="24314" y="43947"/>
                  </a:cubicBezTo>
                  <a:lnTo>
                    <a:pt x="23797" y="46016"/>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4" name="任意多边形: 形状 23">
              <a:extLst>
                <a:ext uri="{FF2B5EF4-FFF2-40B4-BE49-F238E27FC236}">
                  <a16:creationId xmlns:a16="http://schemas.microsoft.com/office/drawing/2014/main" id="{C3B6DB5E-CE50-43D1-A19B-CEDA065E6210}"/>
                </a:ext>
              </a:extLst>
            </p:cNvPr>
            <p:cNvSpPr/>
            <p:nvPr/>
          </p:nvSpPr>
          <p:spPr>
            <a:xfrm>
              <a:off x="5050236" y="1304000"/>
              <a:ext cx="98962" cy="115456"/>
            </a:xfrm>
            <a:custGeom>
              <a:avLst/>
              <a:gdLst/>
              <a:ahLst/>
              <a:cxnLst/>
              <a:rect l="0" t="0" r="0" b="0"/>
              <a:pathLst>
                <a:path w="44962" h="52456">
                  <a:moveTo>
                    <a:pt x="43228" y="26183"/>
                  </a:moveTo>
                  <a:cubicBezTo>
                    <a:pt x="42662" y="25966"/>
                    <a:pt x="42096" y="25779"/>
                    <a:pt x="41538" y="25681"/>
                  </a:cubicBezTo>
                  <a:cubicBezTo>
                    <a:pt x="40961" y="25558"/>
                    <a:pt x="40328" y="25524"/>
                    <a:pt x="39665" y="25558"/>
                  </a:cubicBezTo>
                  <a:cubicBezTo>
                    <a:pt x="38765" y="25588"/>
                    <a:pt x="37990" y="25737"/>
                    <a:pt x="37375" y="26007"/>
                  </a:cubicBezTo>
                  <a:cubicBezTo>
                    <a:pt x="36746" y="26281"/>
                    <a:pt x="36026" y="26667"/>
                    <a:pt x="35232" y="27304"/>
                  </a:cubicBezTo>
                  <a:cubicBezTo>
                    <a:pt x="34138" y="28165"/>
                    <a:pt x="32564" y="29413"/>
                    <a:pt x="30530" y="31107"/>
                  </a:cubicBezTo>
                  <a:cubicBezTo>
                    <a:pt x="28488" y="32774"/>
                    <a:pt x="26146" y="34606"/>
                    <a:pt x="23531" y="36765"/>
                  </a:cubicBezTo>
                  <a:cubicBezTo>
                    <a:pt x="21204" y="38664"/>
                    <a:pt x="18652" y="40789"/>
                    <a:pt x="15898" y="43089"/>
                  </a:cubicBezTo>
                  <a:cubicBezTo>
                    <a:pt x="13129" y="45352"/>
                    <a:pt x="10476" y="47582"/>
                    <a:pt x="7947" y="49654"/>
                  </a:cubicBezTo>
                  <a:lnTo>
                    <a:pt x="3091" y="47080"/>
                  </a:lnTo>
                  <a:cubicBezTo>
                    <a:pt x="3766" y="40302"/>
                    <a:pt x="4463" y="33464"/>
                    <a:pt x="5133" y="26483"/>
                  </a:cubicBezTo>
                  <a:cubicBezTo>
                    <a:pt x="5841" y="19506"/>
                    <a:pt x="6314" y="14650"/>
                    <a:pt x="6520" y="11896"/>
                  </a:cubicBezTo>
                  <a:cubicBezTo>
                    <a:pt x="6583" y="10903"/>
                    <a:pt x="6561" y="10102"/>
                    <a:pt x="6418" y="9513"/>
                  </a:cubicBezTo>
                  <a:cubicBezTo>
                    <a:pt x="6272" y="8895"/>
                    <a:pt x="5969" y="8187"/>
                    <a:pt x="5433" y="7333"/>
                  </a:cubicBezTo>
                  <a:cubicBezTo>
                    <a:pt x="5047" y="6767"/>
                    <a:pt x="4680" y="6272"/>
                    <a:pt x="4324" y="5920"/>
                  </a:cubicBezTo>
                  <a:cubicBezTo>
                    <a:pt x="3968" y="5594"/>
                    <a:pt x="3462" y="5189"/>
                    <a:pt x="2810" y="4725"/>
                  </a:cubicBezTo>
                  <a:lnTo>
                    <a:pt x="3837" y="2810"/>
                  </a:lnTo>
                  <a:lnTo>
                    <a:pt x="22504" y="12709"/>
                  </a:lnTo>
                  <a:lnTo>
                    <a:pt x="21526" y="14579"/>
                  </a:lnTo>
                  <a:cubicBezTo>
                    <a:pt x="19634" y="13849"/>
                    <a:pt x="18292" y="13384"/>
                    <a:pt x="17532" y="13305"/>
                  </a:cubicBezTo>
                  <a:cubicBezTo>
                    <a:pt x="16756" y="13204"/>
                    <a:pt x="16307" y="13328"/>
                    <a:pt x="16097" y="13676"/>
                  </a:cubicBezTo>
                  <a:cubicBezTo>
                    <a:pt x="16010" y="13864"/>
                    <a:pt x="15943" y="14073"/>
                    <a:pt x="15887" y="14294"/>
                  </a:cubicBezTo>
                  <a:cubicBezTo>
                    <a:pt x="15834" y="14512"/>
                    <a:pt x="15778" y="14838"/>
                    <a:pt x="15692" y="15280"/>
                  </a:cubicBezTo>
                  <a:cubicBezTo>
                    <a:pt x="15452" y="16981"/>
                    <a:pt x="15171" y="19802"/>
                    <a:pt x="14800" y="23800"/>
                  </a:cubicBezTo>
                  <a:cubicBezTo>
                    <a:pt x="14452" y="27783"/>
                    <a:pt x="13860" y="33872"/>
                    <a:pt x="13005" y="41943"/>
                  </a:cubicBezTo>
                  <a:cubicBezTo>
                    <a:pt x="16824" y="38743"/>
                    <a:pt x="20020" y="36030"/>
                    <a:pt x="22620" y="33793"/>
                  </a:cubicBezTo>
                  <a:cubicBezTo>
                    <a:pt x="25198" y="31568"/>
                    <a:pt x="27487" y="29582"/>
                    <a:pt x="29439" y="27873"/>
                  </a:cubicBezTo>
                  <a:cubicBezTo>
                    <a:pt x="30410" y="27030"/>
                    <a:pt x="31279" y="26247"/>
                    <a:pt x="32014" y="25468"/>
                  </a:cubicBezTo>
                  <a:cubicBezTo>
                    <a:pt x="32767" y="24730"/>
                    <a:pt x="33261" y="24149"/>
                    <a:pt x="33494" y="23669"/>
                  </a:cubicBezTo>
                  <a:cubicBezTo>
                    <a:pt x="33775" y="23163"/>
                    <a:pt x="33625" y="22523"/>
                    <a:pt x="33029" y="21758"/>
                  </a:cubicBezTo>
                  <a:cubicBezTo>
                    <a:pt x="32467" y="21039"/>
                    <a:pt x="31204" y="20012"/>
                    <a:pt x="29248" y="18779"/>
                  </a:cubicBezTo>
                  <a:lnTo>
                    <a:pt x="30264" y="16842"/>
                  </a:lnTo>
                  <a:lnTo>
                    <a:pt x="44258" y="24242"/>
                  </a:lnTo>
                  <a:lnTo>
                    <a:pt x="43228" y="26183"/>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5" name="任意多边形: 形状 24">
              <a:extLst>
                <a:ext uri="{FF2B5EF4-FFF2-40B4-BE49-F238E27FC236}">
                  <a16:creationId xmlns:a16="http://schemas.microsoft.com/office/drawing/2014/main" id="{8E0EED2C-2866-4510-89A1-958610CD5A78}"/>
                </a:ext>
              </a:extLst>
            </p:cNvPr>
            <p:cNvSpPr/>
            <p:nvPr/>
          </p:nvSpPr>
          <p:spPr>
            <a:xfrm>
              <a:off x="5133332" y="1387753"/>
              <a:ext cx="123701" cy="123701"/>
            </a:xfrm>
            <a:custGeom>
              <a:avLst/>
              <a:gdLst/>
              <a:ahLst/>
              <a:cxnLst/>
              <a:rect l="0" t="0" r="0" b="0"/>
              <a:pathLst>
                <a:path w="56203" h="56203">
                  <a:moveTo>
                    <a:pt x="47912" y="33501"/>
                  </a:moveTo>
                  <a:lnTo>
                    <a:pt x="46327" y="32028"/>
                  </a:lnTo>
                  <a:cubicBezTo>
                    <a:pt x="46964" y="30578"/>
                    <a:pt x="47312" y="28862"/>
                    <a:pt x="47376" y="26869"/>
                  </a:cubicBezTo>
                  <a:cubicBezTo>
                    <a:pt x="47451" y="24898"/>
                    <a:pt x="47121" y="23362"/>
                    <a:pt x="46375" y="22298"/>
                  </a:cubicBezTo>
                  <a:cubicBezTo>
                    <a:pt x="46064" y="21814"/>
                    <a:pt x="45536" y="21256"/>
                    <a:pt x="44839" y="20608"/>
                  </a:cubicBezTo>
                  <a:cubicBezTo>
                    <a:pt x="44150" y="19885"/>
                    <a:pt x="43558" y="19360"/>
                    <a:pt x="43093" y="18911"/>
                  </a:cubicBezTo>
                  <a:lnTo>
                    <a:pt x="38949" y="15122"/>
                  </a:lnTo>
                  <a:lnTo>
                    <a:pt x="28810" y="26217"/>
                  </a:lnTo>
                  <a:lnTo>
                    <a:pt x="31729" y="28956"/>
                  </a:lnTo>
                  <a:cubicBezTo>
                    <a:pt x="32463" y="29600"/>
                    <a:pt x="33212" y="30125"/>
                    <a:pt x="33969" y="30485"/>
                  </a:cubicBezTo>
                  <a:cubicBezTo>
                    <a:pt x="34722" y="30856"/>
                    <a:pt x="35603" y="31050"/>
                    <a:pt x="36562" y="30983"/>
                  </a:cubicBezTo>
                  <a:cubicBezTo>
                    <a:pt x="37128" y="30946"/>
                    <a:pt x="37941" y="30695"/>
                    <a:pt x="38960" y="30192"/>
                  </a:cubicBezTo>
                  <a:cubicBezTo>
                    <a:pt x="39983" y="29694"/>
                    <a:pt x="40822" y="29207"/>
                    <a:pt x="41456" y="28720"/>
                  </a:cubicBezTo>
                  <a:lnTo>
                    <a:pt x="43018" y="30155"/>
                  </a:lnTo>
                  <a:lnTo>
                    <a:pt x="32077" y="42156"/>
                  </a:lnTo>
                  <a:lnTo>
                    <a:pt x="30481" y="40706"/>
                  </a:lnTo>
                  <a:cubicBezTo>
                    <a:pt x="30931" y="40081"/>
                    <a:pt x="31380" y="39178"/>
                    <a:pt x="31822" y="38016"/>
                  </a:cubicBezTo>
                  <a:cubicBezTo>
                    <a:pt x="32280" y="36836"/>
                    <a:pt x="32519" y="35951"/>
                    <a:pt x="32519" y="35356"/>
                  </a:cubicBezTo>
                  <a:cubicBezTo>
                    <a:pt x="32519" y="34486"/>
                    <a:pt x="32317" y="33677"/>
                    <a:pt x="31890" y="32935"/>
                  </a:cubicBezTo>
                  <a:cubicBezTo>
                    <a:pt x="31448" y="32205"/>
                    <a:pt x="30829" y="31485"/>
                    <a:pt x="30035" y="30751"/>
                  </a:cubicBezTo>
                  <a:lnTo>
                    <a:pt x="27098" y="28087"/>
                  </a:lnTo>
                  <a:lnTo>
                    <a:pt x="19506" y="36397"/>
                  </a:lnTo>
                  <a:cubicBezTo>
                    <a:pt x="18716" y="37259"/>
                    <a:pt x="18165" y="38012"/>
                    <a:pt x="17794" y="38630"/>
                  </a:cubicBezTo>
                  <a:cubicBezTo>
                    <a:pt x="17476" y="39252"/>
                    <a:pt x="17352" y="39871"/>
                    <a:pt x="17476" y="40455"/>
                  </a:cubicBezTo>
                  <a:cubicBezTo>
                    <a:pt x="17550" y="41006"/>
                    <a:pt x="17880" y="41628"/>
                    <a:pt x="18375" y="42224"/>
                  </a:cubicBezTo>
                  <a:cubicBezTo>
                    <a:pt x="18903" y="42849"/>
                    <a:pt x="19649" y="43625"/>
                    <a:pt x="20672" y="44566"/>
                  </a:cubicBezTo>
                  <a:cubicBezTo>
                    <a:pt x="21144" y="44970"/>
                    <a:pt x="21710" y="45502"/>
                    <a:pt x="22384" y="46094"/>
                  </a:cubicBezTo>
                  <a:cubicBezTo>
                    <a:pt x="23058" y="46675"/>
                    <a:pt x="23673" y="47155"/>
                    <a:pt x="24239" y="47544"/>
                  </a:cubicBezTo>
                  <a:cubicBezTo>
                    <a:pt x="24849" y="48009"/>
                    <a:pt x="25490" y="48391"/>
                    <a:pt x="26086" y="48702"/>
                  </a:cubicBezTo>
                  <a:cubicBezTo>
                    <a:pt x="26730" y="49028"/>
                    <a:pt x="27259" y="49144"/>
                    <a:pt x="27753" y="49122"/>
                  </a:cubicBezTo>
                  <a:cubicBezTo>
                    <a:pt x="28978" y="49047"/>
                    <a:pt x="30642" y="48702"/>
                    <a:pt x="32680" y="48088"/>
                  </a:cubicBezTo>
                  <a:cubicBezTo>
                    <a:pt x="34722" y="47451"/>
                    <a:pt x="36203" y="46941"/>
                    <a:pt x="37072" y="46484"/>
                  </a:cubicBezTo>
                  <a:lnTo>
                    <a:pt x="38522" y="47818"/>
                  </a:lnTo>
                  <a:lnTo>
                    <a:pt x="29795" y="56260"/>
                  </a:lnTo>
                  <a:lnTo>
                    <a:pt x="2810" y="31613"/>
                  </a:lnTo>
                  <a:lnTo>
                    <a:pt x="4283" y="30031"/>
                  </a:lnTo>
                  <a:cubicBezTo>
                    <a:pt x="4669" y="30342"/>
                    <a:pt x="5238" y="30747"/>
                    <a:pt x="5973" y="31283"/>
                  </a:cubicBezTo>
                  <a:cubicBezTo>
                    <a:pt x="6703" y="31792"/>
                    <a:pt x="7231" y="32118"/>
                    <a:pt x="7625" y="32253"/>
                  </a:cubicBezTo>
                  <a:cubicBezTo>
                    <a:pt x="8333" y="32523"/>
                    <a:pt x="8929" y="32560"/>
                    <a:pt x="9393" y="32407"/>
                  </a:cubicBezTo>
                  <a:cubicBezTo>
                    <a:pt x="9888" y="32235"/>
                    <a:pt x="10379" y="31864"/>
                    <a:pt x="10829" y="31350"/>
                  </a:cubicBezTo>
                  <a:lnTo>
                    <a:pt x="29409" y="11053"/>
                  </a:lnTo>
                  <a:cubicBezTo>
                    <a:pt x="29859" y="10574"/>
                    <a:pt x="30140" y="10090"/>
                    <a:pt x="30279" y="9648"/>
                  </a:cubicBezTo>
                  <a:cubicBezTo>
                    <a:pt x="30432" y="9180"/>
                    <a:pt x="30324" y="8562"/>
                    <a:pt x="29998" y="7760"/>
                  </a:cubicBezTo>
                  <a:cubicBezTo>
                    <a:pt x="29803" y="7295"/>
                    <a:pt x="29424" y="6707"/>
                    <a:pt x="28904" y="5976"/>
                  </a:cubicBezTo>
                  <a:cubicBezTo>
                    <a:pt x="28390" y="5246"/>
                    <a:pt x="28004" y="4736"/>
                    <a:pt x="27716" y="4376"/>
                  </a:cubicBezTo>
                  <a:lnTo>
                    <a:pt x="29136" y="2810"/>
                  </a:lnTo>
                  <a:lnTo>
                    <a:pt x="54660" y="26108"/>
                  </a:lnTo>
                  <a:lnTo>
                    <a:pt x="47912" y="3350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6" name="任意多边形: 形状 25">
              <a:extLst>
                <a:ext uri="{FF2B5EF4-FFF2-40B4-BE49-F238E27FC236}">
                  <a16:creationId xmlns:a16="http://schemas.microsoft.com/office/drawing/2014/main" id="{521EBB00-C8F2-419C-9B80-A611F8BCA2FB}"/>
                </a:ext>
              </a:extLst>
            </p:cNvPr>
            <p:cNvSpPr/>
            <p:nvPr/>
          </p:nvSpPr>
          <p:spPr>
            <a:xfrm>
              <a:off x="5223717" y="1494476"/>
              <a:ext cx="115457" cy="140195"/>
            </a:xfrm>
            <a:custGeom>
              <a:avLst/>
              <a:gdLst/>
              <a:ahLst/>
              <a:cxnLst/>
              <a:rect l="0" t="0" r="0" b="0"/>
              <a:pathLst>
                <a:path w="52456" h="63697">
                  <a:moveTo>
                    <a:pt x="27105" y="61636"/>
                  </a:moveTo>
                  <a:lnTo>
                    <a:pt x="18986" y="49021"/>
                  </a:lnTo>
                  <a:cubicBezTo>
                    <a:pt x="20908" y="44723"/>
                    <a:pt x="22391" y="41223"/>
                    <a:pt x="23414" y="38526"/>
                  </a:cubicBezTo>
                  <a:cubicBezTo>
                    <a:pt x="24452" y="35817"/>
                    <a:pt x="25576" y="32549"/>
                    <a:pt x="26775" y="28757"/>
                  </a:cubicBezTo>
                  <a:lnTo>
                    <a:pt x="26000" y="27547"/>
                  </a:lnTo>
                  <a:lnTo>
                    <a:pt x="16093" y="33958"/>
                  </a:lnTo>
                  <a:cubicBezTo>
                    <a:pt x="15512" y="34292"/>
                    <a:pt x="15108" y="34689"/>
                    <a:pt x="14868" y="35153"/>
                  </a:cubicBezTo>
                  <a:cubicBezTo>
                    <a:pt x="14613" y="35603"/>
                    <a:pt x="14557" y="36217"/>
                    <a:pt x="14680" y="36986"/>
                  </a:cubicBezTo>
                  <a:cubicBezTo>
                    <a:pt x="14744" y="37319"/>
                    <a:pt x="14898" y="37885"/>
                    <a:pt x="15186" y="38593"/>
                  </a:cubicBezTo>
                  <a:cubicBezTo>
                    <a:pt x="15456" y="39290"/>
                    <a:pt x="15722" y="39889"/>
                    <a:pt x="15939" y="40354"/>
                  </a:cubicBezTo>
                  <a:lnTo>
                    <a:pt x="14130" y="41512"/>
                  </a:lnTo>
                  <a:lnTo>
                    <a:pt x="2810" y="23969"/>
                  </a:lnTo>
                  <a:lnTo>
                    <a:pt x="4620" y="22789"/>
                  </a:lnTo>
                  <a:cubicBezTo>
                    <a:pt x="4953" y="23216"/>
                    <a:pt x="5403" y="23774"/>
                    <a:pt x="5969" y="24471"/>
                  </a:cubicBezTo>
                  <a:cubicBezTo>
                    <a:pt x="6550" y="25145"/>
                    <a:pt x="6969" y="25610"/>
                    <a:pt x="7295" y="25820"/>
                  </a:cubicBezTo>
                  <a:cubicBezTo>
                    <a:pt x="7925" y="26262"/>
                    <a:pt x="8490" y="26446"/>
                    <a:pt x="8981" y="26423"/>
                  </a:cubicBezTo>
                  <a:cubicBezTo>
                    <a:pt x="9498" y="26386"/>
                    <a:pt x="10057" y="26168"/>
                    <a:pt x="10622" y="25771"/>
                  </a:cubicBezTo>
                  <a:lnTo>
                    <a:pt x="33797" y="10866"/>
                  </a:lnTo>
                  <a:cubicBezTo>
                    <a:pt x="34322" y="10495"/>
                    <a:pt x="34726" y="10113"/>
                    <a:pt x="34970" y="9704"/>
                  </a:cubicBezTo>
                  <a:cubicBezTo>
                    <a:pt x="35266" y="9300"/>
                    <a:pt x="35303" y="8663"/>
                    <a:pt x="35180" y="7850"/>
                  </a:cubicBezTo>
                  <a:cubicBezTo>
                    <a:pt x="35034" y="7213"/>
                    <a:pt x="34831" y="6516"/>
                    <a:pt x="34520" y="5740"/>
                  </a:cubicBezTo>
                  <a:cubicBezTo>
                    <a:pt x="34239" y="4995"/>
                    <a:pt x="33999" y="4391"/>
                    <a:pt x="33812" y="3972"/>
                  </a:cubicBezTo>
                  <a:lnTo>
                    <a:pt x="35626" y="2810"/>
                  </a:lnTo>
                  <a:lnTo>
                    <a:pt x="47499" y="21204"/>
                  </a:lnTo>
                  <a:cubicBezTo>
                    <a:pt x="50145" y="25340"/>
                    <a:pt x="51516" y="28877"/>
                    <a:pt x="51625" y="31849"/>
                  </a:cubicBezTo>
                  <a:cubicBezTo>
                    <a:pt x="51700" y="34805"/>
                    <a:pt x="50437" y="37109"/>
                    <a:pt x="47829" y="38825"/>
                  </a:cubicBezTo>
                  <a:cubicBezTo>
                    <a:pt x="45525" y="40309"/>
                    <a:pt x="43232" y="40841"/>
                    <a:pt x="40987" y="40433"/>
                  </a:cubicBezTo>
                  <a:cubicBezTo>
                    <a:pt x="38724" y="40006"/>
                    <a:pt x="36341" y="38694"/>
                    <a:pt x="33835" y="36521"/>
                  </a:cubicBezTo>
                  <a:cubicBezTo>
                    <a:pt x="33138" y="38421"/>
                    <a:pt x="32362" y="40658"/>
                    <a:pt x="31493" y="43209"/>
                  </a:cubicBezTo>
                  <a:cubicBezTo>
                    <a:pt x="30586" y="45738"/>
                    <a:pt x="29717" y="48369"/>
                    <a:pt x="28832" y="51059"/>
                  </a:cubicBezTo>
                  <a:cubicBezTo>
                    <a:pt x="28529" y="51913"/>
                    <a:pt x="28222" y="53067"/>
                    <a:pt x="27896" y="54442"/>
                  </a:cubicBezTo>
                  <a:cubicBezTo>
                    <a:pt x="27547" y="55836"/>
                    <a:pt x="27491" y="56893"/>
                    <a:pt x="27708" y="57668"/>
                  </a:cubicBezTo>
                  <a:cubicBezTo>
                    <a:pt x="27839" y="58096"/>
                    <a:pt x="28001" y="58583"/>
                    <a:pt x="28304" y="59190"/>
                  </a:cubicBezTo>
                  <a:cubicBezTo>
                    <a:pt x="28574" y="59789"/>
                    <a:pt x="28776" y="60198"/>
                    <a:pt x="28900" y="60437"/>
                  </a:cubicBezTo>
                  <a:lnTo>
                    <a:pt x="27105" y="61636"/>
                  </a:lnTo>
                  <a:close/>
                  <a:moveTo>
                    <a:pt x="41381" y="30207"/>
                  </a:moveTo>
                  <a:cubicBezTo>
                    <a:pt x="43584" y="28787"/>
                    <a:pt x="44764" y="27143"/>
                    <a:pt x="44989" y="25243"/>
                  </a:cubicBezTo>
                  <a:cubicBezTo>
                    <a:pt x="45221" y="23388"/>
                    <a:pt x="44599" y="21339"/>
                    <a:pt x="43134" y="19075"/>
                  </a:cubicBezTo>
                  <a:lnTo>
                    <a:pt x="41947" y="17251"/>
                  </a:lnTo>
                  <a:lnTo>
                    <a:pt x="28252" y="26101"/>
                  </a:lnTo>
                  <a:lnTo>
                    <a:pt x="29368" y="27862"/>
                  </a:lnTo>
                  <a:cubicBezTo>
                    <a:pt x="30818" y="30125"/>
                    <a:pt x="32549" y="31493"/>
                    <a:pt x="34528" y="31957"/>
                  </a:cubicBezTo>
                  <a:cubicBezTo>
                    <a:pt x="36525" y="32433"/>
                    <a:pt x="38814" y="31856"/>
                    <a:pt x="41381" y="3020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7" name="任意多边形: 形状 26">
              <a:extLst>
                <a:ext uri="{FF2B5EF4-FFF2-40B4-BE49-F238E27FC236}">
                  <a16:creationId xmlns:a16="http://schemas.microsoft.com/office/drawing/2014/main" id="{31FDF70C-2516-433F-9725-141ABA2A7322}"/>
                </a:ext>
              </a:extLst>
            </p:cNvPr>
            <p:cNvSpPr/>
            <p:nvPr/>
          </p:nvSpPr>
          <p:spPr>
            <a:xfrm>
              <a:off x="5292108" y="1640504"/>
              <a:ext cx="107210" cy="90715"/>
            </a:xfrm>
            <a:custGeom>
              <a:avLst/>
              <a:gdLst/>
              <a:ahLst/>
              <a:cxnLst/>
              <a:rect l="0" t="0" r="0" b="0"/>
              <a:pathLst>
                <a:path w="48709" h="41215">
                  <a:moveTo>
                    <a:pt x="6962" y="27329"/>
                  </a:moveTo>
                  <a:cubicBezTo>
                    <a:pt x="6194" y="25066"/>
                    <a:pt x="5766" y="22844"/>
                    <a:pt x="5665" y="20705"/>
                  </a:cubicBezTo>
                  <a:cubicBezTo>
                    <a:pt x="5564" y="18561"/>
                    <a:pt x="5665" y="16684"/>
                    <a:pt x="5984" y="15077"/>
                  </a:cubicBezTo>
                  <a:lnTo>
                    <a:pt x="3541" y="13867"/>
                  </a:lnTo>
                  <a:lnTo>
                    <a:pt x="2810" y="11656"/>
                  </a:lnTo>
                  <a:lnTo>
                    <a:pt x="16085" y="6882"/>
                  </a:lnTo>
                  <a:lnTo>
                    <a:pt x="16839" y="9146"/>
                  </a:lnTo>
                  <a:cubicBezTo>
                    <a:pt x="15737" y="10082"/>
                    <a:pt x="14643" y="11161"/>
                    <a:pt x="13489" y="12398"/>
                  </a:cubicBezTo>
                  <a:cubicBezTo>
                    <a:pt x="12350" y="13649"/>
                    <a:pt x="11417" y="14998"/>
                    <a:pt x="10641" y="16392"/>
                  </a:cubicBezTo>
                  <a:cubicBezTo>
                    <a:pt x="9836" y="17805"/>
                    <a:pt x="9285" y="19333"/>
                    <a:pt x="9000" y="20915"/>
                  </a:cubicBezTo>
                  <a:cubicBezTo>
                    <a:pt x="8727" y="22451"/>
                    <a:pt x="8861" y="24111"/>
                    <a:pt x="9450" y="25872"/>
                  </a:cubicBezTo>
                  <a:cubicBezTo>
                    <a:pt x="10240" y="28229"/>
                    <a:pt x="11413" y="29843"/>
                    <a:pt x="12979" y="30735"/>
                  </a:cubicBezTo>
                  <a:cubicBezTo>
                    <a:pt x="14545" y="31605"/>
                    <a:pt x="16220" y="31766"/>
                    <a:pt x="17974" y="31162"/>
                  </a:cubicBezTo>
                  <a:cubicBezTo>
                    <a:pt x="19409" y="30698"/>
                    <a:pt x="20432" y="29750"/>
                    <a:pt x="21039" y="28356"/>
                  </a:cubicBezTo>
                  <a:cubicBezTo>
                    <a:pt x="21650" y="26966"/>
                    <a:pt x="21931" y="24999"/>
                    <a:pt x="21897" y="22545"/>
                  </a:cubicBezTo>
                  <a:cubicBezTo>
                    <a:pt x="21897" y="20915"/>
                    <a:pt x="21897" y="19427"/>
                    <a:pt x="21874" y="18059"/>
                  </a:cubicBezTo>
                  <a:cubicBezTo>
                    <a:pt x="21859" y="16688"/>
                    <a:pt x="21897" y="15407"/>
                    <a:pt x="21934" y="14189"/>
                  </a:cubicBezTo>
                  <a:cubicBezTo>
                    <a:pt x="22099" y="11371"/>
                    <a:pt x="22897" y="9037"/>
                    <a:pt x="24347" y="7235"/>
                  </a:cubicBezTo>
                  <a:cubicBezTo>
                    <a:pt x="25775" y="5410"/>
                    <a:pt x="27652" y="4076"/>
                    <a:pt x="29934" y="3357"/>
                  </a:cubicBezTo>
                  <a:cubicBezTo>
                    <a:pt x="31362" y="2858"/>
                    <a:pt x="32849" y="2697"/>
                    <a:pt x="34385" y="2888"/>
                  </a:cubicBezTo>
                  <a:cubicBezTo>
                    <a:pt x="35929" y="3046"/>
                    <a:pt x="37443" y="3593"/>
                    <a:pt x="38893" y="4424"/>
                  </a:cubicBezTo>
                  <a:cubicBezTo>
                    <a:pt x="40272" y="5253"/>
                    <a:pt x="41568" y="6455"/>
                    <a:pt x="42786" y="8018"/>
                  </a:cubicBezTo>
                  <a:cubicBezTo>
                    <a:pt x="44034" y="9610"/>
                    <a:pt x="44989" y="11439"/>
                    <a:pt x="45682" y="13541"/>
                  </a:cubicBezTo>
                  <a:cubicBezTo>
                    <a:pt x="46379" y="15605"/>
                    <a:pt x="46735" y="17621"/>
                    <a:pt x="46776" y="19607"/>
                  </a:cubicBezTo>
                  <a:cubicBezTo>
                    <a:pt x="46821" y="21615"/>
                    <a:pt x="46720" y="23189"/>
                    <a:pt x="46503" y="24425"/>
                  </a:cubicBezTo>
                  <a:lnTo>
                    <a:pt x="48582" y="25486"/>
                  </a:lnTo>
                  <a:lnTo>
                    <a:pt x="49350" y="27768"/>
                  </a:lnTo>
                  <a:lnTo>
                    <a:pt x="36791" y="32230"/>
                  </a:lnTo>
                  <a:lnTo>
                    <a:pt x="36038" y="29967"/>
                  </a:lnTo>
                  <a:cubicBezTo>
                    <a:pt x="37199" y="28982"/>
                    <a:pt x="38379" y="27895"/>
                    <a:pt x="39548" y="26722"/>
                  </a:cubicBezTo>
                  <a:cubicBezTo>
                    <a:pt x="40706" y="25542"/>
                    <a:pt x="41636" y="24425"/>
                    <a:pt x="42302" y="23316"/>
                  </a:cubicBezTo>
                  <a:cubicBezTo>
                    <a:pt x="43026" y="22121"/>
                    <a:pt x="43475" y="20866"/>
                    <a:pt x="43722" y="19569"/>
                  </a:cubicBezTo>
                  <a:cubicBezTo>
                    <a:pt x="43932" y="18250"/>
                    <a:pt x="43809" y="16830"/>
                    <a:pt x="43295" y="15324"/>
                  </a:cubicBezTo>
                  <a:cubicBezTo>
                    <a:pt x="42666" y="13451"/>
                    <a:pt x="41620" y="12109"/>
                    <a:pt x="40178" y="11236"/>
                  </a:cubicBezTo>
                  <a:cubicBezTo>
                    <a:pt x="38705" y="10390"/>
                    <a:pt x="37199" y="10221"/>
                    <a:pt x="35663" y="10760"/>
                  </a:cubicBezTo>
                  <a:cubicBezTo>
                    <a:pt x="34198" y="11244"/>
                    <a:pt x="33164" y="12173"/>
                    <a:pt x="32590" y="13507"/>
                  </a:cubicBezTo>
                  <a:cubicBezTo>
                    <a:pt x="31995" y="14863"/>
                    <a:pt x="31714" y="16778"/>
                    <a:pt x="31751" y="19184"/>
                  </a:cubicBezTo>
                  <a:cubicBezTo>
                    <a:pt x="31736" y="20634"/>
                    <a:pt x="31751" y="22102"/>
                    <a:pt x="31774" y="23590"/>
                  </a:cubicBezTo>
                  <a:cubicBezTo>
                    <a:pt x="31774" y="25081"/>
                    <a:pt x="31751" y="26400"/>
                    <a:pt x="31695" y="27588"/>
                  </a:cubicBezTo>
                  <a:cubicBezTo>
                    <a:pt x="31594" y="30435"/>
                    <a:pt x="30882" y="32807"/>
                    <a:pt x="29615" y="34684"/>
                  </a:cubicBezTo>
                  <a:cubicBezTo>
                    <a:pt x="28356" y="36599"/>
                    <a:pt x="26449" y="37974"/>
                    <a:pt x="23898" y="38802"/>
                  </a:cubicBezTo>
                  <a:cubicBezTo>
                    <a:pt x="22313" y="39331"/>
                    <a:pt x="20623" y="39484"/>
                    <a:pt x="18884" y="39244"/>
                  </a:cubicBezTo>
                  <a:cubicBezTo>
                    <a:pt x="17131" y="38986"/>
                    <a:pt x="15542" y="38398"/>
                    <a:pt x="14130" y="37450"/>
                  </a:cubicBezTo>
                  <a:cubicBezTo>
                    <a:pt x="12563" y="36427"/>
                    <a:pt x="11196" y="35097"/>
                    <a:pt x="9985" y="33448"/>
                  </a:cubicBezTo>
                  <a:cubicBezTo>
                    <a:pt x="8801" y="31807"/>
                    <a:pt x="7779" y="29761"/>
                    <a:pt x="6962" y="2732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8" name="任意多边形: 形状 27">
              <a:extLst>
                <a:ext uri="{FF2B5EF4-FFF2-40B4-BE49-F238E27FC236}">
                  <a16:creationId xmlns:a16="http://schemas.microsoft.com/office/drawing/2014/main" id="{D822C61B-006A-4306-B14D-F85B94D7C986}"/>
                </a:ext>
              </a:extLst>
            </p:cNvPr>
            <p:cNvSpPr/>
            <p:nvPr/>
          </p:nvSpPr>
          <p:spPr>
            <a:xfrm>
              <a:off x="5324509" y="1770331"/>
              <a:ext cx="98962" cy="65974"/>
            </a:xfrm>
            <a:custGeom>
              <a:avLst/>
              <a:gdLst/>
              <a:ahLst/>
              <a:cxnLst/>
              <a:rect l="0" t="0" r="0" b="0"/>
              <a:pathLst>
                <a:path w="44962" h="29975">
                  <a:moveTo>
                    <a:pt x="5013" y="28342"/>
                  </a:moveTo>
                  <a:lnTo>
                    <a:pt x="2810" y="6797"/>
                  </a:lnTo>
                  <a:lnTo>
                    <a:pt x="4927" y="6580"/>
                  </a:lnTo>
                  <a:cubicBezTo>
                    <a:pt x="5013" y="7044"/>
                    <a:pt x="5152" y="7760"/>
                    <a:pt x="5317" y="8730"/>
                  </a:cubicBezTo>
                  <a:cubicBezTo>
                    <a:pt x="5504" y="9686"/>
                    <a:pt x="5665" y="10334"/>
                    <a:pt x="5868" y="10660"/>
                  </a:cubicBezTo>
                  <a:cubicBezTo>
                    <a:pt x="6194" y="11334"/>
                    <a:pt x="6598" y="11777"/>
                    <a:pt x="7093" y="11949"/>
                  </a:cubicBezTo>
                  <a:cubicBezTo>
                    <a:pt x="7543" y="12151"/>
                    <a:pt x="8131" y="12207"/>
                    <a:pt x="8816" y="12151"/>
                  </a:cubicBezTo>
                  <a:lnTo>
                    <a:pt x="36330" y="9311"/>
                  </a:lnTo>
                  <a:cubicBezTo>
                    <a:pt x="36959" y="9244"/>
                    <a:pt x="37503" y="9071"/>
                    <a:pt x="37967" y="8790"/>
                  </a:cubicBezTo>
                  <a:cubicBezTo>
                    <a:pt x="38394" y="8498"/>
                    <a:pt x="38743" y="7992"/>
                    <a:pt x="38945" y="7277"/>
                  </a:cubicBezTo>
                  <a:cubicBezTo>
                    <a:pt x="39099" y="6834"/>
                    <a:pt x="39215" y="6137"/>
                    <a:pt x="39309" y="5253"/>
                  </a:cubicBezTo>
                  <a:cubicBezTo>
                    <a:pt x="39417" y="4376"/>
                    <a:pt x="39474" y="3623"/>
                    <a:pt x="39474" y="3005"/>
                  </a:cubicBezTo>
                  <a:lnTo>
                    <a:pt x="41636" y="2810"/>
                  </a:lnTo>
                  <a:lnTo>
                    <a:pt x="43846" y="24340"/>
                  </a:lnTo>
                  <a:lnTo>
                    <a:pt x="41722" y="24572"/>
                  </a:lnTo>
                  <a:cubicBezTo>
                    <a:pt x="41598" y="24029"/>
                    <a:pt x="41456" y="23339"/>
                    <a:pt x="41272" y="22556"/>
                  </a:cubicBezTo>
                  <a:cubicBezTo>
                    <a:pt x="41092" y="21751"/>
                    <a:pt x="40867" y="21050"/>
                    <a:pt x="40613" y="20514"/>
                  </a:cubicBezTo>
                  <a:cubicBezTo>
                    <a:pt x="40309" y="19840"/>
                    <a:pt x="39889" y="19390"/>
                    <a:pt x="39372" y="19218"/>
                  </a:cubicBezTo>
                  <a:cubicBezTo>
                    <a:pt x="38859" y="19031"/>
                    <a:pt x="38248" y="18933"/>
                    <a:pt x="37626" y="19031"/>
                  </a:cubicBezTo>
                  <a:lnTo>
                    <a:pt x="10150" y="21863"/>
                  </a:lnTo>
                  <a:cubicBezTo>
                    <a:pt x="9468" y="21942"/>
                    <a:pt x="8933" y="22095"/>
                    <a:pt x="8468" y="22406"/>
                  </a:cubicBezTo>
                  <a:cubicBezTo>
                    <a:pt x="8048" y="22699"/>
                    <a:pt x="7722" y="23205"/>
                    <a:pt x="7498" y="23920"/>
                  </a:cubicBezTo>
                  <a:cubicBezTo>
                    <a:pt x="7374" y="24325"/>
                    <a:pt x="7295" y="24981"/>
                    <a:pt x="7209" y="25872"/>
                  </a:cubicBezTo>
                  <a:cubicBezTo>
                    <a:pt x="7149" y="26779"/>
                    <a:pt x="7134" y="27532"/>
                    <a:pt x="7172" y="28124"/>
                  </a:cubicBezTo>
                  <a:lnTo>
                    <a:pt x="5013" y="283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9" name="任意多边形: 形状 28">
              <a:extLst>
                <a:ext uri="{FF2B5EF4-FFF2-40B4-BE49-F238E27FC236}">
                  <a16:creationId xmlns:a16="http://schemas.microsoft.com/office/drawing/2014/main" id="{2AF6F0A5-F69D-4495-9B42-FB4D9DE66C79}"/>
                </a:ext>
              </a:extLst>
            </p:cNvPr>
            <p:cNvSpPr/>
            <p:nvPr/>
          </p:nvSpPr>
          <p:spPr>
            <a:xfrm>
              <a:off x="5323257" y="1882644"/>
              <a:ext cx="98962" cy="90715"/>
            </a:xfrm>
            <a:custGeom>
              <a:avLst/>
              <a:gdLst/>
              <a:ahLst/>
              <a:cxnLst/>
              <a:rect l="0" t="0" r="0" b="0"/>
              <a:pathLst>
                <a:path w="44962" h="41215">
                  <a:moveTo>
                    <a:pt x="29518" y="40369"/>
                  </a:moveTo>
                  <a:lnTo>
                    <a:pt x="29773" y="38241"/>
                  </a:lnTo>
                  <a:cubicBezTo>
                    <a:pt x="31504" y="37892"/>
                    <a:pt x="33359" y="37199"/>
                    <a:pt x="35393" y="36176"/>
                  </a:cubicBezTo>
                  <a:cubicBezTo>
                    <a:pt x="37443" y="35153"/>
                    <a:pt x="38597" y="34138"/>
                    <a:pt x="38867" y="33096"/>
                  </a:cubicBezTo>
                  <a:cubicBezTo>
                    <a:pt x="38990" y="32546"/>
                    <a:pt x="39148" y="31789"/>
                    <a:pt x="39316" y="30961"/>
                  </a:cubicBezTo>
                  <a:cubicBezTo>
                    <a:pt x="39462" y="30103"/>
                    <a:pt x="39586" y="29387"/>
                    <a:pt x="39642" y="28810"/>
                  </a:cubicBezTo>
                  <a:lnTo>
                    <a:pt x="39788" y="27484"/>
                  </a:lnTo>
                  <a:lnTo>
                    <a:pt x="9438" y="23883"/>
                  </a:lnTo>
                  <a:cubicBezTo>
                    <a:pt x="8779" y="23823"/>
                    <a:pt x="8183" y="23845"/>
                    <a:pt x="7662" y="24040"/>
                  </a:cubicBezTo>
                  <a:cubicBezTo>
                    <a:pt x="7127" y="24231"/>
                    <a:pt x="6677" y="24636"/>
                    <a:pt x="6295" y="25303"/>
                  </a:cubicBezTo>
                  <a:cubicBezTo>
                    <a:pt x="6115" y="25700"/>
                    <a:pt x="5868" y="26322"/>
                    <a:pt x="5583" y="27188"/>
                  </a:cubicBezTo>
                  <a:cubicBezTo>
                    <a:pt x="5294" y="28083"/>
                    <a:pt x="5092" y="28814"/>
                    <a:pt x="4953" y="29413"/>
                  </a:cubicBezTo>
                  <a:lnTo>
                    <a:pt x="2810" y="29170"/>
                  </a:lnTo>
                  <a:lnTo>
                    <a:pt x="5384" y="7486"/>
                  </a:lnTo>
                  <a:lnTo>
                    <a:pt x="7498" y="7734"/>
                  </a:lnTo>
                  <a:cubicBezTo>
                    <a:pt x="7498" y="8277"/>
                    <a:pt x="7498" y="9045"/>
                    <a:pt x="7475" y="9993"/>
                  </a:cubicBezTo>
                  <a:cubicBezTo>
                    <a:pt x="7453" y="10982"/>
                    <a:pt x="7498" y="11619"/>
                    <a:pt x="7621" y="11986"/>
                  </a:cubicBezTo>
                  <a:cubicBezTo>
                    <a:pt x="7824" y="12725"/>
                    <a:pt x="8150" y="13279"/>
                    <a:pt x="8622" y="13553"/>
                  </a:cubicBezTo>
                  <a:cubicBezTo>
                    <a:pt x="9071" y="13879"/>
                    <a:pt x="9656" y="14028"/>
                    <a:pt x="10338" y="14130"/>
                  </a:cubicBezTo>
                  <a:lnTo>
                    <a:pt x="40954" y="17760"/>
                  </a:lnTo>
                  <a:lnTo>
                    <a:pt x="41107" y="16471"/>
                  </a:lnTo>
                  <a:cubicBezTo>
                    <a:pt x="41186" y="15872"/>
                    <a:pt x="41231" y="15119"/>
                    <a:pt x="41272" y="14246"/>
                  </a:cubicBezTo>
                  <a:cubicBezTo>
                    <a:pt x="41336" y="13395"/>
                    <a:pt x="41358" y="12694"/>
                    <a:pt x="41358" y="12088"/>
                  </a:cubicBezTo>
                  <a:cubicBezTo>
                    <a:pt x="41336" y="11038"/>
                    <a:pt x="40459" y="9746"/>
                    <a:pt x="38702" y="8296"/>
                  </a:cubicBezTo>
                  <a:cubicBezTo>
                    <a:pt x="36963" y="6823"/>
                    <a:pt x="35318" y="5710"/>
                    <a:pt x="33730" y="4953"/>
                  </a:cubicBezTo>
                  <a:lnTo>
                    <a:pt x="33969" y="2810"/>
                  </a:lnTo>
                  <a:lnTo>
                    <a:pt x="45086" y="4137"/>
                  </a:lnTo>
                  <a:lnTo>
                    <a:pt x="40624" y="41703"/>
                  </a:lnTo>
                  <a:lnTo>
                    <a:pt x="29518" y="40369"/>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0" name="任意多边形: 形状 29">
              <a:extLst>
                <a:ext uri="{FF2B5EF4-FFF2-40B4-BE49-F238E27FC236}">
                  <a16:creationId xmlns:a16="http://schemas.microsoft.com/office/drawing/2014/main" id="{932F9E52-7064-4972-84C4-6941EF1CF71E}"/>
                </a:ext>
              </a:extLst>
            </p:cNvPr>
            <p:cNvSpPr/>
            <p:nvPr/>
          </p:nvSpPr>
          <p:spPr>
            <a:xfrm>
              <a:off x="5287233" y="2016589"/>
              <a:ext cx="115457" cy="107209"/>
            </a:xfrm>
            <a:custGeom>
              <a:avLst/>
              <a:gdLst/>
              <a:ahLst/>
              <a:cxnLst/>
              <a:rect l="0" t="0" r="0" b="0"/>
              <a:pathLst>
                <a:path w="52456" h="48709">
                  <a:moveTo>
                    <a:pt x="33190" y="47091"/>
                  </a:moveTo>
                  <a:cubicBezTo>
                    <a:pt x="33347" y="46443"/>
                    <a:pt x="33449" y="45828"/>
                    <a:pt x="33493" y="45289"/>
                  </a:cubicBezTo>
                  <a:cubicBezTo>
                    <a:pt x="33531" y="44708"/>
                    <a:pt x="33516" y="44135"/>
                    <a:pt x="33407" y="43569"/>
                  </a:cubicBezTo>
                  <a:cubicBezTo>
                    <a:pt x="33291" y="42688"/>
                    <a:pt x="33003" y="41808"/>
                    <a:pt x="32594" y="41017"/>
                  </a:cubicBezTo>
                  <a:cubicBezTo>
                    <a:pt x="32160" y="40189"/>
                    <a:pt x="31657" y="39346"/>
                    <a:pt x="31088" y="38488"/>
                  </a:cubicBezTo>
                  <a:cubicBezTo>
                    <a:pt x="29885" y="36772"/>
                    <a:pt x="28559" y="34940"/>
                    <a:pt x="27124" y="32980"/>
                  </a:cubicBezTo>
                  <a:cubicBezTo>
                    <a:pt x="25659" y="31024"/>
                    <a:pt x="24085" y="28885"/>
                    <a:pt x="22354" y="26581"/>
                  </a:cubicBezTo>
                  <a:cubicBezTo>
                    <a:pt x="21230" y="25082"/>
                    <a:pt x="20361" y="24089"/>
                    <a:pt x="19667" y="23549"/>
                  </a:cubicBezTo>
                  <a:cubicBezTo>
                    <a:pt x="18952" y="23066"/>
                    <a:pt x="17637" y="22440"/>
                    <a:pt x="15726" y="21717"/>
                  </a:cubicBezTo>
                  <a:lnTo>
                    <a:pt x="10566" y="19727"/>
                  </a:lnTo>
                  <a:cubicBezTo>
                    <a:pt x="9955" y="19491"/>
                    <a:pt x="9341" y="19379"/>
                    <a:pt x="8813" y="19450"/>
                  </a:cubicBezTo>
                  <a:cubicBezTo>
                    <a:pt x="8262" y="19518"/>
                    <a:pt x="7719" y="19799"/>
                    <a:pt x="7179" y="20357"/>
                  </a:cubicBezTo>
                  <a:cubicBezTo>
                    <a:pt x="6935" y="20615"/>
                    <a:pt x="6565" y="21140"/>
                    <a:pt x="5976" y="22021"/>
                  </a:cubicBezTo>
                  <a:cubicBezTo>
                    <a:pt x="5425" y="22879"/>
                    <a:pt x="5036" y="23549"/>
                    <a:pt x="4852" y="23976"/>
                  </a:cubicBezTo>
                  <a:lnTo>
                    <a:pt x="2810" y="23201"/>
                  </a:lnTo>
                  <a:lnTo>
                    <a:pt x="10652" y="2810"/>
                  </a:lnTo>
                  <a:lnTo>
                    <a:pt x="12668" y="3563"/>
                  </a:lnTo>
                  <a:cubicBezTo>
                    <a:pt x="12503" y="4073"/>
                    <a:pt x="12327" y="4789"/>
                    <a:pt x="12072" y="5718"/>
                  </a:cubicBezTo>
                  <a:cubicBezTo>
                    <a:pt x="11825" y="6681"/>
                    <a:pt x="11702" y="7355"/>
                    <a:pt x="11687" y="7760"/>
                  </a:cubicBezTo>
                  <a:cubicBezTo>
                    <a:pt x="11724" y="8513"/>
                    <a:pt x="11934" y="9071"/>
                    <a:pt x="12282" y="9498"/>
                  </a:cubicBezTo>
                  <a:cubicBezTo>
                    <a:pt x="12668" y="9869"/>
                    <a:pt x="13174" y="10236"/>
                    <a:pt x="13811" y="10488"/>
                  </a:cubicBezTo>
                  <a:lnTo>
                    <a:pt x="20241" y="12934"/>
                  </a:lnTo>
                  <a:cubicBezTo>
                    <a:pt x="20806" y="13152"/>
                    <a:pt x="21290" y="13324"/>
                    <a:pt x="21747" y="13481"/>
                  </a:cubicBezTo>
                  <a:cubicBezTo>
                    <a:pt x="22167" y="13601"/>
                    <a:pt x="22556" y="13699"/>
                    <a:pt x="22882" y="13699"/>
                  </a:cubicBezTo>
                  <a:cubicBezTo>
                    <a:pt x="23253" y="13699"/>
                    <a:pt x="23740" y="13691"/>
                    <a:pt x="24366" y="13582"/>
                  </a:cubicBezTo>
                  <a:cubicBezTo>
                    <a:pt x="24984" y="13485"/>
                    <a:pt x="25779" y="13350"/>
                    <a:pt x="26760" y="13193"/>
                  </a:cubicBezTo>
                  <a:cubicBezTo>
                    <a:pt x="29578" y="12769"/>
                    <a:pt x="32268" y="12368"/>
                    <a:pt x="34797" y="11896"/>
                  </a:cubicBezTo>
                  <a:cubicBezTo>
                    <a:pt x="37349" y="11477"/>
                    <a:pt x="39732" y="11035"/>
                    <a:pt x="41973" y="10626"/>
                  </a:cubicBezTo>
                  <a:cubicBezTo>
                    <a:pt x="43119" y="10431"/>
                    <a:pt x="44112" y="10120"/>
                    <a:pt x="44914" y="9738"/>
                  </a:cubicBezTo>
                  <a:cubicBezTo>
                    <a:pt x="45727" y="9390"/>
                    <a:pt x="46420" y="8948"/>
                    <a:pt x="47016" y="8483"/>
                  </a:cubicBezTo>
                  <a:cubicBezTo>
                    <a:pt x="47443" y="8097"/>
                    <a:pt x="47859" y="7647"/>
                    <a:pt x="48249" y="6999"/>
                  </a:cubicBezTo>
                  <a:cubicBezTo>
                    <a:pt x="48627" y="6415"/>
                    <a:pt x="48946" y="5853"/>
                    <a:pt x="49189" y="5351"/>
                  </a:cubicBezTo>
                  <a:lnTo>
                    <a:pt x="51198" y="6145"/>
                  </a:lnTo>
                  <a:lnTo>
                    <a:pt x="43198" y="27000"/>
                  </a:lnTo>
                  <a:lnTo>
                    <a:pt x="41175" y="26225"/>
                  </a:lnTo>
                  <a:cubicBezTo>
                    <a:pt x="41872" y="24272"/>
                    <a:pt x="42216" y="22912"/>
                    <a:pt x="42284" y="22182"/>
                  </a:cubicBezTo>
                  <a:cubicBezTo>
                    <a:pt x="42340" y="21429"/>
                    <a:pt x="42160" y="20941"/>
                    <a:pt x="41767" y="20829"/>
                  </a:cubicBezTo>
                  <a:cubicBezTo>
                    <a:pt x="41587" y="20743"/>
                    <a:pt x="41152" y="20743"/>
                    <a:pt x="40508" y="20743"/>
                  </a:cubicBezTo>
                  <a:cubicBezTo>
                    <a:pt x="39856" y="20795"/>
                    <a:pt x="38799" y="20912"/>
                    <a:pt x="37372" y="21069"/>
                  </a:cubicBezTo>
                  <a:cubicBezTo>
                    <a:pt x="36038" y="21222"/>
                    <a:pt x="34190" y="21511"/>
                    <a:pt x="31800" y="21844"/>
                  </a:cubicBezTo>
                  <a:cubicBezTo>
                    <a:pt x="29417" y="22249"/>
                    <a:pt x="26595" y="22714"/>
                    <a:pt x="23381" y="23294"/>
                  </a:cubicBezTo>
                  <a:cubicBezTo>
                    <a:pt x="27292" y="28525"/>
                    <a:pt x="30046" y="32107"/>
                    <a:pt x="31620" y="34108"/>
                  </a:cubicBezTo>
                  <a:cubicBezTo>
                    <a:pt x="33231" y="36105"/>
                    <a:pt x="34250" y="37210"/>
                    <a:pt x="34700" y="37398"/>
                  </a:cubicBezTo>
                  <a:cubicBezTo>
                    <a:pt x="35292" y="37593"/>
                    <a:pt x="35858" y="37435"/>
                    <a:pt x="36454" y="36832"/>
                  </a:cubicBezTo>
                  <a:cubicBezTo>
                    <a:pt x="37027" y="36255"/>
                    <a:pt x="37656" y="35176"/>
                    <a:pt x="38346" y="33617"/>
                  </a:cubicBezTo>
                  <a:lnTo>
                    <a:pt x="40347" y="34370"/>
                  </a:lnTo>
                  <a:lnTo>
                    <a:pt x="35210" y="47859"/>
                  </a:lnTo>
                  <a:lnTo>
                    <a:pt x="33190" y="4709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1" name="任意多边形: 形状 30">
              <a:extLst>
                <a:ext uri="{FF2B5EF4-FFF2-40B4-BE49-F238E27FC236}">
                  <a16:creationId xmlns:a16="http://schemas.microsoft.com/office/drawing/2014/main" id="{C3EF73B7-C160-4B4D-A887-9DCE6B9D644D}"/>
                </a:ext>
              </a:extLst>
            </p:cNvPr>
            <p:cNvSpPr/>
            <p:nvPr/>
          </p:nvSpPr>
          <p:spPr>
            <a:xfrm>
              <a:off x="4375274" y="1412783"/>
              <a:ext cx="890658" cy="890657"/>
            </a:xfrm>
            <a:custGeom>
              <a:avLst/>
              <a:gdLst/>
              <a:ahLst/>
              <a:cxnLst/>
              <a:rect l="0" t="0" r="0" b="0"/>
              <a:pathLst>
                <a:path w="404664" h="404664">
                  <a:moveTo>
                    <a:pt x="405497" y="204168"/>
                  </a:moveTo>
                  <a:cubicBezTo>
                    <a:pt x="405497" y="315350"/>
                    <a:pt x="315372" y="405500"/>
                    <a:pt x="204176" y="405500"/>
                  </a:cubicBezTo>
                  <a:cubicBezTo>
                    <a:pt x="92957" y="405500"/>
                    <a:pt x="2810" y="315350"/>
                    <a:pt x="2810" y="204168"/>
                  </a:cubicBezTo>
                  <a:cubicBezTo>
                    <a:pt x="2810" y="92934"/>
                    <a:pt x="92957" y="2810"/>
                    <a:pt x="204176" y="2810"/>
                  </a:cubicBezTo>
                  <a:cubicBezTo>
                    <a:pt x="315369" y="2810"/>
                    <a:pt x="405497" y="92934"/>
                    <a:pt x="405497" y="204168"/>
                  </a:cubicBezTo>
                  <a:close/>
                  <a:moveTo>
                    <a:pt x="174613" y="35382"/>
                  </a:moveTo>
                  <a:cubicBezTo>
                    <a:pt x="165823" y="35382"/>
                    <a:pt x="158700" y="42520"/>
                    <a:pt x="158700" y="51288"/>
                  </a:cubicBezTo>
                  <a:lnTo>
                    <a:pt x="158700" y="71892"/>
                  </a:lnTo>
                  <a:cubicBezTo>
                    <a:pt x="142105" y="75702"/>
                    <a:pt x="125236" y="81885"/>
                    <a:pt x="108386" y="90405"/>
                  </a:cubicBezTo>
                  <a:cubicBezTo>
                    <a:pt x="89277" y="100020"/>
                    <a:pt x="70449" y="112602"/>
                    <a:pt x="53914" y="126769"/>
                  </a:cubicBezTo>
                  <a:cubicBezTo>
                    <a:pt x="47466" y="132284"/>
                    <a:pt x="46713" y="142000"/>
                    <a:pt x="52239" y="148437"/>
                  </a:cubicBezTo>
                  <a:cubicBezTo>
                    <a:pt x="57770" y="154885"/>
                    <a:pt x="67452" y="155624"/>
                    <a:pt x="73923" y="150134"/>
                  </a:cubicBezTo>
                  <a:cubicBezTo>
                    <a:pt x="99802" y="127968"/>
                    <a:pt x="129845" y="111560"/>
                    <a:pt x="158700" y="103639"/>
                  </a:cubicBezTo>
                  <a:lnTo>
                    <a:pt x="158700" y="138965"/>
                  </a:lnTo>
                  <a:cubicBezTo>
                    <a:pt x="138676" y="145481"/>
                    <a:pt x="119099" y="156553"/>
                    <a:pt x="100338" y="172031"/>
                  </a:cubicBezTo>
                  <a:cubicBezTo>
                    <a:pt x="79251" y="189473"/>
                    <a:pt x="59606" y="212044"/>
                    <a:pt x="41965" y="239183"/>
                  </a:cubicBezTo>
                  <a:cubicBezTo>
                    <a:pt x="40290" y="241783"/>
                    <a:pt x="39470" y="244691"/>
                    <a:pt x="39470" y="247565"/>
                  </a:cubicBezTo>
                  <a:cubicBezTo>
                    <a:pt x="39470" y="252612"/>
                    <a:pt x="41965" y="257528"/>
                    <a:pt x="46495" y="260484"/>
                  </a:cubicBezTo>
                  <a:cubicBezTo>
                    <a:pt x="53611" y="265093"/>
                    <a:pt x="63131" y="263077"/>
                    <a:pt x="67740" y="255965"/>
                  </a:cubicBezTo>
                  <a:cubicBezTo>
                    <a:pt x="83691" y="231390"/>
                    <a:pt x="101234" y="211160"/>
                    <a:pt x="119916" y="195753"/>
                  </a:cubicBezTo>
                  <a:cubicBezTo>
                    <a:pt x="138961" y="180027"/>
                    <a:pt x="160052" y="169247"/>
                    <a:pt x="178502" y="165339"/>
                  </a:cubicBezTo>
                  <a:cubicBezTo>
                    <a:pt x="186727" y="163578"/>
                    <a:pt x="190496" y="155991"/>
                    <a:pt x="190496" y="150753"/>
                  </a:cubicBezTo>
                  <a:cubicBezTo>
                    <a:pt x="190496" y="149940"/>
                    <a:pt x="190496" y="147043"/>
                    <a:pt x="190496" y="142708"/>
                  </a:cubicBezTo>
                  <a:cubicBezTo>
                    <a:pt x="190496" y="118859"/>
                    <a:pt x="190496" y="51808"/>
                    <a:pt x="190496" y="51808"/>
                  </a:cubicBezTo>
                  <a:lnTo>
                    <a:pt x="190496" y="51288"/>
                  </a:lnTo>
                  <a:cubicBezTo>
                    <a:pt x="190496" y="42520"/>
                    <a:pt x="183381" y="35382"/>
                    <a:pt x="174613" y="35382"/>
                  </a:cubicBezTo>
                  <a:close/>
                  <a:moveTo>
                    <a:pt x="217788" y="51288"/>
                  </a:moveTo>
                  <a:lnTo>
                    <a:pt x="217788" y="51808"/>
                  </a:lnTo>
                  <a:cubicBezTo>
                    <a:pt x="217788" y="51808"/>
                    <a:pt x="217788" y="118863"/>
                    <a:pt x="217788" y="142708"/>
                  </a:cubicBezTo>
                  <a:cubicBezTo>
                    <a:pt x="217788" y="147043"/>
                    <a:pt x="217788" y="149940"/>
                    <a:pt x="217788" y="150753"/>
                  </a:cubicBezTo>
                  <a:cubicBezTo>
                    <a:pt x="217788" y="155991"/>
                    <a:pt x="221591" y="163578"/>
                    <a:pt x="229805" y="165339"/>
                  </a:cubicBezTo>
                  <a:cubicBezTo>
                    <a:pt x="248269" y="169244"/>
                    <a:pt x="269342" y="180027"/>
                    <a:pt x="288387" y="195753"/>
                  </a:cubicBezTo>
                  <a:cubicBezTo>
                    <a:pt x="307069" y="211160"/>
                    <a:pt x="324620" y="231393"/>
                    <a:pt x="340555" y="255965"/>
                  </a:cubicBezTo>
                  <a:cubicBezTo>
                    <a:pt x="345164" y="263077"/>
                    <a:pt x="354707" y="265097"/>
                    <a:pt x="361830" y="260484"/>
                  </a:cubicBezTo>
                  <a:cubicBezTo>
                    <a:pt x="366371" y="257528"/>
                    <a:pt x="368822" y="252608"/>
                    <a:pt x="368822" y="247565"/>
                  </a:cubicBezTo>
                  <a:cubicBezTo>
                    <a:pt x="368822" y="244687"/>
                    <a:pt x="368031" y="241783"/>
                    <a:pt x="366334" y="239183"/>
                  </a:cubicBezTo>
                  <a:cubicBezTo>
                    <a:pt x="348697" y="212044"/>
                    <a:pt x="329052" y="189469"/>
                    <a:pt x="307957" y="172031"/>
                  </a:cubicBezTo>
                  <a:cubicBezTo>
                    <a:pt x="289223" y="156553"/>
                    <a:pt x="269638" y="145481"/>
                    <a:pt x="249607" y="138965"/>
                  </a:cubicBezTo>
                  <a:lnTo>
                    <a:pt x="249607" y="103639"/>
                  </a:lnTo>
                  <a:cubicBezTo>
                    <a:pt x="278447" y="111560"/>
                    <a:pt x="308516" y="127968"/>
                    <a:pt x="334392" y="150134"/>
                  </a:cubicBezTo>
                  <a:cubicBezTo>
                    <a:pt x="340840" y="155627"/>
                    <a:pt x="350545" y="154889"/>
                    <a:pt x="356075" y="148437"/>
                  </a:cubicBezTo>
                  <a:cubicBezTo>
                    <a:pt x="361605" y="142004"/>
                    <a:pt x="360822" y="132284"/>
                    <a:pt x="354378" y="126769"/>
                  </a:cubicBezTo>
                  <a:cubicBezTo>
                    <a:pt x="337861" y="112602"/>
                    <a:pt x="319014" y="100023"/>
                    <a:pt x="299920" y="90405"/>
                  </a:cubicBezTo>
                  <a:cubicBezTo>
                    <a:pt x="283078" y="81885"/>
                    <a:pt x="266209" y="75702"/>
                    <a:pt x="249607" y="71892"/>
                  </a:cubicBezTo>
                  <a:lnTo>
                    <a:pt x="249607" y="51288"/>
                  </a:lnTo>
                  <a:cubicBezTo>
                    <a:pt x="249607" y="42520"/>
                    <a:pt x="242492" y="35382"/>
                    <a:pt x="233716" y="35382"/>
                  </a:cubicBezTo>
                  <a:cubicBezTo>
                    <a:pt x="224904" y="35382"/>
                    <a:pt x="217788" y="42520"/>
                    <a:pt x="217788" y="51288"/>
                  </a:cubicBezTo>
                  <a:close/>
                  <a:moveTo>
                    <a:pt x="329300" y="306489"/>
                  </a:moveTo>
                  <a:cubicBezTo>
                    <a:pt x="322611" y="290932"/>
                    <a:pt x="315024" y="276555"/>
                    <a:pt x="306721" y="263834"/>
                  </a:cubicBezTo>
                  <a:cubicBezTo>
                    <a:pt x="298009" y="250424"/>
                    <a:pt x="288489" y="238734"/>
                    <a:pt x="278428" y="229130"/>
                  </a:cubicBezTo>
                  <a:cubicBezTo>
                    <a:pt x="267626" y="218811"/>
                    <a:pt x="256074" y="210789"/>
                    <a:pt x="244155" y="205296"/>
                  </a:cubicBezTo>
                  <a:cubicBezTo>
                    <a:pt x="236272" y="201665"/>
                    <a:pt x="228220" y="199151"/>
                    <a:pt x="220066" y="197731"/>
                  </a:cubicBezTo>
                  <a:lnTo>
                    <a:pt x="220066" y="188375"/>
                  </a:lnTo>
                  <a:cubicBezTo>
                    <a:pt x="220066" y="179600"/>
                    <a:pt x="212944" y="172455"/>
                    <a:pt x="204146" y="172455"/>
                  </a:cubicBezTo>
                  <a:cubicBezTo>
                    <a:pt x="195378" y="172455"/>
                    <a:pt x="188248" y="179600"/>
                    <a:pt x="188248" y="188375"/>
                  </a:cubicBezTo>
                  <a:lnTo>
                    <a:pt x="188248" y="197731"/>
                  </a:lnTo>
                  <a:cubicBezTo>
                    <a:pt x="180087" y="199151"/>
                    <a:pt x="172027" y="201665"/>
                    <a:pt x="164181" y="205296"/>
                  </a:cubicBezTo>
                  <a:cubicBezTo>
                    <a:pt x="152244" y="210789"/>
                    <a:pt x="140722" y="218811"/>
                    <a:pt x="129867" y="229130"/>
                  </a:cubicBezTo>
                  <a:cubicBezTo>
                    <a:pt x="119814" y="238734"/>
                    <a:pt x="110286" y="250424"/>
                    <a:pt x="101601" y="263834"/>
                  </a:cubicBezTo>
                  <a:cubicBezTo>
                    <a:pt x="93305" y="276555"/>
                    <a:pt x="85695" y="290928"/>
                    <a:pt x="79030" y="306489"/>
                  </a:cubicBezTo>
                  <a:cubicBezTo>
                    <a:pt x="75680" y="314308"/>
                    <a:pt x="79288" y="323353"/>
                    <a:pt x="87078" y="326733"/>
                  </a:cubicBezTo>
                  <a:cubicBezTo>
                    <a:pt x="94890" y="330053"/>
                    <a:pt x="103928" y="326430"/>
                    <a:pt x="107289" y="318632"/>
                  </a:cubicBezTo>
                  <a:cubicBezTo>
                    <a:pt x="119339" y="290463"/>
                    <a:pt x="134499" y="267232"/>
                    <a:pt x="151124" y="251394"/>
                  </a:cubicBezTo>
                  <a:cubicBezTo>
                    <a:pt x="163072" y="239966"/>
                    <a:pt x="175516" y="232547"/>
                    <a:pt x="188248" y="229183"/>
                  </a:cubicBezTo>
                  <a:lnTo>
                    <a:pt x="188248" y="254197"/>
                  </a:lnTo>
                  <a:cubicBezTo>
                    <a:pt x="188248" y="262807"/>
                    <a:pt x="181923" y="266176"/>
                    <a:pt x="179000" y="267952"/>
                  </a:cubicBezTo>
                  <a:cubicBezTo>
                    <a:pt x="178064" y="268518"/>
                    <a:pt x="176052" y="269728"/>
                    <a:pt x="175107" y="270316"/>
                  </a:cubicBezTo>
                  <a:cubicBezTo>
                    <a:pt x="169195" y="274142"/>
                    <a:pt x="162409" y="280058"/>
                    <a:pt x="156077" y="288200"/>
                  </a:cubicBezTo>
                  <a:cubicBezTo>
                    <a:pt x="144641" y="302865"/>
                    <a:pt x="135720" y="322851"/>
                    <a:pt x="131018" y="344493"/>
                  </a:cubicBezTo>
                  <a:cubicBezTo>
                    <a:pt x="129193" y="352823"/>
                    <a:pt x="134454" y="360980"/>
                    <a:pt x="142757" y="362793"/>
                  </a:cubicBezTo>
                  <a:cubicBezTo>
                    <a:pt x="151075" y="364588"/>
                    <a:pt x="159236" y="359357"/>
                    <a:pt x="161057" y="351039"/>
                  </a:cubicBezTo>
                  <a:cubicBezTo>
                    <a:pt x="164822" y="333818"/>
                    <a:pt x="171642" y="318194"/>
                    <a:pt x="180323" y="307099"/>
                  </a:cubicBezTo>
                  <a:cubicBezTo>
                    <a:pt x="184729" y="301434"/>
                    <a:pt x="193722" y="291902"/>
                    <a:pt x="204142" y="291902"/>
                  </a:cubicBezTo>
                  <a:cubicBezTo>
                    <a:pt x="214585" y="291902"/>
                    <a:pt x="223562" y="301434"/>
                    <a:pt x="227991" y="307099"/>
                  </a:cubicBezTo>
                  <a:cubicBezTo>
                    <a:pt x="236665" y="318194"/>
                    <a:pt x="243515" y="333818"/>
                    <a:pt x="247261" y="351039"/>
                  </a:cubicBezTo>
                  <a:cubicBezTo>
                    <a:pt x="249064" y="359357"/>
                    <a:pt x="257254" y="364588"/>
                    <a:pt x="265535" y="362793"/>
                  </a:cubicBezTo>
                  <a:cubicBezTo>
                    <a:pt x="273831" y="360983"/>
                    <a:pt x="279121" y="352823"/>
                    <a:pt x="277304" y="344493"/>
                  </a:cubicBezTo>
                  <a:cubicBezTo>
                    <a:pt x="272594" y="322851"/>
                    <a:pt x="263680" y="302865"/>
                    <a:pt x="252237" y="288200"/>
                  </a:cubicBezTo>
                  <a:cubicBezTo>
                    <a:pt x="245898" y="280054"/>
                    <a:pt x="239101" y="274138"/>
                    <a:pt x="233229" y="270316"/>
                  </a:cubicBezTo>
                  <a:cubicBezTo>
                    <a:pt x="232259" y="269728"/>
                    <a:pt x="230251" y="268521"/>
                    <a:pt x="229295" y="267952"/>
                  </a:cubicBezTo>
                  <a:cubicBezTo>
                    <a:pt x="226399" y="266176"/>
                    <a:pt x="220063" y="262807"/>
                    <a:pt x="220063" y="254197"/>
                  </a:cubicBezTo>
                  <a:lnTo>
                    <a:pt x="220063" y="229183"/>
                  </a:lnTo>
                  <a:cubicBezTo>
                    <a:pt x="232802" y="232544"/>
                    <a:pt x="245223" y="239966"/>
                    <a:pt x="257194" y="251394"/>
                  </a:cubicBezTo>
                  <a:cubicBezTo>
                    <a:pt x="273797" y="267236"/>
                    <a:pt x="288957" y="290467"/>
                    <a:pt x="301029" y="318632"/>
                  </a:cubicBezTo>
                  <a:cubicBezTo>
                    <a:pt x="304372" y="326430"/>
                    <a:pt x="313405" y="330053"/>
                    <a:pt x="321218" y="326733"/>
                  </a:cubicBezTo>
                  <a:cubicBezTo>
                    <a:pt x="329007" y="323353"/>
                    <a:pt x="332646" y="314308"/>
                    <a:pt x="329300" y="30648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grpSp>
      <p:cxnSp>
        <p:nvCxnSpPr>
          <p:cNvPr id="32" name="直接连接符 31">
            <a:extLst>
              <a:ext uri="{FF2B5EF4-FFF2-40B4-BE49-F238E27FC236}">
                <a16:creationId xmlns:a16="http://schemas.microsoft.com/office/drawing/2014/main" id="{DDC88656-A81A-4C4B-A491-22E2A16466B0}"/>
              </a:ext>
            </a:extLst>
          </p:cNvPr>
          <p:cNvCxnSpPr>
            <a:cxnSpLocks/>
          </p:cNvCxnSpPr>
          <p:nvPr/>
        </p:nvCxnSpPr>
        <p:spPr>
          <a:xfrm>
            <a:off x="1193663" y="3772791"/>
            <a:ext cx="4349752" cy="0"/>
          </a:xfrm>
          <a:prstGeom prst="line">
            <a:avLst/>
          </a:prstGeom>
          <a:ln w="19050" cap="rnd">
            <a:gradFill>
              <a:gsLst>
                <a:gs pos="0">
                  <a:srgbClr val="9B0000"/>
                </a:gs>
                <a:gs pos="100000">
                  <a:srgbClr val="9B0000">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FC063D74-5B04-421E-841B-4BE44FEC9FF5}"/>
              </a:ext>
            </a:extLst>
          </p:cNvPr>
          <p:cNvSpPr/>
          <p:nvPr/>
        </p:nvSpPr>
        <p:spPr>
          <a:xfrm>
            <a:off x="1175729" y="4880844"/>
            <a:ext cx="1891012" cy="413496"/>
          </a:xfrm>
          <a:prstGeom prst="roundRect">
            <a:avLst/>
          </a:prstGeom>
          <a:no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74BAD937-72DC-4E7F-94C8-A4EABEBCDE2A}"/>
              </a:ext>
            </a:extLst>
          </p:cNvPr>
          <p:cNvSpPr txBox="1"/>
          <p:nvPr/>
        </p:nvSpPr>
        <p:spPr>
          <a:xfrm>
            <a:off x="1277800" y="4924303"/>
            <a:ext cx="168557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答辩人：陈西</a:t>
            </a:r>
            <a:r>
              <a:rPr lang="en-US" altLang="zh-CN" sz="1600" dirty="0">
                <a:solidFill>
                  <a:schemeClr val="tx1">
                    <a:lumMod val="75000"/>
                    <a:lumOff val="25000"/>
                  </a:schemeClr>
                </a:solidFill>
              </a:rPr>
              <a:t>X</a:t>
            </a:r>
            <a:endParaRPr lang="zh-CN" altLang="en-US" sz="1600" dirty="0">
              <a:solidFill>
                <a:schemeClr val="tx1">
                  <a:lumMod val="75000"/>
                  <a:lumOff val="25000"/>
                </a:schemeClr>
              </a:solidFill>
            </a:endParaRPr>
          </a:p>
        </p:txBody>
      </p:sp>
      <p:sp>
        <p:nvSpPr>
          <p:cNvPr id="35" name="文本框 34">
            <a:extLst>
              <a:ext uri="{FF2B5EF4-FFF2-40B4-BE49-F238E27FC236}">
                <a16:creationId xmlns:a16="http://schemas.microsoft.com/office/drawing/2014/main" id="{8EAB2864-B011-462F-A51F-7ED2A8F7C61E}"/>
              </a:ext>
            </a:extLst>
          </p:cNvPr>
          <p:cNvSpPr txBox="1"/>
          <p:nvPr/>
        </p:nvSpPr>
        <p:spPr>
          <a:xfrm>
            <a:off x="1054472" y="2822826"/>
            <a:ext cx="4488943" cy="769441"/>
          </a:xfrm>
          <a:prstGeom prst="rect">
            <a:avLst/>
          </a:prstGeom>
          <a:noFill/>
        </p:spPr>
        <p:txBody>
          <a:bodyPr wrap="square" rtlCol="0">
            <a:spAutoFit/>
          </a:bodyPr>
          <a:lstStyle/>
          <a:p>
            <a:pPr algn="dist"/>
            <a:r>
              <a:rPr lang="zh-CN" altLang="en-US" sz="4400" dirty="0">
                <a:solidFill>
                  <a:srgbClr val="9B0000"/>
                </a:solidFill>
                <a:latin typeface="思源黑体 Bold" panose="020B0800000000000000" pitchFamily="34" charset="-122"/>
                <a:ea typeface="思源黑体 Bold" panose="020B0800000000000000" pitchFamily="34" charset="-122"/>
              </a:rPr>
              <a:t>毕业论文答辩</a:t>
            </a:r>
          </a:p>
        </p:txBody>
      </p:sp>
      <p:cxnSp>
        <p:nvCxnSpPr>
          <p:cNvPr id="36" name="直接连接符 35">
            <a:extLst>
              <a:ext uri="{FF2B5EF4-FFF2-40B4-BE49-F238E27FC236}">
                <a16:creationId xmlns:a16="http://schemas.microsoft.com/office/drawing/2014/main" id="{75842CA0-1DEA-4C32-930B-D69FFB1C7727}"/>
              </a:ext>
            </a:extLst>
          </p:cNvPr>
          <p:cNvCxnSpPr/>
          <p:nvPr/>
        </p:nvCxnSpPr>
        <p:spPr>
          <a:xfrm>
            <a:off x="925793" y="6060498"/>
            <a:ext cx="320936"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E21DCC77-61A6-4BB4-B888-027112B49ADC}"/>
              </a:ext>
            </a:extLst>
          </p:cNvPr>
          <p:cNvCxnSpPr>
            <a:cxnSpLocks/>
          </p:cNvCxnSpPr>
          <p:nvPr/>
        </p:nvCxnSpPr>
        <p:spPr>
          <a:xfrm>
            <a:off x="925793" y="5939848"/>
            <a:ext cx="174801"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sp>
        <p:nvSpPr>
          <p:cNvPr id="43" name="任意多边形: 形状 42">
            <a:extLst>
              <a:ext uri="{FF2B5EF4-FFF2-40B4-BE49-F238E27FC236}">
                <a16:creationId xmlns:a16="http://schemas.microsoft.com/office/drawing/2014/main" id="{FD384D64-AD8B-40B9-A8AA-83D40BF4A086}"/>
              </a:ext>
            </a:extLst>
          </p:cNvPr>
          <p:cNvSpPr/>
          <p:nvPr/>
        </p:nvSpPr>
        <p:spPr>
          <a:xfrm>
            <a:off x="5970198" y="504497"/>
            <a:ext cx="1085539" cy="5845503"/>
          </a:xfrm>
          <a:custGeom>
            <a:avLst/>
            <a:gdLst>
              <a:gd name="connsiteX0" fmla="*/ 1085539 w 5496954"/>
              <a:gd name="connsiteY0" fmla="*/ 0 h 5849006"/>
              <a:gd name="connsiteX1" fmla="*/ 5496954 w 5496954"/>
              <a:gd name="connsiteY1" fmla="*/ 0 h 5849006"/>
              <a:gd name="connsiteX2" fmla="*/ 5496954 w 5496954"/>
              <a:gd name="connsiteY2" fmla="*/ 5849006 h 5849006"/>
              <a:gd name="connsiteX3" fmla="*/ 1085539 w 5496954"/>
              <a:gd name="connsiteY3" fmla="*/ 5849006 h 5849006"/>
              <a:gd name="connsiteX4" fmla="*/ 992509 w 5496954"/>
              <a:gd name="connsiteY4" fmla="*/ 5739563 h 5849006"/>
              <a:gd name="connsiteX5" fmla="*/ 0 w 5496954"/>
              <a:gd name="connsiteY5" fmla="*/ 2924503 h 5849006"/>
              <a:gd name="connsiteX6" fmla="*/ 992509 w 5496954"/>
              <a:gd name="connsiteY6" fmla="*/ 109444 h 5849006"/>
              <a:gd name="connsiteX0" fmla="*/ 5496954 w 5588394"/>
              <a:gd name="connsiteY0" fmla="*/ 0 h 5849006"/>
              <a:gd name="connsiteX1" fmla="*/ 5496954 w 5588394"/>
              <a:gd name="connsiteY1" fmla="*/ 5849006 h 5849006"/>
              <a:gd name="connsiteX2" fmla="*/ 1085539 w 5588394"/>
              <a:gd name="connsiteY2" fmla="*/ 5849006 h 5849006"/>
              <a:gd name="connsiteX3" fmla="*/ 992509 w 5588394"/>
              <a:gd name="connsiteY3" fmla="*/ 5739563 h 5849006"/>
              <a:gd name="connsiteX4" fmla="*/ 0 w 5588394"/>
              <a:gd name="connsiteY4" fmla="*/ 2924503 h 5849006"/>
              <a:gd name="connsiteX5" fmla="*/ 992509 w 5588394"/>
              <a:gd name="connsiteY5" fmla="*/ 109444 h 5849006"/>
              <a:gd name="connsiteX6" fmla="*/ 1085539 w 5588394"/>
              <a:gd name="connsiteY6" fmla="*/ 0 h 5849006"/>
              <a:gd name="connsiteX7" fmla="*/ 5588394 w 5588394"/>
              <a:gd name="connsiteY7" fmla="*/ 91440 h 5849006"/>
              <a:gd name="connsiteX0" fmla="*/ 5496954 w 5496954"/>
              <a:gd name="connsiteY0" fmla="*/ 0 h 5849006"/>
              <a:gd name="connsiteX1" fmla="*/ 5496954 w 5496954"/>
              <a:gd name="connsiteY1" fmla="*/ 5849006 h 5849006"/>
              <a:gd name="connsiteX2" fmla="*/ 1085539 w 5496954"/>
              <a:gd name="connsiteY2" fmla="*/ 5849006 h 5849006"/>
              <a:gd name="connsiteX3" fmla="*/ 992509 w 5496954"/>
              <a:gd name="connsiteY3" fmla="*/ 5739563 h 5849006"/>
              <a:gd name="connsiteX4" fmla="*/ 0 w 5496954"/>
              <a:gd name="connsiteY4" fmla="*/ 2924503 h 5849006"/>
              <a:gd name="connsiteX5" fmla="*/ 992509 w 5496954"/>
              <a:gd name="connsiteY5" fmla="*/ 109444 h 5849006"/>
              <a:gd name="connsiteX6" fmla="*/ 1085539 w 5496954"/>
              <a:gd name="connsiteY6" fmla="*/ 0 h 5849006"/>
              <a:gd name="connsiteX0" fmla="*/ 5496954 w 5496954"/>
              <a:gd name="connsiteY0" fmla="*/ 5849006 h 5849006"/>
              <a:gd name="connsiteX1" fmla="*/ 1085539 w 5496954"/>
              <a:gd name="connsiteY1" fmla="*/ 5849006 h 5849006"/>
              <a:gd name="connsiteX2" fmla="*/ 992509 w 5496954"/>
              <a:gd name="connsiteY2" fmla="*/ 5739563 h 5849006"/>
              <a:gd name="connsiteX3" fmla="*/ 0 w 5496954"/>
              <a:gd name="connsiteY3" fmla="*/ 2924503 h 5849006"/>
              <a:gd name="connsiteX4" fmla="*/ 992509 w 5496954"/>
              <a:gd name="connsiteY4" fmla="*/ 109444 h 5849006"/>
              <a:gd name="connsiteX5" fmla="*/ 1085539 w 5496954"/>
              <a:gd name="connsiteY5" fmla="*/ 0 h 5849006"/>
              <a:gd name="connsiteX0" fmla="*/ 1085539 w 1085539"/>
              <a:gd name="connsiteY0" fmla="*/ 5849006 h 5849006"/>
              <a:gd name="connsiteX1" fmla="*/ 992509 w 1085539"/>
              <a:gd name="connsiteY1" fmla="*/ 5739563 h 5849006"/>
              <a:gd name="connsiteX2" fmla="*/ 0 w 1085539"/>
              <a:gd name="connsiteY2" fmla="*/ 2924503 h 5849006"/>
              <a:gd name="connsiteX3" fmla="*/ 992509 w 1085539"/>
              <a:gd name="connsiteY3" fmla="*/ 109444 h 5849006"/>
              <a:gd name="connsiteX4" fmla="*/ 1085539 w 1085539"/>
              <a:gd name="connsiteY4" fmla="*/ 0 h 584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539" h="5849006">
                <a:moveTo>
                  <a:pt x="1085539" y="5849006"/>
                </a:moveTo>
                <a:lnTo>
                  <a:pt x="992509" y="5739563"/>
                </a:lnTo>
                <a:cubicBezTo>
                  <a:pt x="371841" y="4970708"/>
                  <a:pt x="0" y="3991194"/>
                  <a:pt x="0" y="2924503"/>
                </a:cubicBezTo>
                <a:cubicBezTo>
                  <a:pt x="0" y="1857813"/>
                  <a:pt x="371841" y="878300"/>
                  <a:pt x="992509" y="109444"/>
                </a:cubicBezTo>
                <a:lnTo>
                  <a:pt x="1085539"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4" name="椭圆 43">
            <a:extLst>
              <a:ext uri="{FF2B5EF4-FFF2-40B4-BE49-F238E27FC236}">
                <a16:creationId xmlns:a16="http://schemas.microsoft.com/office/drawing/2014/main" id="{F727646D-35DB-43A8-9649-10BE97141CF5}"/>
              </a:ext>
            </a:extLst>
          </p:cNvPr>
          <p:cNvSpPr/>
          <p:nvPr/>
        </p:nvSpPr>
        <p:spPr>
          <a:xfrm>
            <a:off x="6637476" y="5816023"/>
            <a:ext cx="114300" cy="1143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1EEFB579-F254-4095-90F2-380588865AF8}"/>
              </a:ext>
            </a:extLst>
          </p:cNvPr>
          <p:cNvSpPr/>
          <p:nvPr/>
        </p:nvSpPr>
        <p:spPr>
          <a:xfrm>
            <a:off x="6767459" y="5994340"/>
            <a:ext cx="61396" cy="6139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Group 46">
            <a:extLst>
              <a:ext uri="{FF2B5EF4-FFF2-40B4-BE49-F238E27FC236}">
                <a16:creationId xmlns:a16="http://schemas.microsoft.com/office/drawing/2014/main" id="{34100F59-6D25-C944-AF9A-4109E0FF02BB}"/>
              </a:ext>
            </a:extLst>
          </p:cNvPr>
          <p:cNvGrpSpPr/>
          <p:nvPr/>
        </p:nvGrpSpPr>
        <p:grpSpPr>
          <a:xfrm>
            <a:off x="557650" y="500994"/>
            <a:ext cx="11076699" cy="5849006"/>
            <a:chOff x="557650" y="500994"/>
            <a:chExt cx="11076699" cy="5849006"/>
          </a:xfrm>
        </p:grpSpPr>
        <p:sp>
          <p:nvSpPr>
            <p:cNvPr id="2" name="矩形 1">
              <a:extLst>
                <a:ext uri="{FF2B5EF4-FFF2-40B4-BE49-F238E27FC236}">
                  <a16:creationId xmlns:a16="http://schemas.microsoft.com/office/drawing/2014/main" id="{FCC615C3-692E-4F69-8BA1-03E8AC70AF15}"/>
                </a:ext>
              </a:extLst>
            </p:cNvPr>
            <p:cNvSpPr/>
            <p:nvPr/>
          </p:nvSpPr>
          <p:spPr>
            <a:xfrm>
              <a:off x="557650" y="500994"/>
              <a:ext cx="11076699" cy="5849006"/>
            </a:xfrm>
            <a:prstGeom prst="rect">
              <a:avLst/>
            </a:prstGeom>
            <a:solidFill>
              <a:srgbClr val="FBFBFB"/>
            </a:solidFill>
            <a:ln>
              <a:noFill/>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Picture 45">
              <a:extLst>
                <a:ext uri="{FF2B5EF4-FFF2-40B4-BE49-F238E27FC236}">
                  <a16:creationId xmlns:a16="http://schemas.microsoft.com/office/drawing/2014/main" id="{0A52649D-7F07-1047-972E-5A18B64A7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65" y="5262857"/>
              <a:ext cx="874866" cy="1017536"/>
            </a:xfrm>
            <a:prstGeom prst="rect">
              <a:avLst/>
            </a:prstGeom>
          </p:spPr>
        </p:pic>
      </p:grpSp>
      <p:sp>
        <p:nvSpPr>
          <p:cNvPr id="5" name="Rectangle 4">
            <a:extLst>
              <a:ext uri="{FF2B5EF4-FFF2-40B4-BE49-F238E27FC236}">
                <a16:creationId xmlns:a16="http://schemas.microsoft.com/office/drawing/2014/main" id="{BD7420CE-10A5-0546-9FC4-CF34652A4896}"/>
              </a:ext>
            </a:extLst>
          </p:cNvPr>
          <p:cNvSpPr/>
          <p:nvPr/>
        </p:nvSpPr>
        <p:spPr>
          <a:xfrm>
            <a:off x="1078011" y="910031"/>
            <a:ext cx="9664798" cy="707886"/>
          </a:xfrm>
          <a:prstGeom prst="rect">
            <a:avLst/>
          </a:prstGeom>
          <a:noFill/>
        </p:spPr>
        <p:txBody>
          <a:bodyPr wrap="square" lIns="91440" tIns="45720" rIns="91440" bIns="45720">
            <a:spAutoFit/>
          </a:bodyPr>
          <a:lstStyle/>
          <a:p>
            <a:r>
              <a:rPr lang="en-US" sz="4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III. Results (Model Scores)</a:t>
            </a:r>
          </a:p>
        </p:txBody>
      </p:sp>
      <p:sp>
        <p:nvSpPr>
          <p:cNvPr id="49" name="TextBox 48">
            <a:extLst>
              <a:ext uri="{FF2B5EF4-FFF2-40B4-BE49-F238E27FC236}">
                <a16:creationId xmlns:a16="http://schemas.microsoft.com/office/drawing/2014/main" id="{B45AE358-B17D-4ABB-A1DF-F793FDC505E6}"/>
              </a:ext>
            </a:extLst>
          </p:cNvPr>
          <p:cNvSpPr txBox="1"/>
          <p:nvPr/>
        </p:nvSpPr>
        <p:spPr>
          <a:xfrm>
            <a:off x="1521723" y="1834106"/>
            <a:ext cx="4061670" cy="1133965"/>
          </a:xfrm>
          <a:prstGeom prst="rect">
            <a:avLst/>
          </a:prstGeom>
          <a:noFill/>
        </p:spPr>
        <p:txBody>
          <a:bodyPr wrap="square" rtlCol="0">
            <a:spAutoFit/>
          </a:bodyPr>
          <a:lstStyle/>
          <a:p>
            <a:pPr marL="342900" indent="-342900">
              <a:lnSpc>
                <a:spcPct val="150000"/>
              </a:lnSpc>
              <a:buFont typeface="Wingdings" pitchFamily="2" charset="2"/>
              <a:buChar char="Ø"/>
            </a:pPr>
            <a:r>
              <a:rPr lang="en-US" sz="2400" dirty="0">
                <a:ln w="0"/>
                <a:latin typeface="Times New Roman" panose="02020603050405020304" pitchFamily="18" charset="0"/>
                <a:cs typeface="Times New Roman" panose="02020603050405020304" pitchFamily="18" charset="0"/>
              </a:rPr>
              <a:t>Baseline: 0.55</a:t>
            </a:r>
          </a:p>
          <a:p>
            <a:pPr marL="342900" indent="-342900">
              <a:lnSpc>
                <a:spcPct val="150000"/>
              </a:lnSpc>
              <a:buFont typeface="Wingdings" pitchFamily="2" charset="2"/>
              <a:buChar char="Ø"/>
            </a:pPr>
            <a:r>
              <a:rPr lang="en-US" sz="2400" dirty="0" err="1">
                <a:ln w="0"/>
                <a:latin typeface="Times New Roman" panose="02020603050405020304" pitchFamily="18" charset="0"/>
                <a:cs typeface="Times New Roman" panose="02020603050405020304" pitchFamily="18" charset="0"/>
              </a:rPr>
              <a:t>XGBoost</a:t>
            </a:r>
            <a:r>
              <a:rPr lang="en-US" sz="2400" dirty="0">
                <a:ln w="0"/>
                <a:latin typeface="Times New Roman" panose="02020603050405020304" pitchFamily="18" charset="0"/>
                <a:cs typeface="Times New Roman" panose="02020603050405020304" pitchFamily="18" charset="0"/>
              </a:rPr>
              <a:t>: 0.969</a:t>
            </a:r>
          </a:p>
        </p:txBody>
      </p:sp>
      <p:sp>
        <p:nvSpPr>
          <p:cNvPr id="38" name="Rectangle 1">
            <a:extLst>
              <a:ext uri="{FF2B5EF4-FFF2-40B4-BE49-F238E27FC236}">
                <a16:creationId xmlns:a16="http://schemas.microsoft.com/office/drawing/2014/main" id="{FA19B2AA-CB32-4FBB-952F-7A7C5A5BFA9F}"/>
              </a:ext>
            </a:extLst>
          </p:cNvPr>
          <p:cNvSpPr>
            <a:spLocks noChangeArrowheads="1"/>
          </p:cNvSpPr>
          <p:nvPr/>
        </p:nvSpPr>
        <p:spPr bwMode="auto">
          <a:xfrm>
            <a:off x="0" y="120878"/>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0" name="Rectangle 3">
            <a:extLst>
              <a:ext uri="{FF2B5EF4-FFF2-40B4-BE49-F238E27FC236}">
                <a16:creationId xmlns:a16="http://schemas.microsoft.com/office/drawing/2014/main" id="{A8F7716C-22FC-4F6C-963F-2E86526348AE}"/>
              </a:ext>
            </a:extLst>
          </p:cNvPr>
          <p:cNvSpPr>
            <a:spLocks noChangeArrowheads="1"/>
          </p:cNvSpPr>
          <p:nvPr/>
        </p:nvSpPr>
        <p:spPr bwMode="auto">
          <a:xfrm>
            <a:off x="0" y="120878"/>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9" name="Picture 38">
            <a:extLst>
              <a:ext uri="{FF2B5EF4-FFF2-40B4-BE49-F238E27FC236}">
                <a16:creationId xmlns:a16="http://schemas.microsoft.com/office/drawing/2014/main" id="{DAC19B30-6CBA-44D6-90CC-FA1A903C16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7677" y="870047"/>
            <a:ext cx="5980494" cy="5980494"/>
          </a:xfrm>
          <a:prstGeom prst="rect">
            <a:avLst/>
          </a:prstGeom>
        </p:spPr>
      </p:pic>
    </p:spTree>
    <p:extLst>
      <p:ext uri="{BB962C8B-B14F-4D97-AF65-F5344CB8AC3E}">
        <p14:creationId xmlns:p14="http://schemas.microsoft.com/office/powerpoint/2010/main" val="27050177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2F1D6C9-4887-4F81-A366-DFC31ECD1716}"/>
              </a:ext>
            </a:extLst>
          </p:cNvPr>
          <p:cNvSpPr txBox="1"/>
          <p:nvPr/>
        </p:nvSpPr>
        <p:spPr>
          <a:xfrm>
            <a:off x="1054472" y="1984610"/>
            <a:ext cx="2271114" cy="707886"/>
          </a:xfrm>
          <a:prstGeom prst="rect">
            <a:avLst/>
          </a:prstGeom>
          <a:noFill/>
        </p:spPr>
        <p:txBody>
          <a:bodyPr wrap="square" rtlCol="0">
            <a:spAutoFit/>
          </a:bodyPr>
          <a:lstStyle/>
          <a:p>
            <a:pPr algn="dist"/>
            <a:r>
              <a:rPr lang="zh-CN" altLang="en-US" sz="4000" dirty="0">
                <a:solidFill>
                  <a:srgbClr val="9B0000"/>
                </a:solidFill>
                <a:latin typeface="思源黑体 CN Normal" panose="020B0400000000000000" pitchFamily="34" charset="-122"/>
                <a:ea typeface="思源黑体 CN Normal" panose="020B0400000000000000" pitchFamily="34" charset="-122"/>
              </a:rPr>
              <a:t>北京大学</a:t>
            </a:r>
          </a:p>
        </p:txBody>
      </p:sp>
      <p:sp>
        <p:nvSpPr>
          <p:cNvPr id="7" name="文本框 6">
            <a:extLst>
              <a:ext uri="{FF2B5EF4-FFF2-40B4-BE49-F238E27FC236}">
                <a16:creationId xmlns:a16="http://schemas.microsoft.com/office/drawing/2014/main" id="{0BF25D07-82E1-445B-8862-2DFD896E3F32}"/>
              </a:ext>
            </a:extLst>
          </p:cNvPr>
          <p:cNvSpPr txBox="1"/>
          <p:nvPr/>
        </p:nvSpPr>
        <p:spPr>
          <a:xfrm>
            <a:off x="1094450" y="3953316"/>
            <a:ext cx="4488943" cy="738664"/>
          </a:xfrm>
          <a:prstGeom prst="rect">
            <a:avLst/>
          </a:prstGeom>
          <a:noFill/>
        </p:spPr>
        <p:txBody>
          <a:bodyPr wrap="square" rtlCol="0">
            <a:spAutoFit/>
          </a:bodyPr>
          <a:lstStyle/>
          <a:p>
            <a:r>
              <a:rPr lang="en-US" altLang="zh-CN" sz="1400" dirty="0">
                <a:solidFill>
                  <a:schemeClr val="tx1">
                    <a:lumMod val="75000"/>
                    <a:lumOff val="25000"/>
                  </a:schemeClr>
                </a:solidFill>
              </a:rPr>
              <a:t>Lorem ipsum dolor sit amet, consectetuer adipiscing elit. Maecenas porttitor congue massa. Fusce posuere, magna sed pulvinar </a:t>
            </a:r>
            <a:r>
              <a:rPr lang="en-US" altLang="zh-CN" sz="1400" dirty="0" err="1">
                <a:solidFill>
                  <a:schemeClr val="tx1">
                    <a:lumMod val="75000"/>
                    <a:lumOff val="25000"/>
                  </a:schemeClr>
                </a:solidFill>
              </a:rPr>
              <a:t>ultricies</a:t>
            </a:r>
            <a:r>
              <a:rPr lang="en-US" altLang="zh-CN" sz="1400" dirty="0">
                <a:solidFill>
                  <a:schemeClr val="tx1">
                    <a:lumMod val="75000"/>
                    <a:lumOff val="25000"/>
                  </a:schemeClr>
                </a:solidFill>
              </a:rPr>
              <a:t>.</a:t>
            </a:r>
          </a:p>
        </p:txBody>
      </p:sp>
      <p:grpSp>
        <p:nvGrpSpPr>
          <p:cNvPr id="8" name="组合 7">
            <a:extLst>
              <a:ext uri="{FF2B5EF4-FFF2-40B4-BE49-F238E27FC236}">
                <a16:creationId xmlns:a16="http://schemas.microsoft.com/office/drawing/2014/main" id="{3555CEE0-2096-471D-91E7-950E9DBA6C6B}"/>
              </a:ext>
            </a:extLst>
          </p:cNvPr>
          <p:cNvGrpSpPr/>
          <p:nvPr/>
        </p:nvGrpSpPr>
        <p:grpSpPr>
          <a:xfrm>
            <a:off x="914461" y="752094"/>
            <a:ext cx="488951" cy="488950"/>
            <a:chOff x="4166910" y="1204452"/>
            <a:chExt cx="1311245" cy="1311243"/>
          </a:xfrm>
        </p:grpSpPr>
        <p:sp>
          <p:nvSpPr>
            <p:cNvPr id="9" name="任意多边形: 形状 8">
              <a:extLst>
                <a:ext uri="{FF2B5EF4-FFF2-40B4-BE49-F238E27FC236}">
                  <a16:creationId xmlns:a16="http://schemas.microsoft.com/office/drawing/2014/main" id="{890BCE48-F0D1-4AD3-BD33-23E1F0F944E4}"/>
                </a:ext>
              </a:extLst>
            </p:cNvPr>
            <p:cNvSpPr/>
            <p:nvPr/>
          </p:nvSpPr>
          <p:spPr>
            <a:xfrm>
              <a:off x="4550602" y="2320790"/>
              <a:ext cx="74221" cy="98962"/>
            </a:xfrm>
            <a:custGeom>
              <a:avLst/>
              <a:gdLst/>
              <a:ahLst/>
              <a:cxnLst/>
              <a:rect l="0" t="0" r="0" b="0"/>
              <a:pathLst>
                <a:path w="33722" h="44962">
                  <a:moveTo>
                    <a:pt x="23534" y="44640"/>
                  </a:moveTo>
                  <a:lnTo>
                    <a:pt x="23122" y="44817"/>
                  </a:lnTo>
                  <a:cubicBezTo>
                    <a:pt x="20702" y="43524"/>
                    <a:pt x="17697" y="42078"/>
                    <a:pt x="14115" y="40474"/>
                  </a:cubicBezTo>
                  <a:cubicBezTo>
                    <a:pt x="10615" y="38889"/>
                    <a:pt x="6891" y="37278"/>
                    <a:pt x="2975" y="35678"/>
                  </a:cubicBezTo>
                  <a:lnTo>
                    <a:pt x="2810" y="35251"/>
                  </a:lnTo>
                  <a:lnTo>
                    <a:pt x="3541" y="33636"/>
                  </a:lnTo>
                  <a:lnTo>
                    <a:pt x="3968" y="33497"/>
                  </a:lnTo>
                  <a:cubicBezTo>
                    <a:pt x="4931" y="33823"/>
                    <a:pt x="5853" y="34149"/>
                    <a:pt x="6729" y="34441"/>
                  </a:cubicBezTo>
                  <a:cubicBezTo>
                    <a:pt x="8314" y="35026"/>
                    <a:pt x="9337" y="35296"/>
                    <a:pt x="9866" y="35329"/>
                  </a:cubicBezTo>
                  <a:cubicBezTo>
                    <a:pt x="10237" y="35329"/>
                    <a:pt x="10641" y="35105"/>
                    <a:pt x="11091" y="34700"/>
                  </a:cubicBezTo>
                  <a:cubicBezTo>
                    <a:pt x="11810" y="33984"/>
                    <a:pt x="13504" y="30728"/>
                    <a:pt x="16172" y="24801"/>
                  </a:cubicBezTo>
                  <a:lnTo>
                    <a:pt x="19165" y="18176"/>
                  </a:lnTo>
                  <a:cubicBezTo>
                    <a:pt x="20087" y="16183"/>
                    <a:pt x="21189" y="13654"/>
                    <a:pt x="22493" y="10551"/>
                  </a:cubicBezTo>
                  <a:lnTo>
                    <a:pt x="23347" y="8532"/>
                  </a:lnTo>
                  <a:cubicBezTo>
                    <a:pt x="23759" y="7655"/>
                    <a:pt x="23759" y="7130"/>
                    <a:pt x="23392" y="6958"/>
                  </a:cubicBezTo>
                  <a:cubicBezTo>
                    <a:pt x="23246" y="6898"/>
                    <a:pt x="22609" y="6842"/>
                    <a:pt x="21537" y="6849"/>
                  </a:cubicBezTo>
                  <a:cubicBezTo>
                    <a:pt x="18603" y="6872"/>
                    <a:pt x="16067" y="6924"/>
                    <a:pt x="13950" y="6980"/>
                  </a:cubicBezTo>
                  <a:lnTo>
                    <a:pt x="13725" y="6654"/>
                  </a:lnTo>
                  <a:cubicBezTo>
                    <a:pt x="14073" y="5598"/>
                    <a:pt x="14399" y="4391"/>
                    <a:pt x="14680" y="2997"/>
                  </a:cubicBezTo>
                  <a:lnTo>
                    <a:pt x="14804" y="2810"/>
                  </a:lnTo>
                  <a:cubicBezTo>
                    <a:pt x="20334" y="3653"/>
                    <a:pt x="26659" y="4290"/>
                    <a:pt x="33763" y="4695"/>
                  </a:cubicBezTo>
                  <a:lnTo>
                    <a:pt x="34149" y="5339"/>
                  </a:lnTo>
                  <a:cubicBezTo>
                    <a:pt x="33598" y="6358"/>
                    <a:pt x="32800" y="7883"/>
                    <a:pt x="31744" y="9884"/>
                  </a:cubicBezTo>
                  <a:cubicBezTo>
                    <a:pt x="31332" y="10630"/>
                    <a:pt x="30331" y="12694"/>
                    <a:pt x="28720" y="16055"/>
                  </a:cubicBezTo>
                  <a:lnTo>
                    <a:pt x="23909" y="26513"/>
                  </a:lnTo>
                  <a:cubicBezTo>
                    <a:pt x="20525" y="33977"/>
                    <a:pt x="18832" y="38057"/>
                    <a:pt x="18832" y="38732"/>
                  </a:cubicBezTo>
                  <a:cubicBezTo>
                    <a:pt x="18809" y="39196"/>
                    <a:pt x="18971" y="39593"/>
                    <a:pt x="19300" y="39811"/>
                  </a:cubicBezTo>
                  <a:cubicBezTo>
                    <a:pt x="19829" y="40290"/>
                    <a:pt x="21410" y="41223"/>
                    <a:pt x="24066" y="42595"/>
                  </a:cubicBezTo>
                  <a:lnTo>
                    <a:pt x="24269" y="42996"/>
                  </a:lnTo>
                  <a:lnTo>
                    <a:pt x="23534" y="44640"/>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0" name="任意多边形: 形状 9">
              <a:extLst>
                <a:ext uri="{FF2B5EF4-FFF2-40B4-BE49-F238E27FC236}">
                  <a16:creationId xmlns:a16="http://schemas.microsoft.com/office/drawing/2014/main" id="{70E13AA3-BD18-4FDB-9788-43951973886C}"/>
                </a:ext>
              </a:extLst>
            </p:cNvPr>
            <p:cNvSpPr/>
            <p:nvPr/>
          </p:nvSpPr>
          <p:spPr>
            <a:xfrm>
              <a:off x="4709503" y="2361286"/>
              <a:ext cx="74221" cy="98962"/>
            </a:xfrm>
            <a:custGeom>
              <a:avLst/>
              <a:gdLst/>
              <a:ahLst/>
              <a:cxnLst/>
              <a:rect l="0" t="0" r="0" b="0"/>
              <a:pathLst>
                <a:path w="33722" h="44962">
                  <a:moveTo>
                    <a:pt x="31983" y="32428"/>
                  </a:moveTo>
                  <a:cubicBezTo>
                    <a:pt x="31672" y="34691"/>
                    <a:pt x="30963" y="36677"/>
                    <a:pt x="29794" y="38284"/>
                  </a:cubicBezTo>
                  <a:cubicBezTo>
                    <a:pt x="27614" y="41402"/>
                    <a:pt x="24519" y="43316"/>
                    <a:pt x="20461" y="44009"/>
                  </a:cubicBezTo>
                  <a:cubicBezTo>
                    <a:pt x="18786" y="44328"/>
                    <a:pt x="16808" y="44298"/>
                    <a:pt x="14526" y="44002"/>
                  </a:cubicBezTo>
                  <a:cubicBezTo>
                    <a:pt x="9625" y="43343"/>
                    <a:pt x="6095" y="41184"/>
                    <a:pt x="3915" y="37512"/>
                  </a:cubicBezTo>
                  <a:cubicBezTo>
                    <a:pt x="2929" y="35894"/>
                    <a:pt x="2611" y="33855"/>
                    <a:pt x="2929" y="31446"/>
                  </a:cubicBezTo>
                  <a:cubicBezTo>
                    <a:pt x="3319" y="28512"/>
                    <a:pt x="4690" y="26249"/>
                    <a:pt x="7054" y="24683"/>
                  </a:cubicBezTo>
                  <a:cubicBezTo>
                    <a:pt x="7830" y="24200"/>
                    <a:pt x="9460" y="23480"/>
                    <a:pt x="11948" y="22671"/>
                  </a:cubicBezTo>
                  <a:cubicBezTo>
                    <a:pt x="7913" y="19894"/>
                    <a:pt x="6159" y="16489"/>
                    <a:pt x="6687" y="12464"/>
                  </a:cubicBezTo>
                  <a:cubicBezTo>
                    <a:pt x="7306" y="7927"/>
                    <a:pt x="10037" y="4937"/>
                    <a:pt x="14889" y="3431"/>
                  </a:cubicBezTo>
                  <a:cubicBezTo>
                    <a:pt x="17010" y="2805"/>
                    <a:pt x="19333" y="2647"/>
                    <a:pt x="21866" y="2981"/>
                  </a:cubicBezTo>
                  <a:cubicBezTo>
                    <a:pt x="25568" y="3461"/>
                    <a:pt x="28412" y="4697"/>
                    <a:pt x="30323" y="6653"/>
                  </a:cubicBezTo>
                  <a:cubicBezTo>
                    <a:pt x="32151" y="8530"/>
                    <a:pt x="32874" y="10733"/>
                    <a:pt x="32556" y="13296"/>
                  </a:cubicBezTo>
                  <a:cubicBezTo>
                    <a:pt x="32080" y="16777"/>
                    <a:pt x="29630" y="19362"/>
                    <a:pt x="25216" y="21007"/>
                  </a:cubicBezTo>
                  <a:cubicBezTo>
                    <a:pt x="28093" y="22559"/>
                    <a:pt x="30042" y="24275"/>
                    <a:pt x="31065" y="26152"/>
                  </a:cubicBezTo>
                  <a:cubicBezTo>
                    <a:pt x="32020" y="27808"/>
                    <a:pt x="32301" y="29951"/>
                    <a:pt x="31983" y="32428"/>
                  </a:cubicBezTo>
                  <a:close/>
                  <a:moveTo>
                    <a:pt x="24286" y="34822"/>
                  </a:moveTo>
                  <a:cubicBezTo>
                    <a:pt x="24672" y="32023"/>
                    <a:pt x="23541" y="29708"/>
                    <a:pt x="20944" y="27943"/>
                  </a:cubicBezTo>
                  <a:cubicBezTo>
                    <a:pt x="19247" y="26770"/>
                    <a:pt x="17422" y="25665"/>
                    <a:pt x="15436" y="24601"/>
                  </a:cubicBezTo>
                  <a:lnTo>
                    <a:pt x="14593" y="24200"/>
                  </a:lnTo>
                  <a:cubicBezTo>
                    <a:pt x="11244" y="25878"/>
                    <a:pt x="9370" y="28336"/>
                    <a:pt x="8928" y="31562"/>
                  </a:cubicBezTo>
                  <a:cubicBezTo>
                    <a:pt x="8673" y="33417"/>
                    <a:pt x="8842" y="34938"/>
                    <a:pt x="9479" y="36182"/>
                  </a:cubicBezTo>
                  <a:cubicBezTo>
                    <a:pt x="10813" y="38959"/>
                    <a:pt x="13031" y="40581"/>
                    <a:pt x="16088" y="40993"/>
                  </a:cubicBezTo>
                  <a:cubicBezTo>
                    <a:pt x="18258" y="41274"/>
                    <a:pt x="20067" y="40836"/>
                    <a:pt x="21566" y="39719"/>
                  </a:cubicBezTo>
                  <a:cubicBezTo>
                    <a:pt x="23106" y="38532"/>
                    <a:pt x="24024" y="36917"/>
                    <a:pt x="24286" y="34822"/>
                  </a:cubicBezTo>
                  <a:close/>
                  <a:moveTo>
                    <a:pt x="26924" y="13379"/>
                  </a:moveTo>
                  <a:cubicBezTo>
                    <a:pt x="27164" y="11464"/>
                    <a:pt x="26759" y="9875"/>
                    <a:pt x="25635" y="8530"/>
                  </a:cubicBezTo>
                  <a:cubicBezTo>
                    <a:pt x="24519" y="7207"/>
                    <a:pt x="22881" y="6402"/>
                    <a:pt x="20719" y="6121"/>
                  </a:cubicBezTo>
                  <a:cubicBezTo>
                    <a:pt x="18756" y="5840"/>
                    <a:pt x="17156" y="6181"/>
                    <a:pt x="15860" y="7133"/>
                  </a:cubicBezTo>
                  <a:cubicBezTo>
                    <a:pt x="14642" y="7998"/>
                    <a:pt x="13967" y="9182"/>
                    <a:pt x="13743" y="10688"/>
                  </a:cubicBezTo>
                  <a:cubicBezTo>
                    <a:pt x="13563" y="12153"/>
                    <a:pt x="14076" y="13607"/>
                    <a:pt x="15286" y="14979"/>
                  </a:cubicBezTo>
                  <a:cubicBezTo>
                    <a:pt x="15953" y="15747"/>
                    <a:pt x="16969" y="16507"/>
                    <a:pt x="18291" y="17320"/>
                  </a:cubicBezTo>
                  <a:cubicBezTo>
                    <a:pt x="18756" y="17646"/>
                    <a:pt x="19479" y="18051"/>
                    <a:pt x="20431" y="18613"/>
                  </a:cubicBezTo>
                  <a:lnTo>
                    <a:pt x="22106" y="19539"/>
                  </a:lnTo>
                  <a:cubicBezTo>
                    <a:pt x="24927" y="18362"/>
                    <a:pt x="26535" y="16301"/>
                    <a:pt x="26924" y="1337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1" name="任意多边形: 形状 10">
              <a:extLst>
                <a:ext uri="{FF2B5EF4-FFF2-40B4-BE49-F238E27FC236}">
                  <a16:creationId xmlns:a16="http://schemas.microsoft.com/office/drawing/2014/main" id="{18DEA7C9-62C7-4FC6-A6AB-355A11816DAC}"/>
                </a:ext>
              </a:extLst>
            </p:cNvPr>
            <p:cNvSpPr/>
            <p:nvPr/>
          </p:nvSpPr>
          <p:spPr>
            <a:xfrm>
              <a:off x="4861065" y="2361004"/>
              <a:ext cx="74221" cy="98962"/>
            </a:xfrm>
            <a:custGeom>
              <a:avLst/>
              <a:gdLst/>
              <a:ahLst/>
              <a:cxnLst/>
              <a:rect l="0" t="0" r="0" b="0"/>
              <a:pathLst>
                <a:path w="33722" h="44962">
                  <a:moveTo>
                    <a:pt x="31870" y="17677"/>
                  </a:moveTo>
                  <a:cubicBezTo>
                    <a:pt x="32578" y="22859"/>
                    <a:pt x="32132" y="27265"/>
                    <a:pt x="30544" y="30922"/>
                  </a:cubicBezTo>
                  <a:cubicBezTo>
                    <a:pt x="28891" y="34781"/>
                    <a:pt x="26426" y="38026"/>
                    <a:pt x="23144" y="40619"/>
                  </a:cubicBezTo>
                  <a:cubicBezTo>
                    <a:pt x="19775" y="43283"/>
                    <a:pt x="15875" y="44920"/>
                    <a:pt x="11491" y="45531"/>
                  </a:cubicBezTo>
                  <a:lnTo>
                    <a:pt x="8666" y="43980"/>
                  </a:lnTo>
                  <a:lnTo>
                    <a:pt x="9291" y="42744"/>
                  </a:lnTo>
                  <a:cubicBezTo>
                    <a:pt x="9966" y="42845"/>
                    <a:pt x="10771" y="42845"/>
                    <a:pt x="11749" y="42721"/>
                  </a:cubicBezTo>
                  <a:cubicBezTo>
                    <a:pt x="15107" y="42256"/>
                    <a:pt x="17902" y="40713"/>
                    <a:pt x="20127" y="38112"/>
                  </a:cubicBezTo>
                  <a:cubicBezTo>
                    <a:pt x="21004" y="37071"/>
                    <a:pt x="21780" y="35729"/>
                    <a:pt x="22432" y="34107"/>
                  </a:cubicBezTo>
                  <a:cubicBezTo>
                    <a:pt x="23488" y="31533"/>
                    <a:pt x="23960" y="27891"/>
                    <a:pt x="23844" y="23218"/>
                  </a:cubicBezTo>
                  <a:cubicBezTo>
                    <a:pt x="21004" y="26325"/>
                    <a:pt x="19374" y="27943"/>
                    <a:pt x="19026" y="28044"/>
                  </a:cubicBezTo>
                  <a:cubicBezTo>
                    <a:pt x="17666" y="28696"/>
                    <a:pt x="16148" y="29131"/>
                    <a:pt x="14511" y="29363"/>
                  </a:cubicBezTo>
                  <a:cubicBezTo>
                    <a:pt x="11614" y="29768"/>
                    <a:pt x="9156" y="29131"/>
                    <a:pt x="7092" y="27486"/>
                  </a:cubicBezTo>
                  <a:cubicBezTo>
                    <a:pt x="4851" y="25691"/>
                    <a:pt x="3484" y="23042"/>
                    <a:pt x="3012" y="19509"/>
                  </a:cubicBezTo>
                  <a:cubicBezTo>
                    <a:pt x="2198" y="13817"/>
                    <a:pt x="3851" y="9317"/>
                    <a:pt x="7912" y="5979"/>
                  </a:cubicBezTo>
                  <a:cubicBezTo>
                    <a:pt x="9831" y="4405"/>
                    <a:pt x="12311" y="3405"/>
                    <a:pt x="15399" y="3000"/>
                  </a:cubicBezTo>
                  <a:cubicBezTo>
                    <a:pt x="21176" y="2172"/>
                    <a:pt x="25639" y="4057"/>
                    <a:pt x="28753" y="8542"/>
                  </a:cubicBezTo>
                  <a:cubicBezTo>
                    <a:pt x="30308" y="10760"/>
                    <a:pt x="31319" y="13799"/>
                    <a:pt x="31870" y="17677"/>
                  </a:cubicBezTo>
                  <a:close/>
                  <a:moveTo>
                    <a:pt x="23001" y="15837"/>
                  </a:moveTo>
                  <a:cubicBezTo>
                    <a:pt x="22488" y="12244"/>
                    <a:pt x="21536" y="9670"/>
                    <a:pt x="20124" y="8077"/>
                  </a:cubicBezTo>
                  <a:cubicBezTo>
                    <a:pt x="18711" y="6515"/>
                    <a:pt x="16999" y="5874"/>
                    <a:pt x="15005" y="6125"/>
                  </a:cubicBezTo>
                  <a:cubicBezTo>
                    <a:pt x="12514" y="6496"/>
                    <a:pt x="10985" y="7920"/>
                    <a:pt x="10457" y="10494"/>
                  </a:cubicBezTo>
                  <a:cubicBezTo>
                    <a:pt x="10149" y="11862"/>
                    <a:pt x="10108" y="13428"/>
                    <a:pt x="10370" y="15226"/>
                  </a:cubicBezTo>
                  <a:cubicBezTo>
                    <a:pt x="10805" y="18220"/>
                    <a:pt x="11749" y="20464"/>
                    <a:pt x="13188" y="21892"/>
                  </a:cubicBezTo>
                  <a:cubicBezTo>
                    <a:pt x="14559" y="23260"/>
                    <a:pt x="16246" y="23784"/>
                    <a:pt x="18224" y="23503"/>
                  </a:cubicBezTo>
                  <a:cubicBezTo>
                    <a:pt x="20798" y="23185"/>
                    <a:pt x="22346" y="21914"/>
                    <a:pt x="22934" y="19764"/>
                  </a:cubicBezTo>
                  <a:cubicBezTo>
                    <a:pt x="23204" y="18778"/>
                    <a:pt x="23204" y="17463"/>
                    <a:pt x="23001" y="1583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2" name="任意多边形: 形状 11">
              <a:extLst>
                <a:ext uri="{FF2B5EF4-FFF2-40B4-BE49-F238E27FC236}">
                  <a16:creationId xmlns:a16="http://schemas.microsoft.com/office/drawing/2014/main" id="{0DB8BCA1-F5E2-4F9B-8F74-50FC048DE809}"/>
                </a:ext>
              </a:extLst>
            </p:cNvPr>
            <p:cNvSpPr/>
            <p:nvPr/>
          </p:nvSpPr>
          <p:spPr>
            <a:xfrm>
              <a:off x="5003787" y="2319593"/>
              <a:ext cx="82468" cy="98962"/>
            </a:xfrm>
            <a:custGeom>
              <a:avLst/>
              <a:gdLst/>
              <a:ahLst/>
              <a:cxnLst/>
              <a:rect l="0" t="0" r="0" b="0"/>
              <a:pathLst>
                <a:path w="37468" h="44962">
                  <a:moveTo>
                    <a:pt x="35743" y="24337"/>
                  </a:moveTo>
                  <a:cubicBezTo>
                    <a:pt x="36680" y="26435"/>
                    <a:pt x="37084" y="28488"/>
                    <a:pt x="36938" y="30448"/>
                  </a:cubicBezTo>
                  <a:cubicBezTo>
                    <a:pt x="36680" y="34240"/>
                    <a:pt x="35005" y="37499"/>
                    <a:pt x="31902" y="40201"/>
                  </a:cubicBezTo>
                  <a:cubicBezTo>
                    <a:pt x="30617" y="41347"/>
                    <a:pt x="28923" y="42370"/>
                    <a:pt x="26799" y="43258"/>
                  </a:cubicBezTo>
                  <a:cubicBezTo>
                    <a:pt x="22273" y="45214"/>
                    <a:pt x="18155" y="45214"/>
                    <a:pt x="14408" y="43221"/>
                  </a:cubicBezTo>
                  <a:cubicBezTo>
                    <a:pt x="12711" y="42318"/>
                    <a:pt x="11377" y="40744"/>
                    <a:pt x="10410" y="38579"/>
                  </a:cubicBezTo>
                  <a:cubicBezTo>
                    <a:pt x="9230" y="35840"/>
                    <a:pt x="9230" y="33157"/>
                    <a:pt x="10410" y="30605"/>
                  </a:cubicBezTo>
                  <a:cubicBezTo>
                    <a:pt x="10815" y="29788"/>
                    <a:pt x="11860" y="28357"/>
                    <a:pt x="13576" y="26352"/>
                  </a:cubicBezTo>
                  <a:cubicBezTo>
                    <a:pt x="8649" y="26079"/>
                    <a:pt x="5385" y="24071"/>
                    <a:pt x="3778" y="20372"/>
                  </a:cubicBezTo>
                  <a:cubicBezTo>
                    <a:pt x="1938" y="16168"/>
                    <a:pt x="2721" y="12170"/>
                    <a:pt x="6127" y="8378"/>
                  </a:cubicBezTo>
                  <a:cubicBezTo>
                    <a:pt x="7592" y="6722"/>
                    <a:pt x="9488" y="5400"/>
                    <a:pt x="11838" y="4343"/>
                  </a:cubicBezTo>
                  <a:cubicBezTo>
                    <a:pt x="15258" y="2871"/>
                    <a:pt x="18323" y="2432"/>
                    <a:pt x="20969" y="3144"/>
                  </a:cubicBezTo>
                  <a:cubicBezTo>
                    <a:pt x="23498" y="3796"/>
                    <a:pt x="25293" y="5325"/>
                    <a:pt x="26316" y="7678"/>
                  </a:cubicBezTo>
                  <a:cubicBezTo>
                    <a:pt x="27743" y="10911"/>
                    <a:pt x="26968" y="14389"/>
                    <a:pt x="24034" y="18075"/>
                  </a:cubicBezTo>
                  <a:cubicBezTo>
                    <a:pt x="27294" y="17911"/>
                    <a:pt x="29868" y="18349"/>
                    <a:pt x="31700" y="19409"/>
                  </a:cubicBezTo>
                  <a:cubicBezTo>
                    <a:pt x="33375" y="20372"/>
                    <a:pt x="34720" y="22002"/>
                    <a:pt x="35743" y="24337"/>
                  </a:cubicBezTo>
                  <a:close/>
                  <a:moveTo>
                    <a:pt x="21546" y="10660"/>
                  </a:moveTo>
                  <a:cubicBezTo>
                    <a:pt x="20766" y="8914"/>
                    <a:pt x="19560" y="7742"/>
                    <a:pt x="17930" y="7198"/>
                  </a:cubicBezTo>
                  <a:cubicBezTo>
                    <a:pt x="16278" y="6633"/>
                    <a:pt x="14483" y="6794"/>
                    <a:pt x="12486" y="7674"/>
                  </a:cubicBezTo>
                  <a:cubicBezTo>
                    <a:pt x="10695" y="8450"/>
                    <a:pt x="9466" y="9574"/>
                    <a:pt x="8855" y="11043"/>
                  </a:cubicBezTo>
                  <a:cubicBezTo>
                    <a:pt x="8282" y="12425"/>
                    <a:pt x="8282" y="13770"/>
                    <a:pt x="8900" y="15160"/>
                  </a:cubicBezTo>
                  <a:cubicBezTo>
                    <a:pt x="9511" y="16543"/>
                    <a:pt x="10695" y="17480"/>
                    <a:pt x="12445" y="18072"/>
                  </a:cubicBezTo>
                  <a:cubicBezTo>
                    <a:pt x="13385" y="18342"/>
                    <a:pt x="14648" y="18499"/>
                    <a:pt x="16210" y="18499"/>
                  </a:cubicBezTo>
                  <a:cubicBezTo>
                    <a:pt x="16768" y="18521"/>
                    <a:pt x="17604" y="18521"/>
                    <a:pt x="18706" y="18499"/>
                  </a:cubicBezTo>
                  <a:lnTo>
                    <a:pt x="20605" y="18398"/>
                  </a:lnTo>
                  <a:cubicBezTo>
                    <a:pt x="22419" y="15951"/>
                    <a:pt x="22730" y="13358"/>
                    <a:pt x="21546" y="10660"/>
                  </a:cubicBezTo>
                  <a:close/>
                  <a:moveTo>
                    <a:pt x="30418" y="30365"/>
                  </a:moveTo>
                  <a:cubicBezTo>
                    <a:pt x="29294" y="27780"/>
                    <a:pt x="27136" y="26386"/>
                    <a:pt x="23989" y="26191"/>
                  </a:cubicBezTo>
                  <a:cubicBezTo>
                    <a:pt x="21924" y="26079"/>
                    <a:pt x="19785" y="26086"/>
                    <a:pt x="17548" y="26229"/>
                  </a:cubicBezTo>
                  <a:lnTo>
                    <a:pt x="16611" y="26274"/>
                  </a:lnTo>
                  <a:cubicBezTo>
                    <a:pt x="14625" y="29451"/>
                    <a:pt x="14277" y="32557"/>
                    <a:pt x="15584" y="35514"/>
                  </a:cubicBezTo>
                  <a:cubicBezTo>
                    <a:pt x="16323" y="37218"/>
                    <a:pt x="17289" y="38447"/>
                    <a:pt x="18447" y="39223"/>
                  </a:cubicBezTo>
                  <a:cubicBezTo>
                    <a:pt x="21055" y="40920"/>
                    <a:pt x="23764" y="41115"/>
                    <a:pt x="26608" y="39882"/>
                  </a:cubicBezTo>
                  <a:cubicBezTo>
                    <a:pt x="28579" y="39028"/>
                    <a:pt x="29950" y="37672"/>
                    <a:pt x="30643" y="35918"/>
                  </a:cubicBezTo>
                  <a:cubicBezTo>
                    <a:pt x="31340" y="34142"/>
                    <a:pt x="31250" y="32287"/>
                    <a:pt x="30418" y="3036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3" name="任意多边形: 形状 12">
              <a:extLst>
                <a:ext uri="{FF2B5EF4-FFF2-40B4-BE49-F238E27FC236}">
                  <a16:creationId xmlns:a16="http://schemas.microsoft.com/office/drawing/2014/main" id="{475D5159-42FC-42E7-9BC7-1CCCC6465812}"/>
                </a:ext>
              </a:extLst>
            </p:cNvPr>
            <p:cNvSpPr/>
            <p:nvPr/>
          </p:nvSpPr>
          <p:spPr>
            <a:xfrm>
              <a:off x="4166910" y="1204452"/>
              <a:ext cx="1311245" cy="1311243"/>
            </a:xfrm>
            <a:custGeom>
              <a:avLst/>
              <a:gdLst/>
              <a:ahLst/>
              <a:cxnLst/>
              <a:rect l="0" t="0" r="0" b="0"/>
              <a:pathLst>
                <a:path w="595756" h="595756">
                  <a:moveTo>
                    <a:pt x="183620" y="26078"/>
                  </a:moveTo>
                  <a:cubicBezTo>
                    <a:pt x="148336" y="40976"/>
                    <a:pt x="116701" y="62333"/>
                    <a:pt x="89517" y="89513"/>
                  </a:cubicBezTo>
                  <a:cubicBezTo>
                    <a:pt x="62326" y="116686"/>
                    <a:pt x="40995" y="148362"/>
                    <a:pt x="26086" y="183609"/>
                  </a:cubicBezTo>
                  <a:cubicBezTo>
                    <a:pt x="10645" y="220108"/>
                    <a:pt x="2810" y="258858"/>
                    <a:pt x="2810" y="298834"/>
                  </a:cubicBezTo>
                  <a:cubicBezTo>
                    <a:pt x="2810" y="338802"/>
                    <a:pt x="10645" y="377575"/>
                    <a:pt x="26086" y="414058"/>
                  </a:cubicBezTo>
                  <a:cubicBezTo>
                    <a:pt x="40995" y="449305"/>
                    <a:pt x="62326" y="480948"/>
                    <a:pt x="89517" y="508132"/>
                  </a:cubicBezTo>
                  <a:cubicBezTo>
                    <a:pt x="116697" y="535315"/>
                    <a:pt x="148336" y="556646"/>
                    <a:pt x="183620" y="571555"/>
                  </a:cubicBezTo>
                  <a:cubicBezTo>
                    <a:pt x="220093" y="586996"/>
                    <a:pt x="258847" y="594823"/>
                    <a:pt x="298811" y="594823"/>
                  </a:cubicBezTo>
                  <a:cubicBezTo>
                    <a:pt x="338768" y="594823"/>
                    <a:pt x="377545" y="586996"/>
                    <a:pt x="414043" y="571555"/>
                  </a:cubicBezTo>
                  <a:cubicBezTo>
                    <a:pt x="449290" y="556646"/>
                    <a:pt x="480944" y="535315"/>
                    <a:pt x="508124" y="508132"/>
                  </a:cubicBezTo>
                  <a:cubicBezTo>
                    <a:pt x="535319" y="480944"/>
                    <a:pt x="556654" y="449305"/>
                    <a:pt x="571544" y="414058"/>
                  </a:cubicBezTo>
                  <a:cubicBezTo>
                    <a:pt x="587000" y="377575"/>
                    <a:pt x="594827" y="338798"/>
                    <a:pt x="594827" y="298834"/>
                  </a:cubicBezTo>
                  <a:cubicBezTo>
                    <a:pt x="594827" y="258854"/>
                    <a:pt x="587004" y="220108"/>
                    <a:pt x="571544" y="183609"/>
                  </a:cubicBezTo>
                  <a:cubicBezTo>
                    <a:pt x="556654" y="148362"/>
                    <a:pt x="535319" y="116686"/>
                    <a:pt x="508124" y="89513"/>
                  </a:cubicBezTo>
                  <a:cubicBezTo>
                    <a:pt x="480944" y="62333"/>
                    <a:pt x="449290" y="40976"/>
                    <a:pt x="414043" y="26078"/>
                  </a:cubicBezTo>
                  <a:cubicBezTo>
                    <a:pt x="377541" y="10671"/>
                    <a:pt x="338768" y="2810"/>
                    <a:pt x="298811" y="2810"/>
                  </a:cubicBezTo>
                  <a:cubicBezTo>
                    <a:pt x="258847" y="2810"/>
                    <a:pt x="220093" y="10671"/>
                    <a:pt x="183620" y="26078"/>
                  </a:cubicBezTo>
                  <a:close/>
                  <a:moveTo>
                    <a:pt x="187420" y="562540"/>
                  </a:moveTo>
                  <a:cubicBezTo>
                    <a:pt x="153338" y="548141"/>
                    <a:pt x="122730" y="527503"/>
                    <a:pt x="96453" y="501207"/>
                  </a:cubicBezTo>
                  <a:cubicBezTo>
                    <a:pt x="70142" y="474945"/>
                    <a:pt x="49496" y="444307"/>
                    <a:pt x="35105" y="410251"/>
                  </a:cubicBezTo>
                  <a:cubicBezTo>
                    <a:pt x="20177" y="374974"/>
                    <a:pt x="12623" y="337487"/>
                    <a:pt x="12623" y="298841"/>
                  </a:cubicBezTo>
                  <a:cubicBezTo>
                    <a:pt x="12623" y="260196"/>
                    <a:pt x="20173" y="222708"/>
                    <a:pt x="35105" y="187405"/>
                  </a:cubicBezTo>
                  <a:cubicBezTo>
                    <a:pt x="49496" y="153331"/>
                    <a:pt x="70142" y="122722"/>
                    <a:pt x="96453" y="96445"/>
                  </a:cubicBezTo>
                  <a:cubicBezTo>
                    <a:pt x="122730" y="70153"/>
                    <a:pt x="153338" y="49489"/>
                    <a:pt x="187420" y="35067"/>
                  </a:cubicBezTo>
                  <a:cubicBezTo>
                    <a:pt x="222682" y="20147"/>
                    <a:pt x="260169" y="12575"/>
                    <a:pt x="298811" y="12575"/>
                  </a:cubicBezTo>
                  <a:cubicBezTo>
                    <a:pt x="337453" y="12575"/>
                    <a:pt x="374933" y="20147"/>
                    <a:pt x="410218" y="35067"/>
                  </a:cubicBezTo>
                  <a:cubicBezTo>
                    <a:pt x="444322" y="49489"/>
                    <a:pt x="474908" y="70153"/>
                    <a:pt x="501196" y="96445"/>
                  </a:cubicBezTo>
                  <a:cubicBezTo>
                    <a:pt x="527507" y="122722"/>
                    <a:pt x="548126" y="153331"/>
                    <a:pt x="562548" y="187405"/>
                  </a:cubicBezTo>
                  <a:cubicBezTo>
                    <a:pt x="577483" y="222708"/>
                    <a:pt x="585040" y="260196"/>
                    <a:pt x="585040" y="298841"/>
                  </a:cubicBezTo>
                  <a:cubicBezTo>
                    <a:pt x="585040" y="337487"/>
                    <a:pt x="577483" y="374974"/>
                    <a:pt x="562548" y="410251"/>
                  </a:cubicBezTo>
                  <a:cubicBezTo>
                    <a:pt x="548126" y="444311"/>
                    <a:pt x="527511" y="474949"/>
                    <a:pt x="501196" y="501207"/>
                  </a:cubicBezTo>
                  <a:cubicBezTo>
                    <a:pt x="474904" y="527507"/>
                    <a:pt x="444318" y="548141"/>
                    <a:pt x="410218" y="562540"/>
                  </a:cubicBezTo>
                  <a:cubicBezTo>
                    <a:pt x="374933" y="577475"/>
                    <a:pt x="337457" y="585003"/>
                    <a:pt x="298811" y="585003"/>
                  </a:cubicBezTo>
                  <a:cubicBezTo>
                    <a:pt x="260166" y="585003"/>
                    <a:pt x="222682" y="577475"/>
                    <a:pt x="187420" y="562540"/>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4" name="任意多边形: 形状 13">
              <a:extLst>
                <a:ext uri="{FF2B5EF4-FFF2-40B4-BE49-F238E27FC236}">
                  <a16:creationId xmlns:a16="http://schemas.microsoft.com/office/drawing/2014/main" id="{F34F5299-BAFD-4AF4-ACD0-8E88453F8F88}"/>
                </a:ext>
              </a:extLst>
            </p:cNvPr>
            <p:cNvSpPr/>
            <p:nvPr/>
          </p:nvSpPr>
          <p:spPr>
            <a:xfrm>
              <a:off x="4336662" y="1374171"/>
              <a:ext cx="973126" cy="973125"/>
            </a:xfrm>
            <a:custGeom>
              <a:avLst/>
              <a:gdLst/>
              <a:ahLst/>
              <a:cxnLst/>
              <a:rect l="0" t="0" r="0" b="0"/>
              <a:pathLst>
                <a:path w="442133" h="442133">
                  <a:moveTo>
                    <a:pt x="136473" y="20005"/>
                  </a:moveTo>
                  <a:cubicBezTo>
                    <a:pt x="110414" y="31017"/>
                    <a:pt x="86992" y="46802"/>
                    <a:pt x="66935" y="66920"/>
                  </a:cubicBezTo>
                  <a:cubicBezTo>
                    <a:pt x="46817" y="87044"/>
                    <a:pt x="31028" y="110421"/>
                    <a:pt x="19997" y="136488"/>
                  </a:cubicBezTo>
                  <a:cubicBezTo>
                    <a:pt x="8592" y="163488"/>
                    <a:pt x="2810" y="192148"/>
                    <a:pt x="2810" y="221693"/>
                  </a:cubicBezTo>
                  <a:cubicBezTo>
                    <a:pt x="2810" y="251252"/>
                    <a:pt x="8592" y="279912"/>
                    <a:pt x="19997" y="306912"/>
                  </a:cubicBezTo>
                  <a:cubicBezTo>
                    <a:pt x="31028" y="332964"/>
                    <a:pt x="46817" y="356356"/>
                    <a:pt x="66935" y="376469"/>
                  </a:cubicBezTo>
                  <a:cubicBezTo>
                    <a:pt x="86992" y="396571"/>
                    <a:pt x="110414" y="412361"/>
                    <a:pt x="136473" y="423380"/>
                  </a:cubicBezTo>
                  <a:cubicBezTo>
                    <a:pt x="163481" y="434839"/>
                    <a:pt x="192115" y="440597"/>
                    <a:pt x="221670" y="440597"/>
                  </a:cubicBezTo>
                  <a:cubicBezTo>
                    <a:pt x="251226" y="440597"/>
                    <a:pt x="279897" y="434839"/>
                    <a:pt x="306897" y="423380"/>
                  </a:cubicBezTo>
                  <a:cubicBezTo>
                    <a:pt x="332972" y="412365"/>
                    <a:pt x="356386" y="396575"/>
                    <a:pt x="376484" y="376469"/>
                  </a:cubicBezTo>
                  <a:cubicBezTo>
                    <a:pt x="396586" y="356356"/>
                    <a:pt x="412342" y="332979"/>
                    <a:pt x="423377" y="306912"/>
                  </a:cubicBezTo>
                  <a:cubicBezTo>
                    <a:pt x="434782" y="279912"/>
                    <a:pt x="440594" y="251256"/>
                    <a:pt x="440594" y="221693"/>
                  </a:cubicBezTo>
                  <a:cubicBezTo>
                    <a:pt x="440594" y="192148"/>
                    <a:pt x="434782" y="163488"/>
                    <a:pt x="423377" y="136488"/>
                  </a:cubicBezTo>
                  <a:cubicBezTo>
                    <a:pt x="412342" y="110421"/>
                    <a:pt x="396586" y="87044"/>
                    <a:pt x="376484" y="66920"/>
                  </a:cubicBezTo>
                  <a:cubicBezTo>
                    <a:pt x="356382" y="46802"/>
                    <a:pt x="332972" y="31021"/>
                    <a:pt x="306897" y="20005"/>
                  </a:cubicBezTo>
                  <a:cubicBezTo>
                    <a:pt x="279897" y="8577"/>
                    <a:pt x="251229" y="2810"/>
                    <a:pt x="221670" y="2810"/>
                  </a:cubicBezTo>
                  <a:cubicBezTo>
                    <a:pt x="192111" y="2810"/>
                    <a:pt x="163481" y="8577"/>
                    <a:pt x="136473" y="20005"/>
                  </a:cubicBezTo>
                  <a:close/>
                  <a:moveTo>
                    <a:pt x="139077" y="417288"/>
                  </a:moveTo>
                  <a:cubicBezTo>
                    <a:pt x="113801" y="406613"/>
                    <a:pt x="91083" y="391307"/>
                    <a:pt x="71577" y="371801"/>
                  </a:cubicBezTo>
                  <a:cubicBezTo>
                    <a:pt x="52082" y="352294"/>
                    <a:pt x="36795" y="329611"/>
                    <a:pt x="26097" y="304334"/>
                  </a:cubicBezTo>
                  <a:cubicBezTo>
                    <a:pt x="15044" y="278170"/>
                    <a:pt x="9416" y="250379"/>
                    <a:pt x="9416" y="221689"/>
                  </a:cubicBezTo>
                  <a:cubicBezTo>
                    <a:pt x="9416" y="193044"/>
                    <a:pt x="15044" y="165246"/>
                    <a:pt x="26097" y="139059"/>
                  </a:cubicBezTo>
                  <a:cubicBezTo>
                    <a:pt x="36791" y="113759"/>
                    <a:pt x="52082" y="91057"/>
                    <a:pt x="71577" y="71592"/>
                  </a:cubicBezTo>
                  <a:cubicBezTo>
                    <a:pt x="91083" y="52086"/>
                    <a:pt x="113804" y="36772"/>
                    <a:pt x="139077" y="26105"/>
                  </a:cubicBezTo>
                  <a:cubicBezTo>
                    <a:pt x="165238" y="15010"/>
                    <a:pt x="193014" y="9416"/>
                    <a:pt x="221674" y="9416"/>
                  </a:cubicBezTo>
                  <a:cubicBezTo>
                    <a:pt x="250334" y="9416"/>
                    <a:pt x="278147" y="15010"/>
                    <a:pt x="304334" y="26105"/>
                  </a:cubicBezTo>
                  <a:cubicBezTo>
                    <a:pt x="329611" y="36772"/>
                    <a:pt x="352306" y="52086"/>
                    <a:pt x="371801" y="71592"/>
                  </a:cubicBezTo>
                  <a:cubicBezTo>
                    <a:pt x="391307" y="91057"/>
                    <a:pt x="406598" y="113759"/>
                    <a:pt x="417303" y="139059"/>
                  </a:cubicBezTo>
                  <a:cubicBezTo>
                    <a:pt x="428383" y="165246"/>
                    <a:pt x="433969" y="193044"/>
                    <a:pt x="433969" y="221689"/>
                  </a:cubicBezTo>
                  <a:cubicBezTo>
                    <a:pt x="433969" y="250379"/>
                    <a:pt x="428383" y="278170"/>
                    <a:pt x="417303" y="304334"/>
                  </a:cubicBezTo>
                  <a:cubicBezTo>
                    <a:pt x="406602" y="329611"/>
                    <a:pt x="391307" y="352294"/>
                    <a:pt x="371801" y="371801"/>
                  </a:cubicBezTo>
                  <a:cubicBezTo>
                    <a:pt x="352306" y="391307"/>
                    <a:pt x="329611" y="406613"/>
                    <a:pt x="304334" y="417288"/>
                  </a:cubicBezTo>
                  <a:cubicBezTo>
                    <a:pt x="278147" y="428383"/>
                    <a:pt x="250334" y="433977"/>
                    <a:pt x="221674" y="433977"/>
                  </a:cubicBezTo>
                  <a:cubicBezTo>
                    <a:pt x="193014" y="433977"/>
                    <a:pt x="165234" y="428383"/>
                    <a:pt x="139077" y="417288"/>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5" name="任意多边形: 形状 14">
              <a:extLst>
                <a:ext uri="{FF2B5EF4-FFF2-40B4-BE49-F238E27FC236}">
                  <a16:creationId xmlns:a16="http://schemas.microsoft.com/office/drawing/2014/main" id="{33EB111A-AF25-4C15-BBB3-3FA866940D2A}"/>
                </a:ext>
              </a:extLst>
            </p:cNvPr>
            <p:cNvSpPr/>
            <p:nvPr/>
          </p:nvSpPr>
          <p:spPr>
            <a:xfrm>
              <a:off x="4253100" y="2020890"/>
              <a:ext cx="107210" cy="90715"/>
            </a:xfrm>
            <a:custGeom>
              <a:avLst/>
              <a:gdLst/>
              <a:ahLst/>
              <a:cxnLst/>
              <a:rect l="0" t="0" r="0" b="0"/>
              <a:pathLst>
                <a:path w="48709" h="41215">
                  <a:moveTo>
                    <a:pt x="8591" y="3678"/>
                  </a:moveTo>
                  <a:cubicBezTo>
                    <a:pt x="10670" y="2895"/>
                    <a:pt x="12585" y="2636"/>
                    <a:pt x="14395" y="2925"/>
                  </a:cubicBezTo>
                  <a:cubicBezTo>
                    <a:pt x="16197" y="3161"/>
                    <a:pt x="17850" y="3895"/>
                    <a:pt x="19360" y="4997"/>
                  </a:cubicBezTo>
                  <a:cubicBezTo>
                    <a:pt x="20911" y="6177"/>
                    <a:pt x="22256" y="7687"/>
                    <a:pt x="23440" y="9482"/>
                  </a:cubicBezTo>
                  <a:cubicBezTo>
                    <a:pt x="24624" y="11277"/>
                    <a:pt x="25688" y="13401"/>
                    <a:pt x="26621" y="15852"/>
                  </a:cubicBezTo>
                  <a:lnTo>
                    <a:pt x="27760" y="18778"/>
                  </a:lnTo>
                  <a:lnTo>
                    <a:pt x="37978" y="14907"/>
                  </a:lnTo>
                  <a:cubicBezTo>
                    <a:pt x="38596" y="14690"/>
                    <a:pt x="39079" y="14371"/>
                    <a:pt x="39428" y="13944"/>
                  </a:cubicBezTo>
                  <a:cubicBezTo>
                    <a:pt x="39799" y="13540"/>
                    <a:pt x="40001" y="12951"/>
                    <a:pt x="40001" y="12198"/>
                  </a:cubicBezTo>
                  <a:cubicBezTo>
                    <a:pt x="40020" y="11794"/>
                    <a:pt x="39964" y="11157"/>
                    <a:pt x="39799" y="10329"/>
                  </a:cubicBezTo>
                  <a:cubicBezTo>
                    <a:pt x="39660" y="9478"/>
                    <a:pt x="39514" y="8747"/>
                    <a:pt x="39349" y="8219"/>
                  </a:cubicBezTo>
                  <a:lnTo>
                    <a:pt x="41373" y="7447"/>
                  </a:lnTo>
                  <a:lnTo>
                    <a:pt x="48982" y="27373"/>
                  </a:lnTo>
                  <a:lnTo>
                    <a:pt x="46959" y="28126"/>
                  </a:lnTo>
                  <a:cubicBezTo>
                    <a:pt x="46719" y="27662"/>
                    <a:pt x="46408" y="27025"/>
                    <a:pt x="45981" y="26249"/>
                  </a:cubicBezTo>
                  <a:cubicBezTo>
                    <a:pt x="45577" y="25436"/>
                    <a:pt x="45251" y="24923"/>
                    <a:pt x="44981" y="24623"/>
                  </a:cubicBezTo>
                  <a:cubicBezTo>
                    <a:pt x="44452" y="24068"/>
                    <a:pt x="43943" y="23742"/>
                    <a:pt x="43460" y="23683"/>
                  </a:cubicBezTo>
                  <a:cubicBezTo>
                    <a:pt x="42972" y="23638"/>
                    <a:pt x="42418" y="23735"/>
                    <a:pt x="41691" y="23986"/>
                  </a:cubicBezTo>
                  <a:lnTo>
                    <a:pt x="15980" y="33788"/>
                  </a:lnTo>
                  <a:cubicBezTo>
                    <a:pt x="15373" y="34035"/>
                    <a:pt x="14901" y="34327"/>
                    <a:pt x="14552" y="34732"/>
                  </a:cubicBezTo>
                  <a:cubicBezTo>
                    <a:pt x="14181" y="35081"/>
                    <a:pt x="13979" y="35673"/>
                    <a:pt x="13957" y="36486"/>
                  </a:cubicBezTo>
                  <a:cubicBezTo>
                    <a:pt x="13934" y="37036"/>
                    <a:pt x="14001" y="37733"/>
                    <a:pt x="14144" y="38599"/>
                  </a:cubicBezTo>
                  <a:cubicBezTo>
                    <a:pt x="14282" y="39461"/>
                    <a:pt x="14399" y="40105"/>
                    <a:pt x="14515" y="40514"/>
                  </a:cubicBezTo>
                  <a:lnTo>
                    <a:pt x="12491" y="41282"/>
                  </a:lnTo>
                  <a:lnTo>
                    <a:pt x="4844" y="21180"/>
                  </a:lnTo>
                  <a:cubicBezTo>
                    <a:pt x="3027" y="16507"/>
                    <a:pt x="2431" y="12678"/>
                    <a:pt x="3042" y="9789"/>
                  </a:cubicBezTo>
                  <a:cubicBezTo>
                    <a:pt x="3675" y="6923"/>
                    <a:pt x="5511" y="4862"/>
                    <a:pt x="8591" y="3678"/>
                  </a:cubicBezTo>
                  <a:close/>
                  <a:moveTo>
                    <a:pt x="13668" y="13135"/>
                  </a:moveTo>
                  <a:cubicBezTo>
                    <a:pt x="10955" y="14177"/>
                    <a:pt x="9116" y="15507"/>
                    <a:pt x="8224" y="17114"/>
                  </a:cubicBezTo>
                  <a:cubicBezTo>
                    <a:pt x="7302" y="18755"/>
                    <a:pt x="7407" y="20929"/>
                    <a:pt x="8464" y="23750"/>
                  </a:cubicBezTo>
                  <a:lnTo>
                    <a:pt x="9277" y="25893"/>
                  </a:lnTo>
                  <a:lnTo>
                    <a:pt x="25268" y="19767"/>
                  </a:lnTo>
                  <a:lnTo>
                    <a:pt x="24841" y="18680"/>
                  </a:lnTo>
                  <a:cubicBezTo>
                    <a:pt x="23785" y="15923"/>
                    <a:pt x="22335" y="14046"/>
                    <a:pt x="20480" y="13056"/>
                  </a:cubicBezTo>
                  <a:cubicBezTo>
                    <a:pt x="18625" y="12067"/>
                    <a:pt x="16358" y="12112"/>
                    <a:pt x="13668" y="1313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6" name="任意多边形: 形状 15">
              <a:extLst>
                <a:ext uri="{FF2B5EF4-FFF2-40B4-BE49-F238E27FC236}">
                  <a16:creationId xmlns:a16="http://schemas.microsoft.com/office/drawing/2014/main" id="{6548DEB1-F90E-4E16-993C-873436B69183}"/>
                </a:ext>
              </a:extLst>
            </p:cNvPr>
            <p:cNvSpPr/>
            <p:nvPr/>
          </p:nvSpPr>
          <p:spPr>
            <a:xfrm>
              <a:off x="4221199" y="1876147"/>
              <a:ext cx="98962" cy="98962"/>
            </a:xfrm>
            <a:custGeom>
              <a:avLst/>
              <a:gdLst/>
              <a:ahLst/>
              <a:cxnLst/>
              <a:rect l="0" t="0" r="0" b="0"/>
              <a:pathLst>
                <a:path w="44962" h="44962">
                  <a:moveTo>
                    <a:pt x="12728" y="8172"/>
                  </a:moveTo>
                  <a:lnTo>
                    <a:pt x="12961" y="10315"/>
                  </a:lnTo>
                  <a:cubicBezTo>
                    <a:pt x="11582" y="10978"/>
                    <a:pt x="10192" y="12073"/>
                    <a:pt x="8809" y="13526"/>
                  </a:cubicBezTo>
                  <a:cubicBezTo>
                    <a:pt x="7441" y="15006"/>
                    <a:pt x="6707" y="16366"/>
                    <a:pt x="6583" y="17678"/>
                  </a:cubicBezTo>
                  <a:cubicBezTo>
                    <a:pt x="6527" y="18199"/>
                    <a:pt x="6527" y="18952"/>
                    <a:pt x="6606" y="19937"/>
                  </a:cubicBezTo>
                  <a:cubicBezTo>
                    <a:pt x="6684" y="20904"/>
                    <a:pt x="6763" y="21736"/>
                    <a:pt x="6846" y="22316"/>
                  </a:cubicBezTo>
                  <a:lnTo>
                    <a:pt x="7505" y="27918"/>
                  </a:lnTo>
                  <a:lnTo>
                    <a:pt x="22440" y="26180"/>
                  </a:lnTo>
                  <a:lnTo>
                    <a:pt x="21976" y="22219"/>
                  </a:lnTo>
                  <a:cubicBezTo>
                    <a:pt x="21859" y="21234"/>
                    <a:pt x="21657" y="20364"/>
                    <a:pt x="21309" y="19566"/>
                  </a:cubicBezTo>
                  <a:cubicBezTo>
                    <a:pt x="20983" y="18795"/>
                    <a:pt x="20447" y="18101"/>
                    <a:pt x="19694" y="17517"/>
                  </a:cubicBezTo>
                  <a:cubicBezTo>
                    <a:pt x="19252" y="17153"/>
                    <a:pt x="18453" y="16820"/>
                    <a:pt x="17337" y="16498"/>
                  </a:cubicBezTo>
                  <a:cubicBezTo>
                    <a:pt x="16250" y="16224"/>
                    <a:pt x="15295" y="16055"/>
                    <a:pt x="14519" y="16018"/>
                  </a:cubicBezTo>
                  <a:lnTo>
                    <a:pt x="14272" y="13875"/>
                  </a:lnTo>
                  <a:lnTo>
                    <a:pt x="30380" y="11998"/>
                  </a:lnTo>
                  <a:lnTo>
                    <a:pt x="30646" y="14156"/>
                  </a:lnTo>
                  <a:cubicBezTo>
                    <a:pt x="29885" y="14309"/>
                    <a:pt x="28956" y="14688"/>
                    <a:pt x="27854" y="15295"/>
                  </a:cubicBezTo>
                  <a:cubicBezTo>
                    <a:pt x="26753" y="15879"/>
                    <a:pt x="26000" y="16366"/>
                    <a:pt x="25603" y="16824"/>
                  </a:cubicBezTo>
                  <a:cubicBezTo>
                    <a:pt x="25014" y="17498"/>
                    <a:pt x="24647" y="18236"/>
                    <a:pt x="24508" y="19072"/>
                  </a:cubicBezTo>
                  <a:cubicBezTo>
                    <a:pt x="24340" y="19937"/>
                    <a:pt x="24340" y="20866"/>
                    <a:pt x="24463" y="21934"/>
                  </a:cubicBezTo>
                  <a:lnTo>
                    <a:pt x="24921" y="25906"/>
                  </a:lnTo>
                  <a:lnTo>
                    <a:pt x="36116" y="24546"/>
                  </a:lnTo>
                  <a:cubicBezTo>
                    <a:pt x="37278" y="24430"/>
                    <a:pt x="38196" y="24250"/>
                    <a:pt x="38870" y="24003"/>
                  </a:cubicBezTo>
                  <a:cubicBezTo>
                    <a:pt x="39522" y="23733"/>
                    <a:pt x="40009" y="23362"/>
                    <a:pt x="40335" y="22834"/>
                  </a:cubicBezTo>
                  <a:cubicBezTo>
                    <a:pt x="40616" y="22369"/>
                    <a:pt x="40755" y="21695"/>
                    <a:pt x="40785" y="20870"/>
                  </a:cubicBezTo>
                  <a:cubicBezTo>
                    <a:pt x="40804" y="20080"/>
                    <a:pt x="40740" y="19008"/>
                    <a:pt x="40575" y="17663"/>
                  </a:cubicBezTo>
                  <a:cubicBezTo>
                    <a:pt x="40500" y="17022"/>
                    <a:pt x="40422" y="16269"/>
                    <a:pt x="40268" y="15366"/>
                  </a:cubicBezTo>
                  <a:cubicBezTo>
                    <a:pt x="40174" y="14474"/>
                    <a:pt x="40009" y="13699"/>
                    <a:pt x="39848" y="13069"/>
                  </a:cubicBezTo>
                  <a:cubicBezTo>
                    <a:pt x="39683" y="12316"/>
                    <a:pt x="39459" y="11619"/>
                    <a:pt x="39189" y="10975"/>
                  </a:cubicBezTo>
                  <a:cubicBezTo>
                    <a:pt x="38930" y="10334"/>
                    <a:pt x="38623" y="9873"/>
                    <a:pt x="38211" y="9581"/>
                  </a:cubicBezTo>
                  <a:cubicBezTo>
                    <a:pt x="37233" y="8809"/>
                    <a:pt x="35772" y="7996"/>
                    <a:pt x="33804" y="7112"/>
                  </a:cubicBezTo>
                  <a:cubicBezTo>
                    <a:pt x="31856" y="6246"/>
                    <a:pt x="30421" y="5684"/>
                    <a:pt x="29443" y="5448"/>
                  </a:cubicBezTo>
                  <a:lnTo>
                    <a:pt x="29218" y="3462"/>
                  </a:lnTo>
                  <a:lnTo>
                    <a:pt x="41354" y="2810"/>
                  </a:lnTo>
                  <a:lnTo>
                    <a:pt x="45596" y="39159"/>
                  </a:lnTo>
                  <a:lnTo>
                    <a:pt x="43475" y="39399"/>
                  </a:lnTo>
                  <a:cubicBezTo>
                    <a:pt x="43382" y="38889"/>
                    <a:pt x="43213" y="38196"/>
                    <a:pt x="43011" y="37334"/>
                  </a:cubicBezTo>
                  <a:cubicBezTo>
                    <a:pt x="42786" y="36457"/>
                    <a:pt x="42583" y="35850"/>
                    <a:pt x="42415" y="35498"/>
                  </a:cubicBezTo>
                  <a:cubicBezTo>
                    <a:pt x="42029" y="34816"/>
                    <a:pt x="41594" y="34427"/>
                    <a:pt x="41133" y="34224"/>
                  </a:cubicBezTo>
                  <a:cubicBezTo>
                    <a:pt x="40669" y="34026"/>
                    <a:pt x="40066" y="33973"/>
                    <a:pt x="39372" y="34078"/>
                  </a:cubicBezTo>
                  <a:lnTo>
                    <a:pt x="12031" y="37255"/>
                  </a:lnTo>
                  <a:cubicBezTo>
                    <a:pt x="11379" y="37334"/>
                    <a:pt x="10844" y="37473"/>
                    <a:pt x="10439" y="37739"/>
                  </a:cubicBezTo>
                  <a:cubicBezTo>
                    <a:pt x="10034" y="38009"/>
                    <a:pt x="9708" y="38544"/>
                    <a:pt x="9461" y="39320"/>
                  </a:cubicBezTo>
                  <a:cubicBezTo>
                    <a:pt x="9296" y="39830"/>
                    <a:pt x="9169" y="40523"/>
                    <a:pt x="9090" y="41414"/>
                  </a:cubicBezTo>
                  <a:cubicBezTo>
                    <a:pt x="9015" y="42314"/>
                    <a:pt x="8966" y="42951"/>
                    <a:pt x="8966" y="43415"/>
                  </a:cubicBezTo>
                  <a:lnTo>
                    <a:pt x="6831" y="43674"/>
                  </a:lnTo>
                  <a:lnTo>
                    <a:pt x="2810" y="9334"/>
                  </a:lnTo>
                  <a:lnTo>
                    <a:pt x="12728" y="817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7" name="任意多边形: 形状 16">
              <a:extLst>
                <a:ext uri="{FF2B5EF4-FFF2-40B4-BE49-F238E27FC236}">
                  <a16:creationId xmlns:a16="http://schemas.microsoft.com/office/drawing/2014/main" id="{D00AB5E0-3458-46E9-BCA4-FFACF32F022E}"/>
                </a:ext>
              </a:extLst>
            </p:cNvPr>
            <p:cNvSpPr/>
            <p:nvPr/>
          </p:nvSpPr>
          <p:spPr>
            <a:xfrm>
              <a:off x="4220730" y="1722517"/>
              <a:ext cx="107210" cy="115456"/>
            </a:xfrm>
            <a:custGeom>
              <a:avLst/>
              <a:gdLst/>
              <a:ahLst/>
              <a:cxnLst/>
              <a:rect l="0" t="0" r="0" b="0"/>
              <a:pathLst>
                <a:path w="48709" h="52456">
                  <a:moveTo>
                    <a:pt x="47957" y="5811"/>
                  </a:moveTo>
                  <a:lnTo>
                    <a:pt x="45776" y="21065"/>
                  </a:lnTo>
                  <a:cubicBezTo>
                    <a:pt x="41875" y="22856"/>
                    <a:pt x="38638" y="24486"/>
                    <a:pt x="35985" y="26007"/>
                  </a:cubicBezTo>
                  <a:cubicBezTo>
                    <a:pt x="33332" y="27514"/>
                    <a:pt x="30005" y="29451"/>
                    <a:pt x="25985" y="31804"/>
                  </a:cubicBezTo>
                  <a:lnTo>
                    <a:pt x="25782" y="33194"/>
                  </a:lnTo>
                  <a:lnTo>
                    <a:pt x="37956" y="34955"/>
                  </a:lnTo>
                  <a:cubicBezTo>
                    <a:pt x="38638" y="35034"/>
                    <a:pt x="39181" y="35015"/>
                    <a:pt x="39672" y="34854"/>
                  </a:cubicBezTo>
                  <a:cubicBezTo>
                    <a:pt x="40155" y="34663"/>
                    <a:pt x="40586" y="34258"/>
                    <a:pt x="41017" y="33583"/>
                  </a:cubicBezTo>
                  <a:cubicBezTo>
                    <a:pt x="41197" y="33287"/>
                    <a:pt x="41422" y="32823"/>
                    <a:pt x="41647" y="32223"/>
                  </a:cubicBezTo>
                  <a:cubicBezTo>
                    <a:pt x="41894" y="31594"/>
                    <a:pt x="42096" y="30968"/>
                    <a:pt x="42257" y="30339"/>
                  </a:cubicBezTo>
                  <a:lnTo>
                    <a:pt x="44386" y="30642"/>
                  </a:lnTo>
                  <a:lnTo>
                    <a:pt x="41459" y="51164"/>
                  </a:lnTo>
                  <a:lnTo>
                    <a:pt x="39324" y="50860"/>
                  </a:lnTo>
                  <a:cubicBezTo>
                    <a:pt x="39372" y="50377"/>
                    <a:pt x="39402" y="49680"/>
                    <a:pt x="39462" y="48766"/>
                  </a:cubicBezTo>
                  <a:cubicBezTo>
                    <a:pt x="39530" y="47859"/>
                    <a:pt x="39492" y="47237"/>
                    <a:pt x="39402" y="46832"/>
                  </a:cubicBezTo>
                  <a:cubicBezTo>
                    <a:pt x="39245" y="46166"/>
                    <a:pt x="38953" y="45645"/>
                    <a:pt x="38548" y="45311"/>
                  </a:cubicBezTo>
                  <a:cubicBezTo>
                    <a:pt x="38143" y="45008"/>
                    <a:pt x="37578" y="44813"/>
                    <a:pt x="36873" y="44659"/>
                  </a:cubicBezTo>
                  <a:lnTo>
                    <a:pt x="9487" y="40789"/>
                  </a:lnTo>
                  <a:cubicBezTo>
                    <a:pt x="8850" y="40710"/>
                    <a:pt x="8284" y="40710"/>
                    <a:pt x="7835" y="40867"/>
                  </a:cubicBezTo>
                  <a:cubicBezTo>
                    <a:pt x="7363" y="41006"/>
                    <a:pt x="6913" y="41441"/>
                    <a:pt x="6463" y="42108"/>
                  </a:cubicBezTo>
                  <a:cubicBezTo>
                    <a:pt x="6115" y="42625"/>
                    <a:pt x="5811" y="43318"/>
                    <a:pt x="5542" y="44071"/>
                  </a:cubicBezTo>
                  <a:cubicBezTo>
                    <a:pt x="5253" y="44824"/>
                    <a:pt x="5051" y="45461"/>
                    <a:pt x="4931" y="45948"/>
                  </a:cubicBezTo>
                  <a:lnTo>
                    <a:pt x="2810" y="45641"/>
                  </a:lnTo>
                  <a:lnTo>
                    <a:pt x="5834" y="24422"/>
                  </a:lnTo>
                  <a:lnTo>
                    <a:pt x="7970" y="24748"/>
                  </a:lnTo>
                  <a:cubicBezTo>
                    <a:pt x="7947" y="25307"/>
                    <a:pt x="7925" y="26000"/>
                    <a:pt x="7910" y="26790"/>
                  </a:cubicBezTo>
                  <a:cubicBezTo>
                    <a:pt x="7910" y="27603"/>
                    <a:pt x="7947" y="28297"/>
                    <a:pt x="8056" y="28855"/>
                  </a:cubicBezTo>
                  <a:cubicBezTo>
                    <a:pt x="8179" y="29608"/>
                    <a:pt x="8475" y="30129"/>
                    <a:pt x="8970" y="30417"/>
                  </a:cubicBezTo>
                  <a:cubicBezTo>
                    <a:pt x="9453" y="30736"/>
                    <a:pt x="9985" y="30927"/>
                    <a:pt x="10600" y="31028"/>
                  </a:cubicBezTo>
                  <a:lnTo>
                    <a:pt x="23658" y="32883"/>
                  </a:lnTo>
                  <a:lnTo>
                    <a:pt x="23815" y="31751"/>
                  </a:lnTo>
                  <a:cubicBezTo>
                    <a:pt x="22714" y="30174"/>
                    <a:pt x="21410" y="28297"/>
                    <a:pt x="19859" y="26157"/>
                  </a:cubicBezTo>
                  <a:cubicBezTo>
                    <a:pt x="18307" y="24014"/>
                    <a:pt x="17003" y="22331"/>
                    <a:pt x="16003" y="21129"/>
                  </a:cubicBezTo>
                  <a:cubicBezTo>
                    <a:pt x="14575" y="19484"/>
                    <a:pt x="13451" y="18214"/>
                    <a:pt x="12620" y="17404"/>
                  </a:cubicBezTo>
                  <a:cubicBezTo>
                    <a:pt x="11762" y="16591"/>
                    <a:pt x="10990" y="16123"/>
                    <a:pt x="10315" y="16026"/>
                  </a:cubicBezTo>
                  <a:cubicBezTo>
                    <a:pt x="9982" y="15981"/>
                    <a:pt x="9708" y="16295"/>
                    <a:pt x="9453" y="16895"/>
                  </a:cubicBezTo>
                  <a:cubicBezTo>
                    <a:pt x="9169" y="17532"/>
                    <a:pt x="8933" y="18540"/>
                    <a:pt x="8663" y="19896"/>
                  </a:cubicBezTo>
                  <a:lnTo>
                    <a:pt x="6520" y="19600"/>
                  </a:lnTo>
                  <a:lnTo>
                    <a:pt x="8933" y="2810"/>
                  </a:lnTo>
                  <a:lnTo>
                    <a:pt x="11046" y="3121"/>
                  </a:lnTo>
                  <a:cubicBezTo>
                    <a:pt x="10990" y="5163"/>
                    <a:pt x="11132" y="6924"/>
                    <a:pt x="11436" y="8352"/>
                  </a:cubicBezTo>
                  <a:cubicBezTo>
                    <a:pt x="11762" y="9802"/>
                    <a:pt x="12436" y="11256"/>
                    <a:pt x="13451" y="12803"/>
                  </a:cubicBezTo>
                  <a:cubicBezTo>
                    <a:pt x="14924" y="14961"/>
                    <a:pt x="16205" y="16760"/>
                    <a:pt x="17307" y="18191"/>
                  </a:cubicBezTo>
                  <a:cubicBezTo>
                    <a:pt x="18386" y="19634"/>
                    <a:pt x="19799" y="21462"/>
                    <a:pt x="21511" y="23714"/>
                  </a:cubicBezTo>
                  <a:cubicBezTo>
                    <a:pt x="23894" y="22302"/>
                    <a:pt x="26794" y="20571"/>
                    <a:pt x="30230" y="18588"/>
                  </a:cubicBezTo>
                  <a:cubicBezTo>
                    <a:pt x="33651" y="16588"/>
                    <a:pt x="36997" y="14590"/>
                    <a:pt x="40260" y="12590"/>
                  </a:cubicBezTo>
                  <a:cubicBezTo>
                    <a:pt x="41092" y="12061"/>
                    <a:pt x="41913" y="11465"/>
                    <a:pt x="42700" y="10791"/>
                  </a:cubicBezTo>
                  <a:cubicBezTo>
                    <a:pt x="43498" y="10094"/>
                    <a:pt x="44180" y="9277"/>
                    <a:pt x="44723" y="8416"/>
                  </a:cubicBezTo>
                  <a:cubicBezTo>
                    <a:pt x="44993" y="7981"/>
                    <a:pt x="45218" y="7486"/>
                    <a:pt x="45397" y="6943"/>
                  </a:cubicBezTo>
                  <a:cubicBezTo>
                    <a:pt x="45600" y="6385"/>
                    <a:pt x="45716" y="5901"/>
                    <a:pt x="45802" y="5493"/>
                  </a:cubicBezTo>
                  <a:lnTo>
                    <a:pt x="47957" y="581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8" name="任意多边形: 形状 17">
              <a:extLst>
                <a:ext uri="{FF2B5EF4-FFF2-40B4-BE49-F238E27FC236}">
                  <a16:creationId xmlns:a16="http://schemas.microsoft.com/office/drawing/2014/main" id="{AE7C845A-116E-455B-9562-079A22F84397}"/>
                </a:ext>
              </a:extLst>
            </p:cNvPr>
            <p:cNvSpPr/>
            <p:nvPr/>
          </p:nvSpPr>
          <p:spPr>
            <a:xfrm>
              <a:off x="4255044" y="1611903"/>
              <a:ext cx="107210" cy="82468"/>
            </a:xfrm>
            <a:custGeom>
              <a:avLst/>
              <a:gdLst/>
              <a:ahLst/>
              <a:cxnLst/>
              <a:rect l="0" t="0" r="0" b="0"/>
              <a:pathLst>
                <a:path w="48709" h="37468">
                  <a:moveTo>
                    <a:pt x="47113" y="17344"/>
                  </a:moveTo>
                  <a:lnTo>
                    <a:pt x="39035" y="37446"/>
                  </a:lnTo>
                  <a:lnTo>
                    <a:pt x="37034" y="36656"/>
                  </a:lnTo>
                  <a:cubicBezTo>
                    <a:pt x="37207" y="36173"/>
                    <a:pt x="37405" y="35491"/>
                    <a:pt x="37709" y="34546"/>
                  </a:cubicBezTo>
                  <a:cubicBezTo>
                    <a:pt x="37979" y="33655"/>
                    <a:pt x="38136" y="32995"/>
                    <a:pt x="38136" y="32590"/>
                  </a:cubicBezTo>
                  <a:cubicBezTo>
                    <a:pt x="38136" y="31860"/>
                    <a:pt x="37979" y="31294"/>
                    <a:pt x="37649" y="30916"/>
                  </a:cubicBezTo>
                  <a:cubicBezTo>
                    <a:pt x="37323" y="30511"/>
                    <a:pt x="36832" y="30162"/>
                    <a:pt x="36176" y="29900"/>
                  </a:cubicBezTo>
                  <a:lnTo>
                    <a:pt x="10495" y="19622"/>
                  </a:lnTo>
                  <a:cubicBezTo>
                    <a:pt x="9907" y="19405"/>
                    <a:pt x="9378" y="19289"/>
                    <a:pt x="8828" y="19357"/>
                  </a:cubicBezTo>
                  <a:cubicBezTo>
                    <a:pt x="8314" y="19405"/>
                    <a:pt x="7786" y="19660"/>
                    <a:pt x="7265" y="20218"/>
                  </a:cubicBezTo>
                  <a:cubicBezTo>
                    <a:pt x="6909" y="20552"/>
                    <a:pt x="6505" y="21087"/>
                    <a:pt x="5991" y="21826"/>
                  </a:cubicBezTo>
                  <a:cubicBezTo>
                    <a:pt x="5504" y="22556"/>
                    <a:pt x="5092" y="23205"/>
                    <a:pt x="4819" y="23718"/>
                  </a:cubicBezTo>
                  <a:lnTo>
                    <a:pt x="2810" y="22942"/>
                  </a:lnTo>
                  <a:lnTo>
                    <a:pt x="10847" y="2810"/>
                  </a:lnTo>
                  <a:lnTo>
                    <a:pt x="12848" y="3608"/>
                  </a:lnTo>
                  <a:cubicBezTo>
                    <a:pt x="12702" y="4144"/>
                    <a:pt x="12515" y="4819"/>
                    <a:pt x="12312" y="5632"/>
                  </a:cubicBezTo>
                  <a:cubicBezTo>
                    <a:pt x="12095" y="6422"/>
                    <a:pt x="11971" y="7115"/>
                    <a:pt x="11934" y="7719"/>
                  </a:cubicBezTo>
                  <a:cubicBezTo>
                    <a:pt x="11893" y="8494"/>
                    <a:pt x="12050" y="9030"/>
                    <a:pt x="12428" y="9457"/>
                  </a:cubicBezTo>
                  <a:cubicBezTo>
                    <a:pt x="12807" y="9869"/>
                    <a:pt x="13298" y="10195"/>
                    <a:pt x="13908" y="10394"/>
                  </a:cubicBezTo>
                  <a:lnTo>
                    <a:pt x="39567" y="20687"/>
                  </a:lnTo>
                  <a:cubicBezTo>
                    <a:pt x="40163" y="20960"/>
                    <a:pt x="40748" y="21058"/>
                    <a:pt x="41242" y="20983"/>
                  </a:cubicBezTo>
                  <a:cubicBezTo>
                    <a:pt x="41793" y="20923"/>
                    <a:pt x="42321" y="20649"/>
                    <a:pt x="42831" y="20091"/>
                  </a:cubicBezTo>
                  <a:cubicBezTo>
                    <a:pt x="43142" y="19784"/>
                    <a:pt x="43535" y="19278"/>
                    <a:pt x="43996" y="18510"/>
                  </a:cubicBezTo>
                  <a:cubicBezTo>
                    <a:pt x="44461" y="17749"/>
                    <a:pt x="44854" y="17060"/>
                    <a:pt x="45098" y="16516"/>
                  </a:cubicBezTo>
                  <a:lnTo>
                    <a:pt x="47113" y="1734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9" name="任意多边形: 形状 18">
              <a:extLst>
                <a:ext uri="{FF2B5EF4-FFF2-40B4-BE49-F238E27FC236}">
                  <a16:creationId xmlns:a16="http://schemas.microsoft.com/office/drawing/2014/main" id="{732EF0F1-AB57-4E6B-BB22-0CAA82B3EF20}"/>
                </a:ext>
              </a:extLst>
            </p:cNvPr>
            <p:cNvSpPr/>
            <p:nvPr/>
          </p:nvSpPr>
          <p:spPr>
            <a:xfrm>
              <a:off x="4303809" y="1466874"/>
              <a:ext cx="131949" cy="140195"/>
            </a:xfrm>
            <a:custGeom>
              <a:avLst/>
              <a:gdLst/>
              <a:ahLst/>
              <a:cxnLst/>
              <a:rect l="0" t="0" r="0" b="0"/>
              <a:pathLst>
                <a:path w="59950" h="63697">
                  <a:moveTo>
                    <a:pt x="31230" y="4054"/>
                  </a:moveTo>
                  <a:cubicBezTo>
                    <a:pt x="30972" y="4489"/>
                    <a:pt x="30623" y="5115"/>
                    <a:pt x="30196" y="6018"/>
                  </a:cubicBezTo>
                  <a:cubicBezTo>
                    <a:pt x="29769" y="6849"/>
                    <a:pt x="29567" y="7741"/>
                    <a:pt x="29578" y="8682"/>
                  </a:cubicBezTo>
                  <a:cubicBezTo>
                    <a:pt x="29578" y="9540"/>
                    <a:pt x="30005" y="10428"/>
                    <a:pt x="30811" y="11349"/>
                  </a:cubicBezTo>
                  <a:cubicBezTo>
                    <a:pt x="31620" y="12297"/>
                    <a:pt x="32984" y="13436"/>
                    <a:pt x="34861" y="14778"/>
                  </a:cubicBezTo>
                  <a:lnTo>
                    <a:pt x="57586" y="31103"/>
                  </a:lnTo>
                  <a:lnTo>
                    <a:pt x="54731" y="35067"/>
                  </a:lnTo>
                  <a:lnTo>
                    <a:pt x="16059" y="37184"/>
                  </a:lnTo>
                  <a:lnTo>
                    <a:pt x="30931" y="47822"/>
                  </a:lnTo>
                  <a:cubicBezTo>
                    <a:pt x="32793" y="49170"/>
                    <a:pt x="34280" y="50055"/>
                    <a:pt x="35401" y="50516"/>
                  </a:cubicBezTo>
                  <a:cubicBezTo>
                    <a:pt x="36540" y="50943"/>
                    <a:pt x="37544" y="51025"/>
                    <a:pt x="38357" y="50793"/>
                  </a:cubicBezTo>
                  <a:cubicBezTo>
                    <a:pt x="38986" y="50639"/>
                    <a:pt x="39740" y="50227"/>
                    <a:pt x="40620" y="49534"/>
                  </a:cubicBezTo>
                  <a:cubicBezTo>
                    <a:pt x="41519" y="48803"/>
                    <a:pt x="42183" y="48245"/>
                    <a:pt x="42643" y="47780"/>
                  </a:cubicBezTo>
                  <a:lnTo>
                    <a:pt x="44397" y="49021"/>
                  </a:lnTo>
                  <a:lnTo>
                    <a:pt x="34629" y="62659"/>
                  </a:lnTo>
                  <a:lnTo>
                    <a:pt x="32868" y="61408"/>
                  </a:lnTo>
                  <a:cubicBezTo>
                    <a:pt x="33239" y="60790"/>
                    <a:pt x="33606" y="60052"/>
                    <a:pt x="33977" y="59190"/>
                  </a:cubicBezTo>
                  <a:cubicBezTo>
                    <a:pt x="34340" y="58332"/>
                    <a:pt x="34535" y="57485"/>
                    <a:pt x="34543" y="56747"/>
                  </a:cubicBezTo>
                  <a:cubicBezTo>
                    <a:pt x="34505" y="55840"/>
                    <a:pt x="34138" y="54956"/>
                    <a:pt x="33426" y="54146"/>
                  </a:cubicBezTo>
                  <a:cubicBezTo>
                    <a:pt x="32707" y="53288"/>
                    <a:pt x="31317" y="52131"/>
                    <a:pt x="29260" y="50662"/>
                  </a:cubicBezTo>
                  <a:lnTo>
                    <a:pt x="14223" y="39863"/>
                  </a:lnTo>
                  <a:cubicBezTo>
                    <a:pt x="13478" y="39342"/>
                    <a:pt x="12680" y="38934"/>
                    <a:pt x="11863" y="38694"/>
                  </a:cubicBezTo>
                  <a:cubicBezTo>
                    <a:pt x="11031" y="38436"/>
                    <a:pt x="10188" y="38406"/>
                    <a:pt x="9378" y="38529"/>
                  </a:cubicBezTo>
                  <a:cubicBezTo>
                    <a:pt x="8487" y="38694"/>
                    <a:pt x="7666" y="39016"/>
                    <a:pt x="6891" y="39492"/>
                  </a:cubicBezTo>
                  <a:cubicBezTo>
                    <a:pt x="6107" y="39942"/>
                    <a:pt x="5347" y="40549"/>
                    <a:pt x="4564" y="41302"/>
                  </a:cubicBezTo>
                  <a:lnTo>
                    <a:pt x="2810" y="40036"/>
                  </a:lnTo>
                  <a:lnTo>
                    <a:pt x="11376" y="28117"/>
                  </a:lnTo>
                  <a:lnTo>
                    <a:pt x="45296" y="26288"/>
                  </a:lnTo>
                  <a:lnTo>
                    <a:pt x="33216" y="17622"/>
                  </a:lnTo>
                  <a:cubicBezTo>
                    <a:pt x="31317" y="16262"/>
                    <a:pt x="29773" y="15359"/>
                    <a:pt x="28671" y="14950"/>
                  </a:cubicBezTo>
                  <a:cubicBezTo>
                    <a:pt x="27547" y="14493"/>
                    <a:pt x="26592" y="14414"/>
                    <a:pt x="25737" y="14624"/>
                  </a:cubicBezTo>
                  <a:cubicBezTo>
                    <a:pt x="25078" y="14811"/>
                    <a:pt x="24332" y="15227"/>
                    <a:pt x="23489" y="15913"/>
                  </a:cubicBezTo>
                  <a:cubicBezTo>
                    <a:pt x="22635" y="16580"/>
                    <a:pt x="21961" y="17101"/>
                    <a:pt x="21503" y="17580"/>
                  </a:cubicBezTo>
                  <a:lnTo>
                    <a:pt x="19814" y="16363"/>
                  </a:lnTo>
                  <a:lnTo>
                    <a:pt x="29518" y="2810"/>
                  </a:lnTo>
                  <a:lnTo>
                    <a:pt x="31230" y="405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0" name="任意多边形: 形状 19">
              <a:extLst>
                <a:ext uri="{FF2B5EF4-FFF2-40B4-BE49-F238E27FC236}">
                  <a16:creationId xmlns:a16="http://schemas.microsoft.com/office/drawing/2014/main" id="{AA4A620F-F428-47DA-A16D-CFFF16300126}"/>
                </a:ext>
              </a:extLst>
            </p:cNvPr>
            <p:cNvSpPr/>
            <p:nvPr/>
          </p:nvSpPr>
          <p:spPr>
            <a:xfrm>
              <a:off x="4425305" y="1368497"/>
              <a:ext cx="107210" cy="107209"/>
            </a:xfrm>
            <a:custGeom>
              <a:avLst/>
              <a:gdLst/>
              <a:ahLst/>
              <a:cxnLst/>
              <a:rect l="0" t="0" r="0" b="0"/>
              <a:pathLst>
                <a:path w="48709" h="48709">
                  <a:moveTo>
                    <a:pt x="43649" y="16602"/>
                  </a:moveTo>
                  <a:cubicBezTo>
                    <a:pt x="43237" y="16992"/>
                    <a:pt x="42896" y="17386"/>
                    <a:pt x="42585" y="17689"/>
                  </a:cubicBezTo>
                  <a:cubicBezTo>
                    <a:pt x="42278" y="18015"/>
                    <a:pt x="41967" y="18480"/>
                    <a:pt x="41585" y="19060"/>
                  </a:cubicBezTo>
                  <a:cubicBezTo>
                    <a:pt x="41135" y="19735"/>
                    <a:pt x="41012" y="20319"/>
                    <a:pt x="41180" y="20923"/>
                  </a:cubicBezTo>
                  <a:cubicBezTo>
                    <a:pt x="41341" y="21481"/>
                    <a:pt x="41585" y="21994"/>
                    <a:pt x="41971" y="22481"/>
                  </a:cubicBezTo>
                  <a:lnTo>
                    <a:pt x="44811" y="26026"/>
                  </a:lnTo>
                  <a:cubicBezTo>
                    <a:pt x="45399" y="26723"/>
                    <a:pt x="45875" y="27315"/>
                    <a:pt x="46239" y="27708"/>
                  </a:cubicBezTo>
                  <a:cubicBezTo>
                    <a:pt x="46609" y="28150"/>
                    <a:pt x="47052" y="28686"/>
                    <a:pt x="47587" y="29308"/>
                  </a:cubicBezTo>
                  <a:cubicBezTo>
                    <a:pt x="46857" y="31302"/>
                    <a:pt x="45399" y="33831"/>
                    <a:pt x="43215" y="36802"/>
                  </a:cubicBezTo>
                  <a:cubicBezTo>
                    <a:pt x="41042" y="39803"/>
                    <a:pt x="38771" y="42261"/>
                    <a:pt x="36425" y="44112"/>
                  </a:cubicBezTo>
                  <a:cubicBezTo>
                    <a:pt x="34222" y="45911"/>
                    <a:pt x="31884" y="47222"/>
                    <a:pt x="29434" y="48091"/>
                  </a:cubicBezTo>
                  <a:cubicBezTo>
                    <a:pt x="26961" y="48998"/>
                    <a:pt x="24462" y="49343"/>
                    <a:pt x="21925" y="49156"/>
                  </a:cubicBezTo>
                  <a:cubicBezTo>
                    <a:pt x="19418" y="48998"/>
                    <a:pt x="16945" y="48256"/>
                    <a:pt x="14517" y="46952"/>
                  </a:cubicBezTo>
                  <a:cubicBezTo>
                    <a:pt x="12097" y="45671"/>
                    <a:pt x="9875" y="43756"/>
                    <a:pt x="7829" y="41227"/>
                  </a:cubicBezTo>
                  <a:cubicBezTo>
                    <a:pt x="5937" y="38837"/>
                    <a:pt x="4547" y="36322"/>
                    <a:pt x="3734" y="33707"/>
                  </a:cubicBezTo>
                  <a:cubicBezTo>
                    <a:pt x="2872" y="31069"/>
                    <a:pt x="2632" y="28416"/>
                    <a:pt x="2936" y="25749"/>
                  </a:cubicBezTo>
                  <a:cubicBezTo>
                    <a:pt x="3239" y="23141"/>
                    <a:pt x="4116" y="20604"/>
                    <a:pt x="5566" y="18139"/>
                  </a:cubicBezTo>
                  <a:cubicBezTo>
                    <a:pt x="7039" y="15673"/>
                    <a:pt x="9036" y="13421"/>
                    <a:pt x="11557" y="11383"/>
                  </a:cubicBezTo>
                  <a:cubicBezTo>
                    <a:pt x="13296" y="10000"/>
                    <a:pt x="15068" y="8914"/>
                    <a:pt x="16863" y="8161"/>
                  </a:cubicBezTo>
                  <a:cubicBezTo>
                    <a:pt x="18680" y="7385"/>
                    <a:pt x="20254" y="6872"/>
                    <a:pt x="21595" y="6595"/>
                  </a:cubicBezTo>
                  <a:lnTo>
                    <a:pt x="21981" y="4339"/>
                  </a:lnTo>
                  <a:lnTo>
                    <a:pt x="23858" y="2810"/>
                  </a:lnTo>
                  <a:lnTo>
                    <a:pt x="33012" y="13789"/>
                  </a:lnTo>
                  <a:lnTo>
                    <a:pt x="31120" y="15295"/>
                  </a:lnTo>
                  <a:cubicBezTo>
                    <a:pt x="27350" y="12803"/>
                    <a:pt x="24068" y="11402"/>
                    <a:pt x="21250" y="10978"/>
                  </a:cubicBezTo>
                  <a:cubicBezTo>
                    <a:pt x="18459" y="10600"/>
                    <a:pt x="15889" y="11327"/>
                    <a:pt x="13562" y="13189"/>
                  </a:cubicBezTo>
                  <a:cubicBezTo>
                    <a:pt x="10830" y="15392"/>
                    <a:pt x="9669" y="18281"/>
                    <a:pt x="10103" y="21886"/>
                  </a:cubicBezTo>
                  <a:cubicBezTo>
                    <a:pt x="10546" y="25479"/>
                    <a:pt x="12438" y="29379"/>
                    <a:pt x="15806" y="33572"/>
                  </a:cubicBezTo>
                  <a:cubicBezTo>
                    <a:pt x="19392" y="38035"/>
                    <a:pt x="22944" y="40957"/>
                    <a:pt x="26429" y="42291"/>
                  </a:cubicBezTo>
                  <a:cubicBezTo>
                    <a:pt x="29906" y="43625"/>
                    <a:pt x="32993" y="43239"/>
                    <a:pt x="35676" y="41096"/>
                  </a:cubicBezTo>
                  <a:cubicBezTo>
                    <a:pt x="36916" y="40081"/>
                    <a:pt x="37872" y="39001"/>
                    <a:pt x="38569" y="37847"/>
                  </a:cubicBezTo>
                  <a:cubicBezTo>
                    <a:pt x="39221" y="36690"/>
                    <a:pt x="39625" y="35637"/>
                    <a:pt x="39771" y="34730"/>
                  </a:cubicBezTo>
                  <a:lnTo>
                    <a:pt x="34837" y="28551"/>
                  </a:lnTo>
                  <a:cubicBezTo>
                    <a:pt x="34425" y="28049"/>
                    <a:pt x="33994" y="27660"/>
                    <a:pt x="33533" y="27521"/>
                  </a:cubicBezTo>
                  <a:cubicBezTo>
                    <a:pt x="33061" y="27289"/>
                    <a:pt x="32454" y="27289"/>
                    <a:pt x="31678" y="27498"/>
                  </a:cubicBezTo>
                  <a:cubicBezTo>
                    <a:pt x="31082" y="27656"/>
                    <a:pt x="30412" y="27903"/>
                    <a:pt x="29677" y="28312"/>
                  </a:cubicBezTo>
                  <a:cubicBezTo>
                    <a:pt x="28924" y="28682"/>
                    <a:pt x="28283" y="29027"/>
                    <a:pt x="27841" y="29304"/>
                  </a:cubicBezTo>
                  <a:lnTo>
                    <a:pt x="26489" y="27660"/>
                  </a:lnTo>
                  <a:lnTo>
                    <a:pt x="42301" y="14905"/>
                  </a:lnTo>
                  <a:lnTo>
                    <a:pt x="43649" y="1660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1" name="任意多边形: 形状 20">
              <a:extLst>
                <a:ext uri="{FF2B5EF4-FFF2-40B4-BE49-F238E27FC236}">
                  <a16:creationId xmlns:a16="http://schemas.microsoft.com/office/drawing/2014/main" id="{9B3E8790-393B-42EB-8744-BE17448199F1}"/>
                </a:ext>
              </a:extLst>
            </p:cNvPr>
            <p:cNvSpPr/>
            <p:nvPr/>
          </p:nvSpPr>
          <p:spPr>
            <a:xfrm>
              <a:off x="4617485" y="1265619"/>
              <a:ext cx="107210" cy="107209"/>
            </a:xfrm>
            <a:custGeom>
              <a:avLst/>
              <a:gdLst/>
              <a:ahLst/>
              <a:cxnLst/>
              <a:rect l="0" t="0" r="0" b="0"/>
              <a:pathLst>
                <a:path w="48709" h="48709">
                  <a:moveTo>
                    <a:pt x="47233" y="4942"/>
                  </a:moveTo>
                  <a:cubicBezTo>
                    <a:pt x="46728" y="5144"/>
                    <a:pt x="46016" y="5463"/>
                    <a:pt x="45075" y="5920"/>
                  </a:cubicBezTo>
                  <a:cubicBezTo>
                    <a:pt x="44153" y="6347"/>
                    <a:pt x="43423" y="6906"/>
                    <a:pt x="42887" y="7554"/>
                  </a:cubicBezTo>
                  <a:cubicBezTo>
                    <a:pt x="42317" y="8161"/>
                    <a:pt x="42048" y="9090"/>
                    <a:pt x="42078" y="10315"/>
                  </a:cubicBezTo>
                  <a:cubicBezTo>
                    <a:pt x="42100" y="11510"/>
                    <a:pt x="42449" y="13264"/>
                    <a:pt x="43033" y="15583"/>
                  </a:cubicBezTo>
                  <a:lnTo>
                    <a:pt x="46784" y="29586"/>
                  </a:lnTo>
                  <a:cubicBezTo>
                    <a:pt x="47885" y="33700"/>
                    <a:pt x="47357" y="37383"/>
                    <a:pt x="45233" y="40628"/>
                  </a:cubicBezTo>
                  <a:cubicBezTo>
                    <a:pt x="43086" y="43895"/>
                    <a:pt x="39725" y="46143"/>
                    <a:pt x="35116" y="47394"/>
                  </a:cubicBezTo>
                  <a:cubicBezTo>
                    <a:pt x="29732" y="48788"/>
                    <a:pt x="25239" y="48713"/>
                    <a:pt x="21638" y="47084"/>
                  </a:cubicBezTo>
                  <a:cubicBezTo>
                    <a:pt x="18045" y="45446"/>
                    <a:pt x="15681" y="42467"/>
                    <a:pt x="14538" y="38140"/>
                  </a:cubicBezTo>
                  <a:lnTo>
                    <a:pt x="9378" y="18892"/>
                  </a:lnTo>
                  <a:cubicBezTo>
                    <a:pt x="9232" y="18255"/>
                    <a:pt x="8974" y="17768"/>
                    <a:pt x="8603" y="17401"/>
                  </a:cubicBezTo>
                  <a:cubicBezTo>
                    <a:pt x="8262" y="17015"/>
                    <a:pt x="7704" y="16741"/>
                    <a:pt x="6935" y="16539"/>
                  </a:cubicBezTo>
                  <a:cubicBezTo>
                    <a:pt x="6407" y="16438"/>
                    <a:pt x="5781" y="16423"/>
                    <a:pt x="5073" y="16438"/>
                  </a:cubicBezTo>
                  <a:cubicBezTo>
                    <a:pt x="4365" y="16509"/>
                    <a:pt x="3784" y="16539"/>
                    <a:pt x="3368" y="16610"/>
                  </a:cubicBezTo>
                  <a:lnTo>
                    <a:pt x="2810" y="14523"/>
                  </a:lnTo>
                  <a:lnTo>
                    <a:pt x="22564" y="9247"/>
                  </a:lnTo>
                  <a:lnTo>
                    <a:pt x="23122" y="11319"/>
                  </a:lnTo>
                  <a:cubicBezTo>
                    <a:pt x="22564" y="11507"/>
                    <a:pt x="21998" y="11724"/>
                    <a:pt x="21455" y="11994"/>
                  </a:cubicBezTo>
                  <a:cubicBezTo>
                    <a:pt x="20881" y="12237"/>
                    <a:pt x="20331" y="12530"/>
                    <a:pt x="19780" y="12886"/>
                  </a:cubicBezTo>
                  <a:cubicBezTo>
                    <a:pt x="19143" y="13264"/>
                    <a:pt x="18794" y="13770"/>
                    <a:pt x="18678" y="14328"/>
                  </a:cubicBezTo>
                  <a:cubicBezTo>
                    <a:pt x="18592" y="14894"/>
                    <a:pt x="18633" y="15467"/>
                    <a:pt x="18794" y="16123"/>
                  </a:cubicBezTo>
                  <a:lnTo>
                    <a:pt x="23860" y="35082"/>
                  </a:lnTo>
                  <a:cubicBezTo>
                    <a:pt x="24876" y="38814"/>
                    <a:pt x="26412" y="41328"/>
                    <a:pt x="28506" y="42569"/>
                  </a:cubicBezTo>
                  <a:cubicBezTo>
                    <a:pt x="30631" y="43846"/>
                    <a:pt x="33261" y="44019"/>
                    <a:pt x="36420" y="43205"/>
                  </a:cubicBezTo>
                  <a:cubicBezTo>
                    <a:pt x="39485" y="42362"/>
                    <a:pt x="41680" y="40800"/>
                    <a:pt x="42928" y="38443"/>
                  </a:cubicBezTo>
                  <a:cubicBezTo>
                    <a:pt x="44187" y="36101"/>
                    <a:pt x="44333" y="33108"/>
                    <a:pt x="43355" y="29477"/>
                  </a:cubicBezTo>
                  <a:lnTo>
                    <a:pt x="39972" y="16700"/>
                  </a:lnTo>
                  <a:cubicBezTo>
                    <a:pt x="39357" y="14426"/>
                    <a:pt x="38747" y="12796"/>
                    <a:pt x="38132" y="11720"/>
                  </a:cubicBezTo>
                  <a:cubicBezTo>
                    <a:pt x="37521" y="10705"/>
                    <a:pt x="36828" y="9997"/>
                    <a:pt x="36060" y="9671"/>
                  </a:cubicBezTo>
                  <a:cubicBezTo>
                    <a:pt x="35487" y="9416"/>
                    <a:pt x="34595" y="9281"/>
                    <a:pt x="33366" y="9281"/>
                  </a:cubicBezTo>
                  <a:cubicBezTo>
                    <a:pt x="32141" y="9259"/>
                    <a:pt x="31264" y="9281"/>
                    <a:pt x="30792" y="9341"/>
                  </a:cubicBezTo>
                  <a:lnTo>
                    <a:pt x="30219" y="7202"/>
                  </a:lnTo>
                  <a:lnTo>
                    <a:pt x="46683" y="2810"/>
                  </a:lnTo>
                  <a:lnTo>
                    <a:pt x="47233" y="49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2" name="任意多边形: 形状 21">
              <a:extLst>
                <a:ext uri="{FF2B5EF4-FFF2-40B4-BE49-F238E27FC236}">
                  <a16:creationId xmlns:a16="http://schemas.microsoft.com/office/drawing/2014/main" id="{CCF4C6EA-87B8-4852-9556-C04D9B408B30}"/>
                </a:ext>
              </a:extLst>
            </p:cNvPr>
            <p:cNvSpPr/>
            <p:nvPr/>
          </p:nvSpPr>
          <p:spPr>
            <a:xfrm>
              <a:off x="4775922" y="1258105"/>
              <a:ext cx="107210" cy="98962"/>
            </a:xfrm>
            <a:custGeom>
              <a:avLst/>
              <a:gdLst/>
              <a:ahLst/>
              <a:cxnLst/>
              <a:rect l="0" t="0" r="0" b="0"/>
              <a:pathLst>
                <a:path w="48709" h="44962">
                  <a:moveTo>
                    <a:pt x="48961" y="5587"/>
                  </a:moveTo>
                  <a:cubicBezTo>
                    <a:pt x="48444" y="5620"/>
                    <a:pt x="47713" y="5703"/>
                    <a:pt x="46758" y="5819"/>
                  </a:cubicBezTo>
                  <a:cubicBezTo>
                    <a:pt x="45821" y="5973"/>
                    <a:pt x="44937" y="6328"/>
                    <a:pt x="44183" y="6864"/>
                  </a:cubicBezTo>
                  <a:cubicBezTo>
                    <a:pt x="43486" y="7370"/>
                    <a:pt x="42996" y="8209"/>
                    <a:pt x="42700" y="9416"/>
                  </a:cubicBezTo>
                  <a:cubicBezTo>
                    <a:pt x="42389" y="10596"/>
                    <a:pt x="42228" y="12372"/>
                    <a:pt x="42205" y="14714"/>
                  </a:cubicBezTo>
                  <a:lnTo>
                    <a:pt x="41819" y="42670"/>
                  </a:lnTo>
                  <a:lnTo>
                    <a:pt x="36922" y="42621"/>
                  </a:lnTo>
                  <a:lnTo>
                    <a:pt x="13103" y="12069"/>
                  </a:lnTo>
                  <a:lnTo>
                    <a:pt x="12844" y="30380"/>
                  </a:lnTo>
                  <a:cubicBezTo>
                    <a:pt x="12814" y="32647"/>
                    <a:pt x="12938" y="34378"/>
                    <a:pt x="13223" y="35562"/>
                  </a:cubicBezTo>
                  <a:cubicBezTo>
                    <a:pt x="13511" y="36765"/>
                    <a:pt x="13998" y="37611"/>
                    <a:pt x="14658" y="38170"/>
                  </a:cubicBezTo>
                  <a:cubicBezTo>
                    <a:pt x="15141" y="38612"/>
                    <a:pt x="15924" y="38945"/>
                    <a:pt x="17018" y="39271"/>
                  </a:cubicBezTo>
                  <a:cubicBezTo>
                    <a:pt x="18086" y="39620"/>
                    <a:pt x="18933" y="39852"/>
                    <a:pt x="19593" y="39953"/>
                  </a:cubicBezTo>
                  <a:lnTo>
                    <a:pt x="19574" y="42111"/>
                  </a:lnTo>
                  <a:lnTo>
                    <a:pt x="2810" y="41860"/>
                  </a:lnTo>
                  <a:lnTo>
                    <a:pt x="2825" y="39751"/>
                  </a:lnTo>
                  <a:cubicBezTo>
                    <a:pt x="3541" y="39676"/>
                    <a:pt x="4339" y="39541"/>
                    <a:pt x="5276" y="39354"/>
                  </a:cubicBezTo>
                  <a:cubicBezTo>
                    <a:pt x="6216" y="39159"/>
                    <a:pt x="6988" y="38825"/>
                    <a:pt x="7602" y="38424"/>
                  </a:cubicBezTo>
                  <a:cubicBezTo>
                    <a:pt x="8333" y="37881"/>
                    <a:pt x="8820" y="37113"/>
                    <a:pt x="9109" y="36026"/>
                  </a:cubicBezTo>
                  <a:cubicBezTo>
                    <a:pt x="9397" y="34970"/>
                    <a:pt x="9558" y="33164"/>
                    <a:pt x="9558" y="30635"/>
                  </a:cubicBezTo>
                  <a:lnTo>
                    <a:pt x="9824" y="12106"/>
                  </a:lnTo>
                  <a:cubicBezTo>
                    <a:pt x="9839" y="11173"/>
                    <a:pt x="9716" y="10323"/>
                    <a:pt x="9435" y="9498"/>
                  </a:cubicBezTo>
                  <a:cubicBezTo>
                    <a:pt x="9169" y="8663"/>
                    <a:pt x="8745" y="7970"/>
                    <a:pt x="8153" y="7374"/>
                  </a:cubicBezTo>
                  <a:cubicBezTo>
                    <a:pt x="7516" y="6729"/>
                    <a:pt x="6793" y="6227"/>
                    <a:pt x="5965" y="5868"/>
                  </a:cubicBezTo>
                  <a:cubicBezTo>
                    <a:pt x="5152" y="5519"/>
                    <a:pt x="4189" y="5201"/>
                    <a:pt x="3155" y="4991"/>
                  </a:cubicBezTo>
                  <a:lnTo>
                    <a:pt x="3155" y="2810"/>
                  </a:lnTo>
                  <a:lnTo>
                    <a:pt x="17835" y="3027"/>
                  </a:lnTo>
                  <a:lnTo>
                    <a:pt x="38728" y="29810"/>
                  </a:lnTo>
                  <a:lnTo>
                    <a:pt x="38945" y="14961"/>
                  </a:lnTo>
                  <a:cubicBezTo>
                    <a:pt x="38968" y="12620"/>
                    <a:pt x="38852" y="10866"/>
                    <a:pt x="38559" y="9686"/>
                  </a:cubicBezTo>
                  <a:cubicBezTo>
                    <a:pt x="38256" y="8532"/>
                    <a:pt x="37776" y="7677"/>
                    <a:pt x="37109" y="7112"/>
                  </a:cubicBezTo>
                  <a:cubicBezTo>
                    <a:pt x="36603" y="6707"/>
                    <a:pt x="35805" y="6325"/>
                    <a:pt x="34790" y="5995"/>
                  </a:cubicBezTo>
                  <a:cubicBezTo>
                    <a:pt x="33748" y="5662"/>
                    <a:pt x="32905" y="5474"/>
                    <a:pt x="32268" y="5313"/>
                  </a:cubicBezTo>
                  <a:lnTo>
                    <a:pt x="32328" y="3234"/>
                  </a:lnTo>
                  <a:lnTo>
                    <a:pt x="49002" y="3458"/>
                  </a:lnTo>
                  <a:lnTo>
                    <a:pt x="48961" y="5587"/>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3" name="任意多边形: 形状 22">
              <a:extLst>
                <a:ext uri="{FF2B5EF4-FFF2-40B4-BE49-F238E27FC236}">
                  <a16:creationId xmlns:a16="http://schemas.microsoft.com/office/drawing/2014/main" id="{BDE7E8C4-7ECD-486A-B0A9-6267C95998C0}"/>
                </a:ext>
              </a:extLst>
            </p:cNvPr>
            <p:cNvSpPr/>
            <p:nvPr/>
          </p:nvSpPr>
          <p:spPr>
            <a:xfrm>
              <a:off x="4923878" y="1271861"/>
              <a:ext cx="74221" cy="107209"/>
            </a:xfrm>
            <a:custGeom>
              <a:avLst/>
              <a:gdLst/>
              <a:ahLst/>
              <a:cxnLst/>
              <a:rect l="0" t="0" r="0" b="0"/>
              <a:pathLst>
                <a:path w="33722" h="48709">
                  <a:moveTo>
                    <a:pt x="23797" y="46016"/>
                  </a:moveTo>
                  <a:lnTo>
                    <a:pt x="2810" y="40613"/>
                  </a:lnTo>
                  <a:lnTo>
                    <a:pt x="3353" y="38503"/>
                  </a:lnTo>
                  <a:cubicBezTo>
                    <a:pt x="3822" y="38604"/>
                    <a:pt x="4541" y="38758"/>
                    <a:pt x="5497" y="38908"/>
                  </a:cubicBezTo>
                  <a:cubicBezTo>
                    <a:pt x="6433" y="39088"/>
                    <a:pt x="7100" y="39140"/>
                    <a:pt x="7513" y="39088"/>
                  </a:cubicBezTo>
                  <a:cubicBezTo>
                    <a:pt x="8232" y="39001"/>
                    <a:pt x="8753" y="38754"/>
                    <a:pt x="9124" y="38364"/>
                  </a:cubicBezTo>
                  <a:cubicBezTo>
                    <a:pt x="9472" y="38016"/>
                    <a:pt x="9738" y="37465"/>
                    <a:pt x="9918" y="36821"/>
                  </a:cubicBezTo>
                  <a:lnTo>
                    <a:pt x="16861" y="10015"/>
                  </a:lnTo>
                  <a:cubicBezTo>
                    <a:pt x="17000" y="9420"/>
                    <a:pt x="17018" y="8843"/>
                    <a:pt x="16921" y="8318"/>
                  </a:cubicBezTo>
                  <a:cubicBezTo>
                    <a:pt x="16797" y="7812"/>
                    <a:pt x="16449" y="7318"/>
                    <a:pt x="15838" y="6868"/>
                  </a:cubicBezTo>
                  <a:cubicBezTo>
                    <a:pt x="15467" y="6565"/>
                    <a:pt x="14898" y="6242"/>
                    <a:pt x="14100" y="5811"/>
                  </a:cubicBezTo>
                  <a:cubicBezTo>
                    <a:pt x="13324" y="5422"/>
                    <a:pt x="12635" y="5096"/>
                    <a:pt x="12035" y="4875"/>
                  </a:cubicBezTo>
                  <a:lnTo>
                    <a:pt x="12571" y="2810"/>
                  </a:lnTo>
                  <a:lnTo>
                    <a:pt x="33557" y="8239"/>
                  </a:lnTo>
                  <a:lnTo>
                    <a:pt x="33006" y="10311"/>
                  </a:lnTo>
                  <a:cubicBezTo>
                    <a:pt x="32478" y="10233"/>
                    <a:pt x="31796" y="10117"/>
                    <a:pt x="30972" y="10015"/>
                  </a:cubicBezTo>
                  <a:cubicBezTo>
                    <a:pt x="30151" y="9907"/>
                    <a:pt x="29443" y="9869"/>
                    <a:pt x="28847" y="9907"/>
                  </a:cubicBezTo>
                  <a:cubicBezTo>
                    <a:pt x="28094" y="9955"/>
                    <a:pt x="27543" y="10218"/>
                    <a:pt x="27172" y="10622"/>
                  </a:cubicBezTo>
                  <a:cubicBezTo>
                    <a:pt x="26832" y="11065"/>
                    <a:pt x="26566" y="11585"/>
                    <a:pt x="26404" y="12185"/>
                  </a:cubicBezTo>
                  <a:lnTo>
                    <a:pt x="19469" y="38968"/>
                  </a:lnTo>
                  <a:cubicBezTo>
                    <a:pt x="19304" y="39597"/>
                    <a:pt x="19304" y="40185"/>
                    <a:pt x="19401" y="40684"/>
                  </a:cubicBezTo>
                  <a:cubicBezTo>
                    <a:pt x="19525" y="41186"/>
                    <a:pt x="19896" y="41692"/>
                    <a:pt x="20488" y="42156"/>
                  </a:cubicBezTo>
                  <a:cubicBezTo>
                    <a:pt x="20807" y="42419"/>
                    <a:pt x="21402" y="42730"/>
                    <a:pt x="22212" y="43112"/>
                  </a:cubicBezTo>
                  <a:cubicBezTo>
                    <a:pt x="23032" y="43460"/>
                    <a:pt x="23740" y="43738"/>
                    <a:pt x="24314" y="43947"/>
                  </a:cubicBezTo>
                  <a:lnTo>
                    <a:pt x="23797" y="46016"/>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4" name="任意多边形: 形状 23">
              <a:extLst>
                <a:ext uri="{FF2B5EF4-FFF2-40B4-BE49-F238E27FC236}">
                  <a16:creationId xmlns:a16="http://schemas.microsoft.com/office/drawing/2014/main" id="{C3B6DB5E-CE50-43D1-A19B-CEDA065E6210}"/>
                </a:ext>
              </a:extLst>
            </p:cNvPr>
            <p:cNvSpPr/>
            <p:nvPr/>
          </p:nvSpPr>
          <p:spPr>
            <a:xfrm>
              <a:off x="5050236" y="1304000"/>
              <a:ext cx="98962" cy="115456"/>
            </a:xfrm>
            <a:custGeom>
              <a:avLst/>
              <a:gdLst/>
              <a:ahLst/>
              <a:cxnLst/>
              <a:rect l="0" t="0" r="0" b="0"/>
              <a:pathLst>
                <a:path w="44962" h="52456">
                  <a:moveTo>
                    <a:pt x="43228" y="26183"/>
                  </a:moveTo>
                  <a:cubicBezTo>
                    <a:pt x="42662" y="25966"/>
                    <a:pt x="42096" y="25779"/>
                    <a:pt x="41538" y="25681"/>
                  </a:cubicBezTo>
                  <a:cubicBezTo>
                    <a:pt x="40961" y="25558"/>
                    <a:pt x="40328" y="25524"/>
                    <a:pt x="39665" y="25558"/>
                  </a:cubicBezTo>
                  <a:cubicBezTo>
                    <a:pt x="38765" y="25588"/>
                    <a:pt x="37990" y="25737"/>
                    <a:pt x="37375" y="26007"/>
                  </a:cubicBezTo>
                  <a:cubicBezTo>
                    <a:pt x="36746" y="26281"/>
                    <a:pt x="36026" y="26667"/>
                    <a:pt x="35232" y="27304"/>
                  </a:cubicBezTo>
                  <a:cubicBezTo>
                    <a:pt x="34138" y="28165"/>
                    <a:pt x="32564" y="29413"/>
                    <a:pt x="30530" y="31107"/>
                  </a:cubicBezTo>
                  <a:cubicBezTo>
                    <a:pt x="28488" y="32774"/>
                    <a:pt x="26146" y="34606"/>
                    <a:pt x="23531" y="36765"/>
                  </a:cubicBezTo>
                  <a:cubicBezTo>
                    <a:pt x="21204" y="38664"/>
                    <a:pt x="18652" y="40789"/>
                    <a:pt x="15898" y="43089"/>
                  </a:cubicBezTo>
                  <a:cubicBezTo>
                    <a:pt x="13129" y="45352"/>
                    <a:pt x="10476" y="47582"/>
                    <a:pt x="7947" y="49654"/>
                  </a:cubicBezTo>
                  <a:lnTo>
                    <a:pt x="3091" y="47080"/>
                  </a:lnTo>
                  <a:cubicBezTo>
                    <a:pt x="3766" y="40302"/>
                    <a:pt x="4463" y="33464"/>
                    <a:pt x="5133" y="26483"/>
                  </a:cubicBezTo>
                  <a:cubicBezTo>
                    <a:pt x="5841" y="19506"/>
                    <a:pt x="6314" y="14650"/>
                    <a:pt x="6520" y="11896"/>
                  </a:cubicBezTo>
                  <a:cubicBezTo>
                    <a:pt x="6583" y="10903"/>
                    <a:pt x="6561" y="10102"/>
                    <a:pt x="6418" y="9513"/>
                  </a:cubicBezTo>
                  <a:cubicBezTo>
                    <a:pt x="6272" y="8895"/>
                    <a:pt x="5969" y="8187"/>
                    <a:pt x="5433" y="7333"/>
                  </a:cubicBezTo>
                  <a:cubicBezTo>
                    <a:pt x="5047" y="6767"/>
                    <a:pt x="4680" y="6272"/>
                    <a:pt x="4324" y="5920"/>
                  </a:cubicBezTo>
                  <a:cubicBezTo>
                    <a:pt x="3968" y="5594"/>
                    <a:pt x="3462" y="5189"/>
                    <a:pt x="2810" y="4725"/>
                  </a:cubicBezTo>
                  <a:lnTo>
                    <a:pt x="3837" y="2810"/>
                  </a:lnTo>
                  <a:lnTo>
                    <a:pt x="22504" y="12709"/>
                  </a:lnTo>
                  <a:lnTo>
                    <a:pt x="21526" y="14579"/>
                  </a:lnTo>
                  <a:cubicBezTo>
                    <a:pt x="19634" y="13849"/>
                    <a:pt x="18292" y="13384"/>
                    <a:pt x="17532" y="13305"/>
                  </a:cubicBezTo>
                  <a:cubicBezTo>
                    <a:pt x="16756" y="13204"/>
                    <a:pt x="16307" y="13328"/>
                    <a:pt x="16097" y="13676"/>
                  </a:cubicBezTo>
                  <a:cubicBezTo>
                    <a:pt x="16010" y="13864"/>
                    <a:pt x="15943" y="14073"/>
                    <a:pt x="15887" y="14294"/>
                  </a:cubicBezTo>
                  <a:cubicBezTo>
                    <a:pt x="15834" y="14512"/>
                    <a:pt x="15778" y="14838"/>
                    <a:pt x="15692" y="15280"/>
                  </a:cubicBezTo>
                  <a:cubicBezTo>
                    <a:pt x="15452" y="16981"/>
                    <a:pt x="15171" y="19802"/>
                    <a:pt x="14800" y="23800"/>
                  </a:cubicBezTo>
                  <a:cubicBezTo>
                    <a:pt x="14452" y="27783"/>
                    <a:pt x="13860" y="33872"/>
                    <a:pt x="13005" y="41943"/>
                  </a:cubicBezTo>
                  <a:cubicBezTo>
                    <a:pt x="16824" y="38743"/>
                    <a:pt x="20020" y="36030"/>
                    <a:pt x="22620" y="33793"/>
                  </a:cubicBezTo>
                  <a:cubicBezTo>
                    <a:pt x="25198" y="31568"/>
                    <a:pt x="27487" y="29582"/>
                    <a:pt x="29439" y="27873"/>
                  </a:cubicBezTo>
                  <a:cubicBezTo>
                    <a:pt x="30410" y="27030"/>
                    <a:pt x="31279" y="26247"/>
                    <a:pt x="32014" y="25468"/>
                  </a:cubicBezTo>
                  <a:cubicBezTo>
                    <a:pt x="32767" y="24730"/>
                    <a:pt x="33261" y="24149"/>
                    <a:pt x="33494" y="23669"/>
                  </a:cubicBezTo>
                  <a:cubicBezTo>
                    <a:pt x="33775" y="23163"/>
                    <a:pt x="33625" y="22523"/>
                    <a:pt x="33029" y="21758"/>
                  </a:cubicBezTo>
                  <a:cubicBezTo>
                    <a:pt x="32467" y="21039"/>
                    <a:pt x="31204" y="20012"/>
                    <a:pt x="29248" y="18779"/>
                  </a:cubicBezTo>
                  <a:lnTo>
                    <a:pt x="30264" y="16842"/>
                  </a:lnTo>
                  <a:lnTo>
                    <a:pt x="44258" y="24242"/>
                  </a:lnTo>
                  <a:lnTo>
                    <a:pt x="43228" y="26183"/>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5" name="任意多边形: 形状 24">
              <a:extLst>
                <a:ext uri="{FF2B5EF4-FFF2-40B4-BE49-F238E27FC236}">
                  <a16:creationId xmlns:a16="http://schemas.microsoft.com/office/drawing/2014/main" id="{8E0EED2C-2866-4510-89A1-958610CD5A78}"/>
                </a:ext>
              </a:extLst>
            </p:cNvPr>
            <p:cNvSpPr/>
            <p:nvPr/>
          </p:nvSpPr>
          <p:spPr>
            <a:xfrm>
              <a:off x="5133332" y="1387753"/>
              <a:ext cx="123701" cy="123701"/>
            </a:xfrm>
            <a:custGeom>
              <a:avLst/>
              <a:gdLst/>
              <a:ahLst/>
              <a:cxnLst/>
              <a:rect l="0" t="0" r="0" b="0"/>
              <a:pathLst>
                <a:path w="56203" h="56203">
                  <a:moveTo>
                    <a:pt x="47912" y="33501"/>
                  </a:moveTo>
                  <a:lnTo>
                    <a:pt x="46327" y="32028"/>
                  </a:lnTo>
                  <a:cubicBezTo>
                    <a:pt x="46964" y="30578"/>
                    <a:pt x="47312" y="28862"/>
                    <a:pt x="47376" y="26869"/>
                  </a:cubicBezTo>
                  <a:cubicBezTo>
                    <a:pt x="47451" y="24898"/>
                    <a:pt x="47121" y="23362"/>
                    <a:pt x="46375" y="22298"/>
                  </a:cubicBezTo>
                  <a:cubicBezTo>
                    <a:pt x="46064" y="21814"/>
                    <a:pt x="45536" y="21256"/>
                    <a:pt x="44839" y="20608"/>
                  </a:cubicBezTo>
                  <a:cubicBezTo>
                    <a:pt x="44150" y="19885"/>
                    <a:pt x="43558" y="19360"/>
                    <a:pt x="43093" y="18911"/>
                  </a:cubicBezTo>
                  <a:lnTo>
                    <a:pt x="38949" y="15122"/>
                  </a:lnTo>
                  <a:lnTo>
                    <a:pt x="28810" y="26217"/>
                  </a:lnTo>
                  <a:lnTo>
                    <a:pt x="31729" y="28956"/>
                  </a:lnTo>
                  <a:cubicBezTo>
                    <a:pt x="32463" y="29600"/>
                    <a:pt x="33212" y="30125"/>
                    <a:pt x="33969" y="30485"/>
                  </a:cubicBezTo>
                  <a:cubicBezTo>
                    <a:pt x="34722" y="30856"/>
                    <a:pt x="35603" y="31050"/>
                    <a:pt x="36562" y="30983"/>
                  </a:cubicBezTo>
                  <a:cubicBezTo>
                    <a:pt x="37128" y="30946"/>
                    <a:pt x="37941" y="30695"/>
                    <a:pt x="38960" y="30192"/>
                  </a:cubicBezTo>
                  <a:cubicBezTo>
                    <a:pt x="39983" y="29694"/>
                    <a:pt x="40822" y="29207"/>
                    <a:pt x="41456" y="28720"/>
                  </a:cubicBezTo>
                  <a:lnTo>
                    <a:pt x="43018" y="30155"/>
                  </a:lnTo>
                  <a:lnTo>
                    <a:pt x="32077" y="42156"/>
                  </a:lnTo>
                  <a:lnTo>
                    <a:pt x="30481" y="40706"/>
                  </a:lnTo>
                  <a:cubicBezTo>
                    <a:pt x="30931" y="40081"/>
                    <a:pt x="31380" y="39178"/>
                    <a:pt x="31822" y="38016"/>
                  </a:cubicBezTo>
                  <a:cubicBezTo>
                    <a:pt x="32280" y="36836"/>
                    <a:pt x="32519" y="35951"/>
                    <a:pt x="32519" y="35356"/>
                  </a:cubicBezTo>
                  <a:cubicBezTo>
                    <a:pt x="32519" y="34486"/>
                    <a:pt x="32317" y="33677"/>
                    <a:pt x="31890" y="32935"/>
                  </a:cubicBezTo>
                  <a:cubicBezTo>
                    <a:pt x="31448" y="32205"/>
                    <a:pt x="30829" y="31485"/>
                    <a:pt x="30035" y="30751"/>
                  </a:cubicBezTo>
                  <a:lnTo>
                    <a:pt x="27098" y="28087"/>
                  </a:lnTo>
                  <a:lnTo>
                    <a:pt x="19506" y="36397"/>
                  </a:lnTo>
                  <a:cubicBezTo>
                    <a:pt x="18716" y="37259"/>
                    <a:pt x="18165" y="38012"/>
                    <a:pt x="17794" y="38630"/>
                  </a:cubicBezTo>
                  <a:cubicBezTo>
                    <a:pt x="17476" y="39252"/>
                    <a:pt x="17352" y="39871"/>
                    <a:pt x="17476" y="40455"/>
                  </a:cubicBezTo>
                  <a:cubicBezTo>
                    <a:pt x="17550" y="41006"/>
                    <a:pt x="17880" y="41628"/>
                    <a:pt x="18375" y="42224"/>
                  </a:cubicBezTo>
                  <a:cubicBezTo>
                    <a:pt x="18903" y="42849"/>
                    <a:pt x="19649" y="43625"/>
                    <a:pt x="20672" y="44566"/>
                  </a:cubicBezTo>
                  <a:cubicBezTo>
                    <a:pt x="21144" y="44970"/>
                    <a:pt x="21710" y="45502"/>
                    <a:pt x="22384" y="46094"/>
                  </a:cubicBezTo>
                  <a:cubicBezTo>
                    <a:pt x="23058" y="46675"/>
                    <a:pt x="23673" y="47155"/>
                    <a:pt x="24239" y="47544"/>
                  </a:cubicBezTo>
                  <a:cubicBezTo>
                    <a:pt x="24849" y="48009"/>
                    <a:pt x="25490" y="48391"/>
                    <a:pt x="26086" y="48702"/>
                  </a:cubicBezTo>
                  <a:cubicBezTo>
                    <a:pt x="26730" y="49028"/>
                    <a:pt x="27259" y="49144"/>
                    <a:pt x="27753" y="49122"/>
                  </a:cubicBezTo>
                  <a:cubicBezTo>
                    <a:pt x="28978" y="49047"/>
                    <a:pt x="30642" y="48702"/>
                    <a:pt x="32680" y="48088"/>
                  </a:cubicBezTo>
                  <a:cubicBezTo>
                    <a:pt x="34722" y="47451"/>
                    <a:pt x="36203" y="46941"/>
                    <a:pt x="37072" y="46484"/>
                  </a:cubicBezTo>
                  <a:lnTo>
                    <a:pt x="38522" y="47818"/>
                  </a:lnTo>
                  <a:lnTo>
                    <a:pt x="29795" y="56260"/>
                  </a:lnTo>
                  <a:lnTo>
                    <a:pt x="2810" y="31613"/>
                  </a:lnTo>
                  <a:lnTo>
                    <a:pt x="4283" y="30031"/>
                  </a:lnTo>
                  <a:cubicBezTo>
                    <a:pt x="4669" y="30342"/>
                    <a:pt x="5238" y="30747"/>
                    <a:pt x="5973" y="31283"/>
                  </a:cubicBezTo>
                  <a:cubicBezTo>
                    <a:pt x="6703" y="31792"/>
                    <a:pt x="7231" y="32118"/>
                    <a:pt x="7625" y="32253"/>
                  </a:cubicBezTo>
                  <a:cubicBezTo>
                    <a:pt x="8333" y="32523"/>
                    <a:pt x="8929" y="32560"/>
                    <a:pt x="9393" y="32407"/>
                  </a:cubicBezTo>
                  <a:cubicBezTo>
                    <a:pt x="9888" y="32235"/>
                    <a:pt x="10379" y="31864"/>
                    <a:pt x="10829" y="31350"/>
                  </a:cubicBezTo>
                  <a:lnTo>
                    <a:pt x="29409" y="11053"/>
                  </a:lnTo>
                  <a:cubicBezTo>
                    <a:pt x="29859" y="10574"/>
                    <a:pt x="30140" y="10090"/>
                    <a:pt x="30279" y="9648"/>
                  </a:cubicBezTo>
                  <a:cubicBezTo>
                    <a:pt x="30432" y="9180"/>
                    <a:pt x="30324" y="8562"/>
                    <a:pt x="29998" y="7760"/>
                  </a:cubicBezTo>
                  <a:cubicBezTo>
                    <a:pt x="29803" y="7295"/>
                    <a:pt x="29424" y="6707"/>
                    <a:pt x="28904" y="5976"/>
                  </a:cubicBezTo>
                  <a:cubicBezTo>
                    <a:pt x="28390" y="5246"/>
                    <a:pt x="28004" y="4736"/>
                    <a:pt x="27716" y="4376"/>
                  </a:cubicBezTo>
                  <a:lnTo>
                    <a:pt x="29136" y="2810"/>
                  </a:lnTo>
                  <a:lnTo>
                    <a:pt x="54660" y="26108"/>
                  </a:lnTo>
                  <a:lnTo>
                    <a:pt x="47912" y="3350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6" name="任意多边形: 形状 25">
              <a:extLst>
                <a:ext uri="{FF2B5EF4-FFF2-40B4-BE49-F238E27FC236}">
                  <a16:creationId xmlns:a16="http://schemas.microsoft.com/office/drawing/2014/main" id="{521EBB00-C8F2-419C-9B80-A611F8BCA2FB}"/>
                </a:ext>
              </a:extLst>
            </p:cNvPr>
            <p:cNvSpPr/>
            <p:nvPr/>
          </p:nvSpPr>
          <p:spPr>
            <a:xfrm>
              <a:off x="5223717" y="1494476"/>
              <a:ext cx="115457" cy="140195"/>
            </a:xfrm>
            <a:custGeom>
              <a:avLst/>
              <a:gdLst/>
              <a:ahLst/>
              <a:cxnLst/>
              <a:rect l="0" t="0" r="0" b="0"/>
              <a:pathLst>
                <a:path w="52456" h="63697">
                  <a:moveTo>
                    <a:pt x="27105" y="61636"/>
                  </a:moveTo>
                  <a:lnTo>
                    <a:pt x="18986" y="49021"/>
                  </a:lnTo>
                  <a:cubicBezTo>
                    <a:pt x="20908" y="44723"/>
                    <a:pt x="22391" y="41223"/>
                    <a:pt x="23414" y="38526"/>
                  </a:cubicBezTo>
                  <a:cubicBezTo>
                    <a:pt x="24452" y="35817"/>
                    <a:pt x="25576" y="32549"/>
                    <a:pt x="26775" y="28757"/>
                  </a:cubicBezTo>
                  <a:lnTo>
                    <a:pt x="26000" y="27547"/>
                  </a:lnTo>
                  <a:lnTo>
                    <a:pt x="16093" y="33958"/>
                  </a:lnTo>
                  <a:cubicBezTo>
                    <a:pt x="15512" y="34292"/>
                    <a:pt x="15108" y="34689"/>
                    <a:pt x="14868" y="35153"/>
                  </a:cubicBezTo>
                  <a:cubicBezTo>
                    <a:pt x="14613" y="35603"/>
                    <a:pt x="14557" y="36217"/>
                    <a:pt x="14680" y="36986"/>
                  </a:cubicBezTo>
                  <a:cubicBezTo>
                    <a:pt x="14744" y="37319"/>
                    <a:pt x="14898" y="37885"/>
                    <a:pt x="15186" y="38593"/>
                  </a:cubicBezTo>
                  <a:cubicBezTo>
                    <a:pt x="15456" y="39290"/>
                    <a:pt x="15722" y="39889"/>
                    <a:pt x="15939" y="40354"/>
                  </a:cubicBezTo>
                  <a:lnTo>
                    <a:pt x="14130" y="41512"/>
                  </a:lnTo>
                  <a:lnTo>
                    <a:pt x="2810" y="23969"/>
                  </a:lnTo>
                  <a:lnTo>
                    <a:pt x="4620" y="22789"/>
                  </a:lnTo>
                  <a:cubicBezTo>
                    <a:pt x="4953" y="23216"/>
                    <a:pt x="5403" y="23774"/>
                    <a:pt x="5969" y="24471"/>
                  </a:cubicBezTo>
                  <a:cubicBezTo>
                    <a:pt x="6550" y="25145"/>
                    <a:pt x="6969" y="25610"/>
                    <a:pt x="7295" y="25820"/>
                  </a:cubicBezTo>
                  <a:cubicBezTo>
                    <a:pt x="7925" y="26262"/>
                    <a:pt x="8490" y="26446"/>
                    <a:pt x="8981" y="26423"/>
                  </a:cubicBezTo>
                  <a:cubicBezTo>
                    <a:pt x="9498" y="26386"/>
                    <a:pt x="10057" y="26168"/>
                    <a:pt x="10622" y="25771"/>
                  </a:cubicBezTo>
                  <a:lnTo>
                    <a:pt x="33797" y="10866"/>
                  </a:lnTo>
                  <a:cubicBezTo>
                    <a:pt x="34322" y="10495"/>
                    <a:pt x="34726" y="10113"/>
                    <a:pt x="34970" y="9704"/>
                  </a:cubicBezTo>
                  <a:cubicBezTo>
                    <a:pt x="35266" y="9300"/>
                    <a:pt x="35303" y="8663"/>
                    <a:pt x="35180" y="7850"/>
                  </a:cubicBezTo>
                  <a:cubicBezTo>
                    <a:pt x="35034" y="7213"/>
                    <a:pt x="34831" y="6516"/>
                    <a:pt x="34520" y="5740"/>
                  </a:cubicBezTo>
                  <a:cubicBezTo>
                    <a:pt x="34239" y="4995"/>
                    <a:pt x="33999" y="4391"/>
                    <a:pt x="33812" y="3972"/>
                  </a:cubicBezTo>
                  <a:lnTo>
                    <a:pt x="35626" y="2810"/>
                  </a:lnTo>
                  <a:lnTo>
                    <a:pt x="47499" y="21204"/>
                  </a:lnTo>
                  <a:cubicBezTo>
                    <a:pt x="50145" y="25340"/>
                    <a:pt x="51516" y="28877"/>
                    <a:pt x="51625" y="31849"/>
                  </a:cubicBezTo>
                  <a:cubicBezTo>
                    <a:pt x="51700" y="34805"/>
                    <a:pt x="50437" y="37109"/>
                    <a:pt x="47829" y="38825"/>
                  </a:cubicBezTo>
                  <a:cubicBezTo>
                    <a:pt x="45525" y="40309"/>
                    <a:pt x="43232" y="40841"/>
                    <a:pt x="40987" y="40433"/>
                  </a:cubicBezTo>
                  <a:cubicBezTo>
                    <a:pt x="38724" y="40006"/>
                    <a:pt x="36341" y="38694"/>
                    <a:pt x="33835" y="36521"/>
                  </a:cubicBezTo>
                  <a:cubicBezTo>
                    <a:pt x="33138" y="38421"/>
                    <a:pt x="32362" y="40658"/>
                    <a:pt x="31493" y="43209"/>
                  </a:cubicBezTo>
                  <a:cubicBezTo>
                    <a:pt x="30586" y="45738"/>
                    <a:pt x="29717" y="48369"/>
                    <a:pt x="28832" y="51059"/>
                  </a:cubicBezTo>
                  <a:cubicBezTo>
                    <a:pt x="28529" y="51913"/>
                    <a:pt x="28222" y="53067"/>
                    <a:pt x="27896" y="54442"/>
                  </a:cubicBezTo>
                  <a:cubicBezTo>
                    <a:pt x="27547" y="55836"/>
                    <a:pt x="27491" y="56893"/>
                    <a:pt x="27708" y="57668"/>
                  </a:cubicBezTo>
                  <a:cubicBezTo>
                    <a:pt x="27839" y="58096"/>
                    <a:pt x="28001" y="58583"/>
                    <a:pt x="28304" y="59190"/>
                  </a:cubicBezTo>
                  <a:cubicBezTo>
                    <a:pt x="28574" y="59789"/>
                    <a:pt x="28776" y="60198"/>
                    <a:pt x="28900" y="60437"/>
                  </a:cubicBezTo>
                  <a:lnTo>
                    <a:pt x="27105" y="61636"/>
                  </a:lnTo>
                  <a:close/>
                  <a:moveTo>
                    <a:pt x="41381" y="30207"/>
                  </a:moveTo>
                  <a:cubicBezTo>
                    <a:pt x="43584" y="28787"/>
                    <a:pt x="44764" y="27143"/>
                    <a:pt x="44989" y="25243"/>
                  </a:cubicBezTo>
                  <a:cubicBezTo>
                    <a:pt x="45221" y="23388"/>
                    <a:pt x="44599" y="21339"/>
                    <a:pt x="43134" y="19075"/>
                  </a:cubicBezTo>
                  <a:lnTo>
                    <a:pt x="41947" y="17251"/>
                  </a:lnTo>
                  <a:lnTo>
                    <a:pt x="28252" y="26101"/>
                  </a:lnTo>
                  <a:lnTo>
                    <a:pt x="29368" y="27862"/>
                  </a:lnTo>
                  <a:cubicBezTo>
                    <a:pt x="30818" y="30125"/>
                    <a:pt x="32549" y="31493"/>
                    <a:pt x="34528" y="31957"/>
                  </a:cubicBezTo>
                  <a:cubicBezTo>
                    <a:pt x="36525" y="32433"/>
                    <a:pt x="38814" y="31856"/>
                    <a:pt x="41381" y="3020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7" name="任意多边形: 形状 26">
              <a:extLst>
                <a:ext uri="{FF2B5EF4-FFF2-40B4-BE49-F238E27FC236}">
                  <a16:creationId xmlns:a16="http://schemas.microsoft.com/office/drawing/2014/main" id="{31FDF70C-2516-433F-9725-141ABA2A7322}"/>
                </a:ext>
              </a:extLst>
            </p:cNvPr>
            <p:cNvSpPr/>
            <p:nvPr/>
          </p:nvSpPr>
          <p:spPr>
            <a:xfrm>
              <a:off x="5292108" y="1640504"/>
              <a:ext cx="107210" cy="90715"/>
            </a:xfrm>
            <a:custGeom>
              <a:avLst/>
              <a:gdLst/>
              <a:ahLst/>
              <a:cxnLst/>
              <a:rect l="0" t="0" r="0" b="0"/>
              <a:pathLst>
                <a:path w="48709" h="41215">
                  <a:moveTo>
                    <a:pt x="6962" y="27329"/>
                  </a:moveTo>
                  <a:cubicBezTo>
                    <a:pt x="6194" y="25066"/>
                    <a:pt x="5766" y="22844"/>
                    <a:pt x="5665" y="20705"/>
                  </a:cubicBezTo>
                  <a:cubicBezTo>
                    <a:pt x="5564" y="18561"/>
                    <a:pt x="5665" y="16684"/>
                    <a:pt x="5984" y="15077"/>
                  </a:cubicBezTo>
                  <a:lnTo>
                    <a:pt x="3541" y="13867"/>
                  </a:lnTo>
                  <a:lnTo>
                    <a:pt x="2810" y="11656"/>
                  </a:lnTo>
                  <a:lnTo>
                    <a:pt x="16085" y="6882"/>
                  </a:lnTo>
                  <a:lnTo>
                    <a:pt x="16839" y="9146"/>
                  </a:lnTo>
                  <a:cubicBezTo>
                    <a:pt x="15737" y="10082"/>
                    <a:pt x="14643" y="11161"/>
                    <a:pt x="13489" y="12398"/>
                  </a:cubicBezTo>
                  <a:cubicBezTo>
                    <a:pt x="12350" y="13649"/>
                    <a:pt x="11417" y="14998"/>
                    <a:pt x="10641" y="16392"/>
                  </a:cubicBezTo>
                  <a:cubicBezTo>
                    <a:pt x="9836" y="17805"/>
                    <a:pt x="9285" y="19333"/>
                    <a:pt x="9000" y="20915"/>
                  </a:cubicBezTo>
                  <a:cubicBezTo>
                    <a:pt x="8727" y="22451"/>
                    <a:pt x="8861" y="24111"/>
                    <a:pt x="9450" y="25872"/>
                  </a:cubicBezTo>
                  <a:cubicBezTo>
                    <a:pt x="10240" y="28229"/>
                    <a:pt x="11413" y="29843"/>
                    <a:pt x="12979" y="30735"/>
                  </a:cubicBezTo>
                  <a:cubicBezTo>
                    <a:pt x="14545" y="31605"/>
                    <a:pt x="16220" y="31766"/>
                    <a:pt x="17974" y="31162"/>
                  </a:cubicBezTo>
                  <a:cubicBezTo>
                    <a:pt x="19409" y="30698"/>
                    <a:pt x="20432" y="29750"/>
                    <a:pt x="21039" y="28356"/>
                  </a:cubicBezTo>
                  <a:cubicBezTo>
                    <a:pt x="21650" y="26966"/>
                    <a:pt x="21931" y="24999"/>
                    <a:pt x="21897" y="22545"/>
                  </a:cubicBezTo>
                  <a:cubicBezTo>
                    <a:pt x="21897" y="20915"/>
                    <a:pt x="21897" y="19427"/>
                    <a:pt x="21874" y="18059"/>
                  </a:cubicBezTo>
                  <a:cubicBezTo>
                    <a:pt x="21859" y="16688"/>
                    <a:pt x="21897" y="15407"/>
                    <a:pt x="21934" y="14189"/>
                  </a:cubicBezTo>
                  <a:cubicBezTo>
                    <a:pt x="22099" y="11371"/>
                    <a:pt x="22897" y="9037"/>
                    <a:pt x="24347" y="7235"/>
                  </a:cubicBezTo>
                  <a:cubicBezTo>
                    <a:pt x="25775" y="5410"/>
                    <a:pt x="27652" y="4076"/>
                    <a:pt x="29934" y="3357"/>
                  </a:cubicBezTo>
                  <a:cubicBezTo>
                    <a:pt x="31362" y="2858"/>
                    <a:pt x="32849" y="2697"/>
                    <a:pt x="34385" y="2888"/>
                  </a:cubicBezTo>
                  <a:cubicBezTo>
                    <a:pt x="35929" y="3046"/>
                    <a:pt x="37443" y="3593"/>
                    <a:pt x="38893" y="4424"/>
                  </a:cubicBezTo>
                  <a:cubicBezTo>
                    <a:pt x="40272" y="5253"/>
                    <a:pt x="41568" y="6455"/>
                    <a:pt x="42786" y="8018"/>
                  </a:cubicBezTo>
                  <a:cubicBezTo>
                    <a:pt x="44034" y="9610"/>
                    <a:pt x="44989" y="11439"/>
                    <a:pt x="45682" y="13541"/>
                  </a:cubicBezTo>
                  <a:cubicBezTo>
                    <a:pt x="46379" y="15605"/>
                    <a:pt x="46735" y="17621"/>
                    <a:pt x="46776" y="19607"/>
                  </a:cubicBezTo>
                  <a:cubicBezTo>
                    <a:pt x="46821" y="21615"/>
                    <a:pt x="46720" y="23189"/>
                    <a:pt x="46503" y="24425"/>
                  </a:cubicBezTo>
                  <a:lnTo>
                    <a:pt x="48582" y="25486"/>
                  </a:lnTo>
                  <a:lnTo>
                    <a:pt x="49350" y="27768"/>
                  </a:lnTo>
                  <a:lnTo>
                    <a:pt x="36791" y="32230"/>
                  </a:lnTo>
                  <a:lnTo>
                    <a:pt x="36038" y="29967"/>
                  </a:lnTo>
                  <a:cubicBezTo>
                    <a:pt x="37199" y="28982"/>
                    <a:pt x="38379" y="27895"/>
                    <a:pt x="39548" y="26722"/>
                  </a:cubicBezTo>
                  <a:cubicBezTo>
                    <a:pt x="40706" y="25542"/>
                    <a:pt x="41636" y="24425"/>
                    <a:pt x="42302" y="23316"/>
                  </a:cubicBezTo>
                  <a:cubicBezTo>
                    <a:pt x="43026" y="22121"/>
                    <a:pt x="43475" y="20866"/>
                    <a:pt x="43722" y="19569"/>
                  </a:cubicBezTo>
                  <a:cubicBezTo>
                    <a:pt x="43932" y="18250"/>
                    <a:pt x="43809" y="16830"/>
                    <a:pt x="43295" y="15324"/>
                  </a:cubicBezTo>
                  <a:cubicBezTo>
                    <a:pt x="42666" y="13451"/>
                    <a:pt x="41620" y="12109"/>
                    <a:pt x="40178" y="11236"/>
                  </a:cubicBezTo>
                  <a:cubicBezTo>
                    <a:pt x="38705" y="10390"/>
                    <a:pt x="37199" y="10221"/>
                    <a:pt x="35663" y="10760"/>
                  </a:cubicBezTo>
                  <a:cubicBezTo>
                    <a:pt x="34198" y="11244"/>
                    <a:pt x="33164" y="12173"/>
                    <a:pt x="32590" y="13507"/>
                  </a:cubicBezTo>
                  <a:cubicBezTo>
                    <a:pt x="31995" y="14863"/>
                    <a:pt x="31714" y="16778"/>
                    <a:pt x="31751" y="19184"/>
                  </a:cubicBezTo>
                  <a:cubicBezTo>
                    <a:pt x="31736" y="20634"/>
                    <a:pt x="31751" y="22102"/>
                    <a:pt x="31774" y="23590"/>
                  </a:cubicBezTo>
                  <a:cubicBezTo>
                    <a:pt x="31774" y="25081"/>
                    <a:pt x="31751" y="26400"/>
                    <a:pt x="31695" y="27588"/>
                  </a:cubicBezTo>
                  <a:cubicBezTo>
                    <a:pt x="31594" y="30435"/>
                    <a:pt x="30882" y="32807"/>
                    <a:pt x="29615" y="34684"/>
                  </a:cubicBezTo>
                  <a:cubicBezTo>
                    <a:pt x="28356" y="36599"/>
                    <a:pt x="26449" y="37974"/>
                    <a:pt x="23898" y="38802"/>
                  </a:cubicBezTo>
                  <a:cubicBezTo>
                    <a:pt x="22313" y="39331"/>
                    <a:pt x="20623" y="39484"/>
                    <a:pt x="18884" y="39244"/>
                  </a:cubicBezTo>
                  <a:cubicBezTo>
                    <a:pt x="17131" y="38986"/>
                    <a:pt x="15542" y="38398"/>
                    <a:pt x="14130" y="37450"/>
                  </a:cubicBezTo>
                  <a:cubicBezTo>
                    <a:pt x="12563" y="36427"/>
                    <a:pt x="11196" y="35097"/>
                    <a:pt x="9985" y="33448"/>
                  </a:cubicBezTo>
                  <a:cubicBezTo>
                    <a:pt x="8801" y="31807"/>
                    <a:pt x="7779" y="29761"/>
                    <a:pt x="6962" y="2732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8" name="任意多边形: 形状 27">
              <a:extLst>
                <a:ext uri="{FF2B5EF4-FFF2-40B4-BE49-F238E27FC236}">
                  <a16:creationId xmlns:a16="http://schemas.microsoft.com/office/drawing/2014/main" id="{D822C61B-006A-4306-B14D-F85B94D7C986}"/>
                </a:ext>
              </a:extLst>
            </p:cNvPr>
            <p:cNvSpPr/>
            <p:nvPr/>
          </p:nvSpPr>
          <p:spPr>
            <a:xfrm>
              <a:off x="5324509" y="1770331"/>
              <a:ext cx="98962" cy="65974"/>
            </a:xfrm>
            <a:custGeom>
              <a:avLst/>
              <a:gdLst/>
              <a:ahLst/>
              <a:cxnLst/>
              <a:rect l="0" t="0" r="0" b="0"/>
              <a:pathLst>
                <a:path w="44962" h="29975">
                  <a:moveTo>
                    <a:pt x="5013" y="28342"/>
                  </a:moveTo>
                  <a:lnTo>
                    <a:pt x="2810" y="6797"/>
                  </a:lnTo>
                  <a:lnTo>
                    <a:pt x="4927" y="6580"/>
                  </a:lnTo>
                  <a:cubicBezTo>
                    <a:pt x="5013" y="7044"/>
                    <a:pt x="5152" y="7760"/>
                    <a:pt x="5317" y="8730"/>
                  </a:cubicBezTo>
                  <a:cubicBezTo>
                    <a:pt x="5504" y="9686"/>
                    <a:pt x="5665" y="10334"/>
                    <a:pt x="5868" y="10660"/>
                  </a:cubicBezTo>
                  <a:cubicBezTo>
                    <a:pt x="6194" y="11334"/>
                    <a:pt x="6598" y="11777"/>
                    <a:pt x="7093" y="11949"/>
                  </a:cubicBezTo>
                  <a:cubicBezTo>
                    <a:pt x="7543" y="12151"/>
                    <a:pt x="8131" y="12207"/>
                    <a:pt x="8816" y="12151"/>
                  </a:cubicBezTo>
                  <a:lnTo>
                    <a:pt x="36330" y="9311"/>
                  </a:lnTo>
                  <a:cubicBezTo>
                    <a:pt x="36959" y="9244"/>
                    <a:pt x="37503" y="9071"/>
                    <a:pt x="37967" y="8790"/>
                  </a:cubicBezTo>
                  <a:cubicBezTo>
                    <a:pt x="38394" y="8498"/>
                    <a:pt x="38743" y="7992"/>
                    <a:pt x="38945" y="7277"/>
                  </a:cubicBezTo>
                  <a:cubicBezTo>
                    <a:pt x="39099" y="6834"/>
                    <a:pt x="39215" y="6137"/>
                    <a:pt x="39309" y="5253"/>
                  </a:cubicBezTo>
                  <a:cubicBezTo>
                    <a:pt x="39417" y="4376"/>
                    <a:pt x="39474" y="3623"/>
                    <a:pt x="39474" y="3005"/>
                  </a:cubicBezTo>
                  <a:lnTo>
                    <a:pt x="41636" y="2810"/>
                  </a:lnTo>
                  <a:lnTo>
                    <a:pt x="43846" y="24340"/>
                  </a:lnTo>
                  <a:lnTo>
                    <a:pt x="41722" y="24572"/>
                  </a:lnTo>
                  <a:cubicBezTo>
                    <a:pt x="41598" y="24029"/>
                    <a:pt x="41456" y="23339"/>
                    <a:pt x="41272" y="22556"/>
                  </a:cubicBezTo>
                  <a:cubicBezTo>
                    <a:pt x="41092" y="21751"/>
                    <a:pt x="40867" y="21050"/>
                    <a:pt x="40613" y="20514"/>
                  </a:cubicBezTo>
                  <a:cubicBezTo>
                    <a:pt x="40309" y="19840"/>
                    <a:pt x="39889" y="19390"/>
                    <a:pt x="39372" y="19218"/>
                  </a:cubicBezTo>
                  <a:cubicBezTo>
                    <a:pt x="38859" y="19031"/>
                    <a:pt x="38248" y="18933"/>
                    <a:pt x="37626" y="19031"/>
                  </a:cubicBezTo>
                  <a:lnTo>
                    <a:pt x="10150" y="21863"/>
                  </a:lnTo>
                  <a:cubicBezTo>
                    <a:pt x="9468" y="21942"/>
                    <a:pt x="8933" y="22095"/>
                    <a:pt x="8468" y="22406"/>
                  </a:cubicBezTo>
                  <a:cubicBezTo>
                    <a:pt x="8048" y="22699"/>
                    <a:pt x="7722" y="23205"/>
                    <a:pt x="7498" y="23920"/>
                  </a:cubicBezTo>
                  <a:cubicBezTo>
                    <a:pt x="7374" y="24325"/>
                    <a:pt x="7295" y="24981"/>
                    <a:pt x="7209" y="25872"/>
                  </a:cubicBezTo>
                  <a:cubicBezTo>
                    <a:pt x="7149" y="26779"/>
                    <a:pt x="7134" y="27532"/>
                    <a:pt x="7172" y="28124"/>
                  </a:cubicBezTo>
                  <a:lnTo>
                    <a:pt x="5013" y="283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9" name="任意多边形: 形状 28">
              <a:extLst>
                <a:ext uri="{FF2B5EF4-FFF2-40B4-BE49-F238E27FC236}">
                  <a16:creationId xmlns:a16="http://schemas.microsoft.com/office/drawing/2014/main" id="{2AF6F0A5-F69D-4495-9B42-FB4D9DE66C79}"/>
                </a:ext>
              </a:extLst>
            </p:cNvPr>
            <p:cNvSpPr/>
            <p:nvPr/>
          </p:nvSpPr>
          <p:spPr>
            <a:xfrm>
              <a:off x="5323257" y="1882644"/>
              <a:ext cx="98962" cy="90715"/>
            </a:xfrm>
            <a:custGeom>
              <a:avLst/>
              <a:gdLst/>
              <a:ahLst/>
              <a:cxnLst/>
              <a:rect l="0" t="0" r="0" b="0"/>
              <a:pathLst>
                <a:path w="44962" h="41215">
                  <a:moveTo>
                    <a:pt x="29518" y="40369"/>
                  </a:moveTo>
                  <a:lnTo>
                    <a:pt x="29773" y="38241"/>
                  </a:lnTo>
                  <a:cubicBezTo>
                    <a:pt x="31504" y="37892"/>
                    <a:pt x="33359" y="37199"/>
                    <a:pt x="35393" y="36176"/>
                  </a:cubicBezTo>
                  <a:cubicBezTo>
                    <a:pt x="37443" y="35153"/>
                    <a:pt x="38597" y="34138"/>
                    <a:pt x="38867" y="33096"/>
                  </a:cubicBezTo>
                  <a:cubicBezTo>
                    <a:pt x="38990" y="32546"/>
                    <a:pt x="39148" y="31789"/>
                    <a:pt x="39316" y="30961"/>
                  </a:cubicBezTo>
                  <a:cubicBezTo>
                    <a:pt x="39462" y="30103"/>
                    <a:pt x="39586" y="29387"/>
                    <a:pt x="39642" y="28810"/>
                  </a:cubicBezTo>
                  <a:lnTo>
                    <a:pt x="39788" y="27484"/>
                  </a:lnTo>
                  <a:lnTo>
                    <a:pt x="9438" y="23883"/>
                  </a:lnTo>
                  <a:cubicBezTo>
                    <a:pt x="8779" y="23823"/>
                    <a:pt x="8183" y="23845"/>
                    <a:pt x="7662" y="24040"/>
                  </a:cubicBezTo>
                  <a:cubicBezTo>
                    <a:pt x="7127" y="24231"/>
                    <a:pt x="6677" y="24636"/>
                    <a:pt x="6295" y="25303"/>
                  </a:cubicBezTo>
                  <a:cubicBezTo>
                    <a:pt x="6115" y="25700"/>
                    <a:pt x="5868" y="26322"/>
                    <a:pt x="5583" y="27188"/>
                  </a:cubicBezTo>
                  <a:cubicBezTo>
                    <a:pt x="5294" y="28083"/>
                    <a:pt x="5092" y="28814"/>
                    <a:pt x="4953" y="29413"/>
                  </a:cubicBezTo>
                  <a:lnTo>
                    <a:pt x="2810" y="29170"/>
                  </a:lnTo>
                  <a:lnTo>
                    <a:pt x="5384" y="7486"/>
                  </a:lnTo>
                  <a:lnTo>
                    <a:pt x="7498" y="7734"/>
                  </a:lnTo>
                  <a:cubicBezTo>
                    <a:pt x="7498" y="8277"/>
                    <a:pt x="7498" y="9045"/>
                    <a:pt x="7475" y="9993"/>
                  </a:cubicBezTo>
                  <a:cubicBezTo>
                    <a:pt x="7453" y="10982"/>
                    <a:pt x="7498" y="11619"/>
                    <a:pt x="7621" y="11986"/>
                  </a:cubicBezTo>
                  <a:cubicBezTo>
                    <a:pt x="7824" y="12725"/>
                    <a:pt x="8150" y="13279"/>
                    <a:pt x="8622" y="13553"/>
                  </a:cubicBezTo>
                  <a:cubicBezTo>
                    <a:pt x="9071" y="13879"/>
                    <a:pt x="9656" y="14028"/>
                    <a:pt x="10338" y="14130"/>
                  </a:cubicBezTo>
                  <a:lnTo>
                    <a:pt x="40954" y="17760"/>
                  </a:lnTo>
                  <a:lnTo>
                    <a:pt x="41107" y="16471"/>
                  </a:lnTo>
                  <a:cubicBezTo>
                    <a:pt x="41186" y="15872"/>
                    <a:pt x="41231" y="15119"/>
                    <a:pt x="41272" y="14246"/>
                  </a:cubicBezTo>
                  <a:cubicBezTo>
                    <a:pt x="41336" y="13395"/>
                    <a:pt x="41358" y="12694"/>
                    <a:pt x="41358" y="12088"/>
                  </a:cubicBezTo>
                  <a:cubicBezTo>
                    <a:pt x="41336" y="11038"/>
                    <a:pt x="40459" y="9746"/>
                    <a:pt x="38702" y="8296"/>
                  </a:cubicBezTo>
                  <a:cubicBezTo>
                    <a:pt x="36963" y="6823"/>
                    <a:pt x="35318" y="5710"/>
                    <a:pt x="33730" y="4953"/>
                  </a:cubicBezTo>
                  <a:lnTo>
                    <a:pt x="33969" y="2810"/>
                  </a:lnTo>
                  <a:lnTo>
                    <a:pt x="45086" y="4137"/>
                  </a:lnTo>
                  <a:lnTo>
                    <a:pt x="40624" y="41703"/>
                  </a:lnTo>
                  <a:lnTo>
                    <a:pt x="29518" y="40369"/>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0" name="任意多边形: 形状 29">
              <a:extLst>
                <a:ext uri="{FF2B5EF4-FFF2-40B4-BE49-F238E27FC236}">
                  <a16:creationId xmlns:a16="http://schemas.microsoft.com/office/drawing/2014/main" id="{932F9E52-7064-4972-84C4-6941EF1CF71E}"/>
                </a:ext>
              </a:extLst>
            </p:cNvPr>
            <p:cNvSpPr/>
            <p:nvPr/>
          </p:nvSpPr>
          <p:spPr>
            <a:xfrm>
              <a:off x="5287233" y="2016589"/>
              <a:ext cx="115457" cy="107209"/>
            </a:xfrm>
            <a:custGeom>
              <a:avLst/>
              <a:gdLst/>
              <a:ahLst/>
              <a:cxnLst/>
              <a:rect l="0" t="0" r="0" b="0"/>
              <a:pathLst>
                <a:path w="52456" h="48709">
                  <a:moveTo>
                    <a:pt x="33190" y="47091"/>
                  </a:moveTo>
                  <a:cubicBezTo>
                    <a:pt x="33347" y="46443"/>
                    <a:pt x="33449" y="45828"/>
                    <a:pt x="33493" y="45289"/>
                  </a:cubicBezTo>
                  <a:cubicBezTo>
                    <a:pt x="33531" y="44708"/>
                    <a:pt x="33516" y="44135"/>
                    <a:pt x="33407" y="43569"/>
                  </a:cubicBezTo>
                  <a:cubicBezTo>
                    <a:pt x="33291" y="42688"/>
                    <a:pt x="33003" y="41808"/>
                    <a:pt x="32594" y="41017"/>
                  </a:cubicBezTo>
                  <a:cubicBezTo>
                    <a:pt x="32160" y="40189"/>
                    <a:pt x="31657" y="39346"/>
                    <a:pt x="31088" y="38488"/>
                  </a:cubicBezTo>
                  <a:cubicBezTo>
                    <a:pt x="29885" y="36772"/>
                    <a:pt x="28559" y="34940"/>
                    <a:pt x="27124" y="32980"/>
                  </a:cubicBezTo>
                  <a:cubicBezTo>
                    <a:pt x="25659" y="31024"/>
                    <a:pt x="24085" y="28885"/>
                    <a:pt x="22354" y="26581"/>
                  </a:cubicBezTo>
                  <a:cubicBezTo>
                    <a:pt x="21230" y="25082"/>
                    <a:pt x="20361" y="24089"/>
                    <a:pt x="19667" y="23549"/>
                  </a:cubicBezTo>
                  <a:cubicBezTo>
                    <a:pt x="18952" y="23066"/>
                    <a:pt x="17637" y="22440"/>
                    <a:pt x="15726" y="21717"/>
                  </a:cubicBezTo>
                  <a:lnTo>
                    <a:pt x="10566" y="19727"/>
                  </a:lnTo>
                  <a:cubicBezTo>
                    <a:pt x="9955" y="19491"/>
                    <a:pt x="9341" y="19379"/>
                    <a:pt x="8813" y="19450"/>
                  </a:cubicBezTo>
                  <a:cubicBezTo>
                    <a:pt x="8262" y="19518"/>
                    <a:pt x="7719" y="19799"/>
                    <a:pt x="7179" y="20357"/>
                  </a:cubicBezTo>
                  <a:cubicBezTo>
                    <a:pt x="6935" y="20615"/>
                    <a:pt x="6565" y="21140"/>
                    <a:pt x="5976" y="22021"/>
                  </a:cubicBezTo>
                  <a:cubicBezTo>
                    <a:pt x="5425" y="22879"/>
                    <a:pt x="5036" y="23549"/>
                    <a:pt x="4852" y="23976"/>
                  </a:cubicBezTo>
                  <a:lnTo>
                    <a:pt x="2810" y="23201"/>
                  </a:lnTo>
                  <a:lnTo>
                    <a:pt x="10652" y="2810"/>
                  </a:lnTo>
                  <a:lnTo>
                    <a:pt x="12668" y="3563"/>
                  </a:lnTo>
                  <a:cubicBezTo>
                    <a:pt x="12503" y="4073"/>
                    <a:pt x="12327" y="4789"/>
                    <a:pt x="12072" y="5718"/>
                  </a:cubicBezTo>
                  <a:cubicBezTo>
                    <a:pt x="11825" y="6681"/>
                    <a:pt x="11702" y="7355"/>
                    <a:pt x="11687" y="7760"/>
                  </a:cubicBezTo>
                  <a:cubicBezTo>
                    <a:pt x="11724" y="8513"/>
                    <a:pt x="11934" y="9071"/>
                    <a:pt x="12282" y="9498"/>
                  </a:cubicBezTo>
                  <a:cubicBezTo>
                    <a:pt x="12668" y="9869"/>
                    <a:pt x="13174" y="10236"/>
                    <a:pt x="13811" y="10488"/>
                  </a:cubicBezTo>
                  <a:lnTo>
                    <a:pt x="20241" y="12934"/>
                  </a:lnTo>
                  <a:cubicBezTo>
                    <a:pt x="20806" y="13152"/>
                    <a:pt x="21290" y="13324"/>
                    <a:pt x="21747" y="13481"/>
                  </a:cubicBezTo>
                  <a:cubicBezTo>
                    <a:pt x="22167" y="13601"/>
                    <a:pt x="22556" y="13699"/>
                    <a:pt x="22882" y="13699"/>
                  </a:cubicBezTo>
                  <a:cubicBezTo>
                    <a:pt x="23253" y="13699"/>
                    <a:pt x="23740" y="13691"/>
                    <a:pt x="24366" y="13582"/>
                  </a:cubicBezTo>
                  <a:cubicBezTo>
                    <a:pt x="24984" y="13485"/>
                    <a:pt x="25779" y="13350"/>
                    <a:pt x="26760" y="13193"/>
                  </a:cubicBezTo>
                  <a:cubicBezTo>
                    <a:pt x="29578" y="12769"/>
                    <a:pt x="32268" y="12368"/>
                    <a:pt x="34797" y="11896"/>
                  </a:cubicBezTo>
                  <a:cubicBezTo>
                    <a:pt x="37349" y="11477"/>
                    <a:pt x="39732" y="11035"/>
                    <a:pt x="41973" y="10626"/>
                  </a:cubicBezTo>
                  <a:cubicBezTo>
                    <a:pt x="43119" y="10431"/>
                    <a:pt x="44112" y="10120"/>
                    <a:pt x="44914" y="9738"/>
                  </a:cubicBezTo>
                  <a:cubicBezTo>
                    <a:pt x="45727" y="9390"/>
                    <a:pt x="46420" y="8948"/>
                    <a:pt x="47016" y="8483"/>
                  </a:cubicBezTo>
                  <a:cubicBezTo>
                    <a:pt x="47443" y="8097"/>
                    <a:pt x="47859" y="7647"/>
                    <a:pt x="48249" y="6999"/>
                  </a:cubicBezTo>
                  <a:cubicBezTo>
                    <a:pt x="48627" y="6415"/>
                    <a:pt x="48946" y="5853"/>
                    <a:pt x="49189" y="5351"/>
                  </a:cubicBezTo>
                  <a:lnTo>
                    <a:pt x="51198" y="6145"/>
                  </a:lnTo>
                  <a:lnTo>
                    <a:pt x="43198" y="27000"/>
                  </a:lnTo>
                  <a:lnTo>
                    <a:pt x="41175" y="26225"/>
                  </a:lnTo>
                  <a:cubicBezTo>
                    <a:pt x="41872" y="24272"/>
                    <a:pt x="42216" y="22912"/>
                    <a:pt x="42284" y="22182"/>
                  </a:cubicBezTo>
                  <a:cubicBezTo>
                    <a:pt x="42340" y="21429"/>
                    <a:pt x="42160" y="20941"/>
                    <a:pt x="41767" y="20829"/>
                  </a:cubicBezTo>
                  <a:cubicBezTo>
                    <a:pt x="41587" y="20743"/>
                    <a:pt x="41152" y="20743"/>
                    <a:pt x="40508" y="20743"/>
                  </a:cubicBezTo>
                  <a:cubicBezTo>
                    <a:pt x="39856" y="20795"/>
                    <a:pt x="38799" y="20912"/>
                    <a:pt x="37372" y="21069"/>
                  </a:cubicBezTo>
                  <a:cubicBezTo>
                    <a:pt x="36038" y="21222"/>
                    <a:pt x="34190" y="21511"/>
                    <a:pt x="31800" y="21844"/>
                  </a:cubicBezTo>
                  <a:cubicBezTo>
                    <a:pt x="29417" y="22249"/>
                    <a:pt x="26595" y="22714"/>
                    <a:pt x="23381" y="23294"/>
                  </a:cubicBezTo>
                  <a:cubicBezTo>
                    <a:pt x="27292" y="28525"/>
                    <a:pt x="30046" y="32107"/>
                    <a:pt x="31620" y="34108"/>
                  </a:cubicBezTo>
                  <a:cubicBezTo>
                    <a:pt x="33231" y="36105"/>
                    <a:pt x="34250" y="37210"/>
                    <a:pt x="34700" y="37398"/>
                  </a:cubicBezTo>
                  <a:cubicBezTo>
                    <a:pt x="35292" y="37593"/>
                    <a:pt x="35858" y="37435"/>
                    <a:pt x="36454" y="36832"/>
                  </a:cubicBezTo>
                  <a:cubicBezTo>
                    <a:pt x="37027" y="36255"/>
                    <a:pt x="37656" y="35176"/>
                    <a:pt x="38346" y="33617"/>
                  </a:cubicBezTo>
                  <a:lnTo>
                    <a:pt x="40347" y="34370"/>
                  </a:lnTo>
                  <a:lnTo>
                    <a:pt x="35210" y="47859"/>
                  </a:lnTo>
                  <a:lnTo>
                    <a:pt x="33190" y="4709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1" name="任意多边形: 形状 30">
              <a:extLst>
                <a:ext uri="{FF2B5EF4-FFF2-40B4-BE49-F238E27FC236}">
                  <a16:creationId xmlns:a16="http://schemas.microsoft.com/office/drawing/2014/main" id="{C3EF73B7-C160-4B4D-A887-9DCE6B9D644D}"/>
                </a:ext>
              </a:extLst>
            </p:cNvPr>
            <p:cNvSpPr/>
            <p:nvPr/>
          </p:nvSpPr>
          <p:spPr>
            <a:xfrm>
              <a:off x="4375274" y="1412783"/>
              <a:ext cx="890658" cy="890657"/>
            </a:xfrm>
            <a:custGeom>
              <a:avLst/>
              <a:gdLst/>
              <a:ahLst/>
              <a:cxnLst/>
              <a:rect l="0" t="0" r="0" b="0"/>
              <a:pathLst>
                <a:path w="404664" h="404664">
                  <a:moveTo>
                    <a:pt x="405497" y="204168"/>
                  </a:moveTo>
                  <a:cubicBezTo>
                    <a:pt x="405497" y="315350"/>
                    <a:pt x="315372" y="405500"/>
                    <a:pt x="204176" y="405500"/>
                  </a:cubicBezTo>
                  <a:cubicBezTo>
                    <a:pt x="92957" y="405500"/>
                    <a:pt x="2810" y="315350"/>
                    <a:pt x="2810" y="204168"/>
                  </a:cubicBezTo>
                  <a:cubicBezTo>
                    <a:pt x="2810" y="92934"/>
                    <a:pt x="92957" y="2810"/>
                    <a:pt x="204176" y="2810"/>
                  </a:cubicBezTo>
                  <a:cubicBezTo>
                    <a:pt x="315369" y="2810"/>
                    <a:pt x="405497" y="92934"/>
                    <a:pt x="405497" y="204168"/>
                  </a:cubicBezTo>
                  <a:close/>
                  <a:moveTo>
                    <a:pt x="174613" y="35382"/>
                  </a:moveTo>
                  <a:cubicBezTo>
                    <a:pt x="165823" y="35382"/>
                    <a:pt x="158700" y="42520"/>
                    <a:pt x="158700" y="51288"/>
                  </a:cubicBezTo>
                  <a:lnTo>
                    <a:pt x="158700" y="71892"/>
                  </a:lnTo>
                  <a:cubicBezTo>
                    <a:pt x="142105" y="75702"/>
                    <a:pt x="125236" y="81885"/>
                    <a:pt x="108386" y="90405"/>
                  </a:cubicBezTo>
                  <a:cubicBezTo>
                    <a:pt x="89277" y="100020"/>
                    <a:pt x="70449" y="112602"/>
                    <a:pt x="53914" y="126769"/>
                  </a:cubicBezTo>
                  <a:cubicBezTo>
                    <a:pt x="47466" y="132284"/>
                    <a:pt x="46713" y="142000"/>
                    <a:pt x="52239" y="148437"/>
                  </a:cubicBezTo>
                  <a:cubicBezTo>
                    <a:pt x="57770" y="154885"/>
                    <a:pt x="67452" y="155624"/>
                    <a:pt x="73923" y="150134"/>
                  </a:cubicBezTo>
                  <a:cubicBezTo>
                    <a:pt x="99802" y="127968"/>
                    <a:pt x="129845" y="111560"/>
                    <a:pt x="158700" y="103639"/>
                  </a:cubicBezTo>
                  <a:lnTo>
                    <a:pt x="158700" y="138965"/>
                  </a:lnTo>
                  <a:cubicBezTo>
                    <a:pt x="138676" y="145481"/>
                    <a:pt x="119099" y="156553"/>
                    <a:pt x="100338" y="172031"/>
                  </a:cubicBezTo>
                  <a:cubicBezTo>
                    <a:pt x="79251" y="189473"/>
                    <a:pt x="59606" y="212044"/>
                    <a:pt x="41965" y="239183"/>
                  </a:cubicBezTo>
                  <a:cubicBezTo>
                    <a:pt x="40290" y="241783"/>
                    <a:pt x="39470" y="244691"/>
                    <a:pt x="39470" y="247565"/>
                  </a:cubicBezTo>
                  <a:cubicBezTo>
                    <a:pt x="39470" y="252612"/>
                    <a:pt x="41965" y="257528"/>
                    <a:pt x="46495" y="260484"/>
                  </a:cubicBezTo>
                  <a:cubicBezTo>
                    <a:pt x="53611" y="265093"/>
                    <a:pt x="63131" y="263077"/>
                    <a:pt x="67740" y="255965"/>
                  </a:cubicBezTo>
                  <a:cubicBezTo>
                    <a:pt x="83691" y="231390"/>
                    <a:pt x="101234" y="211160"/>
                    <a:pt x="119916" y="195753"/>
                  </a:cubicBezTo>
                  <a:cubicBezTo>
                    <a:pt x="138961" y="180027"/>
                    <a:pt x="160052" y="169247"/>
                    <a:pt x="178502" y="165339"/>
                  </a:cubicBezTo>
                  <a:cubicBezTo>
                    <a:pt x="186727" y="163578"/>
                    <a:pt x="190496" y="155991"/>
                    <a:pt x="190496" y="150753"/>
                  </a:cubicBezTo>
                  <a:cubicBezTo>
                    <a:pt x="190496" y="149940"/>
                    <a:pt x="190496" y="147043"/>
                    <a:pt x="190496" y="142708"/>
                  </a:cubicBezTo>
                  <a:cubicBezTo>
                    <a:pt x="190496" y="118859"/>
                    <a:pt x="190496" y="51808"/>
                    <a:pt x="190496" y="51808"/>
                  </a:cubicBezTo>
                  <a:lnTo>
                    <a:pt x="190496" y="51288"/>
                  </a:lnTo>
                  <a:cubicBezTo>
                    <a:pt x="190496" y="42520"/>
                    <a:pt x="183381" y="35382"/>
                    <a:pt x="174613" y="35382"/>
                  </a:cubicBezTo>
                  <a:close/>
                  <a:moveTo>
                    <a:pt x="217788" y="51288"/>
                  </a:moveTo>
                  <a:lnTo>
                    <a:pt x="217788" y="51808"/>
                  </a:lnTo>
                  <a:cubicBezTo>
                    <a:pt x="217788" y="51808"/>
                    <a:pt x="217788" y="118863"/>
                    <a:pt x="217788" y="142708"/>
                  </a:cubicBezTo>
                  <a:cubicBezTo>
                    <a:pt x="217788" y="147043"/>
                    <a:pt x="217788" y="149940"/>
                    <a:pt x="217788" y="150753"/>
                  </a:cubicBezTo>
                  <a:cubicBezTo>
                    <a:pt x="217788" y="155991"/>
                    <a:pt x="221591" y="163578"/>
                    <a:pt x="229805" y="165339"/>
                  </a:cubicBezTo>
                  <a:cubicBezTo>
                    <a:pt x="248269" y="169244"/>
                    <a:pt x="269342" y="180027"/>
                    <a:pt x="288387" y="195753"/>
                  </a:cubicBezTo>
                  <a:cubicBezTo>
                    <a:pt x="307069" y="211160"/>
                    <a:pt x="324620" y="231393"/>
                    <a:pt x="340555" y="255965"/>
                  </a:cubicBezTo>
                  <a:cubicBezTo>
                    <a:pt x="345164" y="263077"/>
                    <a:pt x="354707" y="265097"/>
                    <a:pt x="361830" y="260484"/>
                  </a:cubicBezTo>
                  <a:cubicBezTo>
                    <a:pt x="366371" y="257528"/>
                    <a:pt x="368822" y="252608"/>
                    <a:pt x="368822" y="247565"/>
                  </a:cubicBezTo>
                  <a:cubicBezTo>
                    <a:pt x="368822" y="244687"/>
                    <a:pt x="368031" y="241783"/>
                    <a:pt x="366334" y="239183"/>
                  </a:cubicBezTo>
                  <a:cubicBezTo>
                    <a:pt x="348697" y="212044"/>
                    <a:pt x="329052" y="189469"/>
                    <a:pt x="307957" y="172031"/>
                  </a:cubicBezTo>
                  <a:cubicBezTo>
                    <a:pt x="289223" y="156553"/>
                    <a:pt x="269638" y="145481"/>
                    <a:pt x="249607" y="138965"/>
                  </a:cubicBezTo>
                  <a:lnTo>
                    <a:pt x="249607" y="103639"/>
                  </a:lnTo>
                  <a:cubicBezTo>
                    <a:pt x="278447" y="111560"/>
                    <a:pt x="308516" y="127968"/>
                    <a:pt x="334392" y="150134"/>
                  </a:cubicBezTo>
                  <a:cubicBezTo>
                    <a:pt x="340840" y="155627"/>
                    <a:pt x="350545" y="154889"/>
                    <a:pt x="356075" y="148437"/>
                  </a:cubicBezTo>
                  <a:cubicBezTo>
                    <a:pt x="361605" y="142004"/>
                    <a:pt x="360822" y="132284"/>
                    <a:pt x="354378" y="126769"/>
                  </a:cubicBezTo>
                  <a:cubicBezTo>
                    <a:pt x="337861" y="112602"/>
                    <a:pt x="319014" y="100023"/>
                    <a:pt x="299920" y="90405"/>
                  </a:cubicBezTo>
                  <a:cubicBezTo>
                    <a:pt x="283078" y="81885"/>
                    <a:pt x="266209" y="75702"/>
                    <a:pt x="249607" y="71892"/>
                  </a:cubicBezTo>
                  <a:lnTo>
                    <a:pt x="249607" y="51288"/>
                  </a:lnTo>
                  <a:cubicBezTo>
                    <a:pt x="249607" y="42520"/>
                    <a:pt x="242492" y="35382"/>
                    <a:pt x="233716" y="35382"/>
                  </a:cubicBezTo>
                  <a:cubicBezTo>
                    <a:pt x="224904" y="35382"/>
                    <a:pt x="217788" y="42520"/>
                    <a:pt x="217788" y="51288"/>
                  </a:cubicBezTo>
                  <a:close/>
                  <a:moveTo>
                    <a:pt x="329300" y="306489"/>
                  </a:moveTo>
                  <a:cubicBezTo>
                    <a:pt x="322611" y="290932"/>
                    <a:pt x="315024" y="276555"/>
                    <a:pt x="306721" y="263834"/>
                  </a:cubicBezTo>
                  <a:cubicBezTo>
                    <a:pt x="298009" y="250424"/>
                    <a:pt x="288489" y="238734"/>
                    <a:pt x="278428" y="229130"/>
                  </a:cubicBezTo>
                  <a:cubicBezTo>
                    <a:pt x="267626" y="218811"/>
                    <a:pt x="256074" y="210789"/>
                    <a:pt x="244155" y="205296"/>
                  </a:cubicBezTo>
                  <a:cubicBezTo>
                    <a:pt x="236272" y="201665"/>
                    <a:pt x="228220" y="199151"/>
                    <a:pt x="220066" y="197731"/>
                  </a:cubicBezTo>
                  <a:lnTo>
                    <a:pt x="220066" y="188375"/>
                  </a:lnTo>
                  <a:cubicBezTo>
                    <a:pt x="220066" y="179600"/>
                    <a:pt x="212944" y="172455"/>
                    <a:pt x="204146" y="172455"/>
                  </a:cubicBezTo>
                  <a:cubicBezTo>
                    <a:pt x="195378" y="172455"/>
                    <a:pt x="188248" y="179600"/>
                    <a:pt x="188248" y="188375"/>
                  </a:cubicBezTo>
                  <a:lnTo>
                    <a:pt x="188248" y="197731"/>
                  </a:lnTo>
                  <a:cubicBezTo>
                    <a:pt x="180087" y="199151"/>
                    <a:pt x="172027" y="201665"/>
                    <a:pt x="164181" y="205296"/>
                  </a:cubicBezTo>
                  <a:cubicBezTo>
                    <a:pt x="152244" y="210789"/>
                    <a:pt x="140722" y="218811"/>
                    <a:pt x="129867" y="229130"/>
                  </a:cubicBezTo>
                  <a:cubicBezTo>
                    <a:pt x="119814" y="238734"/>
                    <a:pt x="110286" y="250424"/>
                    <a:pt x="101601" y="263834"/>
                  </a:cubicBezTo>
                  <a:cubicBezTo>
                    <a:pt x="93305" y="276555"/>
                    <a:pt x="85695" y="290928"/>
                    <a:pt x="79030" y="306489"/>
                  </a:cubicBezTo>
                  <a:cubicBezTo>
                    <a:pt x="75680" y="314308"/>
                    <a:pt x="79288" y="323353"/>
                    <a:pt x="87078" y="326733"/>
                  </a:cubicBezTo>
                  <a:cubicBezTo>
                    <a:pt x="94890" y="330053"/>
                    <a:pt x="103928" y="326430"/>
                    <a:pt x="107289" y="318632"/>
                  </a:cubicBezTo>
                  <a:cubicBezTo>
                    <a:pt x="119339" y="290463"/>
                    <a:pt x="134499" y="267232"/>
                    <a:pt x="151124" y="251394"/>
                  </a:cubicBezTo>
                  <a:cubicBezTo>
                    <a:pt x="163072" y="239966"/>
                    <a:pt x="175516" y="232547"/>
                    <a:pt x="188248" y="229183"/>
                  </a:cubicBezTo>
                  <a:lnTo>
                    <a:pt x="188248" y="254197"/>
                  </a:lnTo>
                  <a:cubicBezTo>
                    <a:pt x="188248" y="262807"/>
                    <a:pt x="181923" y="266176"/>
                    <a:pt x="179000" y="267952"/>
                  </a:cubicBezTo>
                  <a:cubicBezTo>
                    <a:pt x="178064" y="268518"/>
                    <a:pt x="176052" y="269728"/>
                    <a:pt x="175107" y="270316"/>
                  </a:cubicBezTo>
                  <a:cubicBezTo>
                    <a:pt x="169195" y="274142"/>
                    <a:pt x="162409" y="280058"/>
                    <a:pt x="156077" y="288200"/>
                  </a:cubicBezTo>
                  <a:cubicBezTo>
                    <a:pt x="144641" y="302865"/>
                    <a:pt x="135720" y="322851"/>
                    <a:pt x="131018" y="344493"/>
                  </a:cubicBezTo>
                  <a:cubicBezTo>
                    <a:pt x="129193" y="352823"/>
                    <a:pt x="134454" y="360980"/>
                    <a:pt x="142757" y="362793"/>
                  </a:cubicBezTo>
                  <a:cubicBezTo>
                    <a:pt x="151075" y="364588"/>
                    <a:pt x="159236" y="359357"/>
                    <a:pt x="161057" y="351039"/>
                  </a:cubicBezTo>
                  <a:cubicBezTo>
                    <a:pt x="164822" y="333818"/>
                    <a:pt x="171642" y="318194"/>
                    <a:pt x="180323" y="307099"/>
                  </a:cubicBezTo>
                  <a:cubicBezTo>
                    <a:pt x="184729" y="301434"/>
                    <a:pt x="193722" y="291902"/>
                    <a:pt x="204142" y="291902"/>
                  </a:cubicBezTo>
                  <a:cubicBezTo>
                    <a:pt x="214585" y="291902"/>
                    <a:pt x="223562" y="301434"/>
                    <a:pt x="227991" y="307099"/>
                  </a:cubicBezTo>
                  <a:cubicBezTo>
                    <a:pt x="236665" y="318194"/>
                    <a:pt x="243515" y="333818"/>
                    <a:pt x="247261" y="351039"/>
                  </a:cubicBezTo>
                  <a:cubicBezTo>
                    <a:pt x="249064" y="359357"/>
                    <a:pt x="257254" y="364588"/>
                    <a:pt x="265535" y="362793"/>
                  </a:cubicBezTo>
                  <a:cubicBezTo>
                    <a:pt x="273831" y="360983"/>
                    <a:pt x="279121" y="352823"/>
                    <a:pt x="277304" y="344493"/>
                  </a:cubicBezTo>
                  <a:cubicBezTo>
                    <a:pt x="272594" y="322851"/>
                    <a:pt x="263680" y="302865"/>
                    <a:pt x="252237" y="288200"/>
                  </a:cubicBezTo>
                  <a:cubicBezTo>
                    <a:pt x="245898" y="280054"/>
                    <a:pt x="239101" y="274138"/>
                    <a:pt x="233229" y="270316"/>
                  </a:cubicBezTo>
                  <a:cubicBezTo>
                    <a:pt x="232259" y="269728"/>
                    <a:pt x="230251" y="268521"/>
                    <a:pt x="229295" y="267952"/>
                  </a:cubicBezTo>
                  <a:cubicBezTo>
                    <a:pt x="226399" y="266176"/>
                    <a:pt x="220063" y="262807"/>
                    <a:pt x="220063" y="254197"/>
                  </a:cubicBezTo>
                  <a:lnTo>
                    <a:pt x="220063" y="229183"/>
                  </a:lnTo>
                  <a:cubicBezTo>
                    <a:pt x="232802" y="232544"/>
                    <a:pt x="245223" y="239966"/>
                    <a:pt x="257194" y="251394"/>
                  </a:cubicBezTo>
                  <a:cubicBezTo>
                    <a:pt x="273797" y="267236"/>
                    <a:pt x="288957" y="290467"/>
                    <a:pt x="301029" y="318632"/>
                  </a:cubicBezTo>
                  <a:cubicBezTo>
                    <a:pt x="304372" y="326430"/>
                    <a:pt x="313405" y="330053"/>
                    <a:pt x="321218" y="326733"/>
                  </a:cubicBezTo>
                  <a:cubicBezTo>
                    <a:pt x="329007" y="323353"/>
                    <a:pt x="332646" y="314308"/>
                    <a:pt x="329300" y="30648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grpSp>
      <p:cxnSp>
        <p:nvCxnSpPr>
          <p:cNvPr id="32" name="直接连接符 31">
            <a:extLst>
              <a:ext uri="{FF2B5EF4-FFF2-40B4-BE49-F238E27FC236}">
                <a16:creationId xmlns:a16="http://schemas.microsoft.com/office/drawing/2014/main" id="{DDC88656-A81A-4C4B-A491-22E2A16466B0}"/>
              </a:ext>
            </a:extLst>
          </p:cNvPr>
          <p:cNvCxnSpPr>
            <a:cxnSpLocks/>
          </p:cNvCxnSpPr>
          <p:nvPr/>
        </p:nvCxnSpPr>
        <p:spPr>
          <a:xfrm>
            <a:off x="1193663" y="3772791"/>
            <a:ext cx="4349752" cy="0"/>
          </a:xfrm>
          <a:prstGeom prst="line">
            <a:avLst/>
          </a:prstGeom>
          <a:ln w="19050" cap="rnd">
            <a:gradFill>
              <a:gsLst>
                <a:gs pos="0">
                  <a:srgbClr val="9B0000"/>
                </a:gs>
                <a:gs pos="100000">
                  <a:srgbClr val="9B0000">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FC063D74-5B04-421E-841B-4BE44FEC9FF5}"/>
              </a:ext>
            </a:extLst>
          </p:cNvPr>
          <p:cNvSpPr/>
          <p:nvPr/>
        </p:nvSpPr>
        <p:spPr>
          <a:xfrm>
            <a:off x="1175729" y="4880844"/>
            <a:ext cx="1891012" cy="413496"/>
          </a:xfrm>
          <a:prstGeom prst="roundRect">
            <a:avLst/>
          </a:prstGeom>
          <a:no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74BAD937-72DC-4E7F-94C8-A4EABEBCDE2A}"/>
              </a:ext>
            </a:extLst>
          </p:cNvPr>
          <p:cNvSpPr txBox="1"/>
          <p:nvPr/>
        </p:nvSpPr>
        <p:spPr>
          <a:xfrm>
            <a:off x="1277800" y="4924303"/>
            <a:ext cx="168557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答辩人：陈西</a:t>
            </a:r>
            <a:r>
              <a:rPr lang="en-US" altLang="zh-CN" sz="1600" dirty="0">
                <a:solidFill>
                  <a:schemeClr val="tx1">
                    <a:lumMod val="75000"/>
                    <a:lumOff val="25000"/>
                  </a:schemeClr>
                </a:solidFill>
              </a:rPr>
              <a:t>X</a:t>
            </a:r>
            <a:endParaRPr lang="zh-CN" altLang="en-US" sz="1600" dirty="0">
              <a:solidFill>
                <a:schemeClr val="tx1">
                  <a:lumMod val="75000"/>
                  <a:lumOff val="25000"/>
                </a:schemeClr>
              </a:solidFill>
            </a:endParaRPr>
          </a:p>
        </p:txBody>
      </p:sp>
      <p:sp>
        <p:nvSpPr>
          <p:cNvPr id="35" name="文本框 34">
            <a:extLst>
              <a:ext uri="{FF2B5EF4-FFF2-40B4-BE49-F238E27FC236}">
                <a16:creationId xmlns:a16="http://schemas.microsoft.com/office/drawing/2014/main" id="{8EAB2864-B011-462F-A51F-7ED2A8F7C61E}"/>
              </a:ext>
            </a:extLst>
          </p:cNvPr>
          <p:cNvSpPr txBox="1"/>
          <p:nvPr/>
        </p:nvSpPr>
        <p:spPr>
          <a:xfrm>
            <a:off x="1054472" y="2822826"/>
            <a:ext cx="4488943" cy="769441"/>
          </a:xfrm>
          <a:prstGeom prst="rect">
            <a:avLst/>
          </a:prstGeom>
          <a:noFill/>
        </p:spPr>
        <p:txBody>
          <a:bodyPr wrap="square" rtlCol="0">
            <a:spAutoFit/>
          </a:bodyPr>
          <a:lstStyle/>
          <a:p>
            <a:pPr algn="dist"/>
            <a:r>
              <a:rPr lang="zh-CN" altLang="en-US" sz="4400" dirty="0">
                <a:solidFill>
                  <a:srgbClr val="9B0000"/>
                </a:solidFill>
                <a:latin typeface="思源黑体 Bold" panose="020B0800000000000000" pitchFamily="34" charset="-122"/>
                <a:ea typeface="思源黑体 Bold" panose="020B0800000000000000" pitchFamily="34" charset="-122"/>
              </a:rPr>
              <a:t>毕业论文答辩</a:t>
            </a:r>
          </a:p>
        </p:txBody>
      </p:sp>
      <p:cxnSp>
        <p:nvCxnSpPr>
          <p:cNvPr id="36" name="直接连接符 35">
            <a:extLst>
              <a:ext uri="{FF2B5EF4-FFF2-40B4-BE49-F238E27FC236}">
                <a16:creationId xmlns:a16="http://schemas.microsoft.com/office/drawing/2014/main" id="{75842CA0-1DEA-4C32-930B-D69FFB1C7727}"/>
              </a:ext>
            </a:extLst>
          </p:cNvPr>
          <p:cNvCxnSpPr/>
          <p:nvPr/>
        </p:nvCxnSpPr>
        <p:spPr>
          <a:xfrm>
            <a:off x="925793" y="6060498"/>
            <a:ext cx="320936"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E21DCC77-61A6-4BB4-B888-027112B49ADC}"/>
              </a:ext>
            </a:extLst>
          </p:cNvPr>
          <p:cNvCxnSpPr>
            <a:cxnSpLocks/>
          </p:cNvCxnSpPr>
          <p:nvPr/>
        </p:nvCxnSpPr>
        <p:spPr>
          <a:xfrm>
            <a:off x="925793" y="5939848"/>
            <a:ext cx="174801"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sp>
        <p:nvSpPr>
          <p:cNvPr id="43" name="任意多边形: 形状 42">
            <a:extLst>
              <a:ext uri="{FF2B5EF4-FFF2-40B4-BE49-F238E27FC236}">
                <a16:creationId xmlns:a16="http://schemas.microsoft.com/office/drawing/2014/main" id="{FD384D64-AD8B-40B9-A8AA-83D40BF4A086}"/>
              </a:ext>
            </a:extLst>
          </p:cNvPr>
          <p:cNvSpPr/>
          <p:nvPr/>
        </p:nvSpPr>
        <p:spPr>
          <a:xfrm>
            <a:off x="5970198" y="504497"/>
            <a:ext cx="1085539" cy="5845503"/>
          </a:xfrm>
          <a:custGeom>
            <a:avLst/>
            <a:gdLst>
              <a:gd name="connsiteX0" fmla="*/ 1085539 w 5496954"/>
              <a:gd name="connsiteY0" fmla="*/ 0 h 5849006"/>
              <a:gd name="connsiteX1" fmla="*/ 5496954 w 5496954"/>
              <a:gd name="connsiteY1" fmla="*/ 0 h 5849006"/>
              <a:gd name="connsiteX2" fmla="*/ 5496954 w 5496954"/>
              <a:gd name="connsiteY2" fmla="*/ 5849006 h 5849006"/>
              <a:gd name="connsiteX3" fmla="*/ 1085539 w 5496954"/>
              <a:gd name="connsiteY3" fmla="*/ 5849006 h 5849006"/>
              <a:gd name="connsiteX4" fmla="*/ 992509 w 5496954"/>
              <a:gd name="connsiteY4" fmla="*/ 5739563 h 5849006"/>
              <a:gd name="connsiteX5" fmla="*/ 0 w 5496954"/>
              <a:gd name="connsiteY5" fmla="*/ 2924503 h 5849006"/>
              <a:gd name="connsiteX6" fmla="*/ 992509 w 5496954"/>
              <a:gd name="connsiteY6" fmla="*/ 109444 h 5849006"/>
              <a:gd name="connsiteX0" fmla="*/ 5496954 w 5588394"/>
              <a:gd name="connsiteY0" fmla="*/ 0 h 5849006"/>
              <a:gd name="connsiteX1" fmla="*/ 5496954 w 5588394"/>
              <a:gd name="connsiteY1" fmla="*/ 5849006 h 5849006"/>
              <a:gd name="connsiteX2" fmla="*/ 1085539 w 5588394"/>
              <a:gd name="connsiteY2" fmla="*/ 5849006 h 5849006"/>
              <a:gd name="connsiteX3" fmla="*/ 992509 w 5588394"/>
              <a:gd name="connsiteY3" fmla="*/ 5739563 h 5849006"/>
              <a:gd name="connsiteX4" fmla="*/ 0 w 5588394"/>
              <a:gd name="connsiteY4" fmla="*/ 2924503 h 5849006"/>
              <a:gd name="connsiteX5" fmla="*/ 992509 w 5588394"/>
              <a:gd name="connsiteY5" fmla="*/ 109444 h 5849006"/>
              <a:gd name="connsiteX6" fmla="*/ 1085539 w 5588394"/>
              <a:gd name="connsiteY6" fmla="*/ 0 h 5849006"/>
              <a:gd name="connsiteX7" fmla="*/ 5588394 w 5588394"/>
              <a:gd name="connsiteY7" fmla="*/ 91440 h 5849006"/>
              <a:gd name="connsiteX0" fmla="*/ 5496954 w 5496954"/>
              <a:gd name="connsiteY0" fmla="*/ 0 h 5849006"/>
              <a:gd name="connsiteX1" fmla="*/ 5496954 w 5496954"/>
              <a:gd name="connsiteY1" fmla="*/ 5849006 h 5849006"/>
              <a:gd name="connsiteX2" fmla="*/ 1085539 w 5496954"/>
              <a:gd name="connsiteY2" fmla="*/ 5849006 h 5849006"/>
              <a:gd name="connsiteX3" fmla="*/ 992509 w 5496954"/>
              <a:gd name="connsiteY3" fmla="*/ 5739563 h 5849006"/>
              <a:gd name="connsiteX4" fmla="*/ 0 w 5496954"/>
              <a:gd name="connsiteY4" fmla="*/ 2924503 h 5849006"/>
              <a:gd name="connsiteX5" fmla="*/ 992509 w 5496954"/>
              <a:gd name="connsiteY5" fmla="*/ 109444 h 5849006"/>
              <a:gd name="connsiteX6" fmla="*/ 1085539 w 5496954"/>
              <a:gd name="connsiteY6" fmla="*/ 0 h 5849006"/>
              <a:gd name="connsiteX0" fmla="*/ 5496954 w 5496954"/>
              <a:gd name="connsiteY0" fmla="*/ 5849006 h 5849006"/>
              <a:gd name="connsiteX1" fmla="*/ 1085539 w 5496954"/>
              <a:gd name="connsiteY1" fmla="*/ 5849006 h 5849006"/>
              <a:gd name="connsiteX2" fmla="*/ 992509 w 5496954"/>
              <a:gd name="connsiteY2" fmla="*/ 5739563 h 5849006"/>
              <a:gd name="connsiteX3" fmla="*/ 0 w 5496954"/>
              <a:gd name="connsiteY3" fmla="*/ 2924503 h 5849006"/>
              <a:gd name="connsiteX4" fmla="*/ 992509 w 5496954"/>
              <a:gd name="connsiteY4" fmla="*/ 109444 h 5849006"/>
              <a:gd name="connsiteX5" fmla="*/ 1085539 w 5496954"/>
              <a:gd name="connsiteY5" fmla="*/ 0 h 5849006"/>
              <a:gd name="connsiteX0" fmla="*/ 1085539 w 1085539"/>
              <a:gd name="connsiteY0" fmla="*/ 5849006 h 5849006"/>
              <a:gd name="connsiteX1" fmla="*/ 992509 w 1085539"/>
              <a:gd name="connsiteY1" fmla="*/ 5739563 h 5849006"/>
              <a:gd name="connsiteX2" fmla="*/ 0 w 1085539"/>
              <a:gd name="connsiteY2" fmla="*/ 2924503 h 5849006"/>
              <a:gd name="connsiteX3" fmla="*/ 992509 w 1085539"/>
              <a:gd name="connsiteY3" fmla="*/ 109444 h 5849006"/>
              <a:gd name="connsiteX4" fmla="*/ 1085539 w 1085539"/>
              <a:gd name="connsiteY4" fmla="*/ 0 h 584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539" h="5849006">
                <a:moveTo>
                  <a:pt x="1085539" y="5849006"/>
                </a:moveTo>
                <a:lnTo>
                  <a:pt x="992509" y="5739563"/>
                </a:lnTo>
                <a:cubicBezTo>
                  <a:pt x="371841" y="4970708"/>
                  <a:pt x="0" y="3991194"/>
                  <a:pt x="0" y="2924503"/>
                </a:cubicBezTo>
                <a:cubicBezTo>
                  <a:pt x="0" y="1857813"/>
                  <a:pt x="371841" y="878300"/>
                  <a:pt x="992509" y="109444"/>
                </a:cubicBezTo>
                <a:lnTo>
                  <a:pt x="1085539"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4" name="椭圆 43">
            <a:extLst>
              <a:ext uri="{FF2B5EF4-FFF2-40B4-BE49-F238E27FC236}">
                <a16:creationId xmlns:a16="http://schemas.microsoft.com/office/drawing/2014/main" id="{F727646D-35DB-43A8-9649-10BE97141CF5}"/>
              </a:ext>
            </a:extLst>
          </p:cNvPr>
          <p:cNvSpPr/>
          <p:nvPr/>
        </p:nvSpPr>
        <p:spPr>
          <a:xfrm>
            <a:off x="6637476" y="5816023"/>
            <a:ext cx="114300" cy="1143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1EEFB579-F254-4095-90F2-380588865AF8}"/>
              </a:ext>
            </a:extLst>
          </p:cNvPr>
          <p:cNvSpPr/>
          <p:nvPr/>
        </p:nvSpPr>
        <p:spPr>
          <a:xfrm>
            <a:off x="6767459" y="5994340"/>
            <a:ext cx="61396" cy="6139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Group 46">
            <a:extLst>
              <a:ext uri="{FF2B5EF4-FFF2-40B4-BE49-F238E27FC236}">
                <a16:creationId xmlns:a16="http://schemas.microsoft.com/office/drawing/2014/main" id="{34100F59-6D25-C944-AF9A-4109E0FF02BB}"/>
              </a:ext>
            </a:extLst>
          </p:cNvPr>
          <p:cNvGrpSpPr/>
          <p:nvPr/>
        </p:nvGrpSpPr>
        <p:grpSpPr>
          <a:xfrm>
            <a:off x="557650" y="500994"/>
            <a:ext cx="11076699" cy="5849006"/>
            <a:chOff x="557650" y="500994"/>
            <a:chExt cx="11076699" cy="5849006"/>
          </a:xfrm>
        </p:grpSpPr>
        <p:sp>
          <p:nvSpPr>
            <p:cNvPr id="2" name="矩形 1">
              <a:extLst>
                <a:ext uri="{FF2B5EF4-FFF2-40B4-BE49-F238E27FC236}">
                  <a16:creationId xmlns:a16="http://schemas.microsoft.com/office/drawing/2014/main" id="{FCC615C3-692E-4F69-8BA1-03E8AC70AF15}"/>
                </a:ext>
              </a:extLst>
            </p:cNvPr>
            <p:cNvSpPr/>
            <p:nvPr/>
          </p:nvSpPr>
          <p:spPr>
            <a:xfrm>
              <a:off x="557650" y="500994"/>
              <a:ext cx="11076699" cy="5849006"/>
            </a:xfrm>
            <a:prstGeom prst="rect">
              <a:avLst/>
            </a:prstGeom>
            <a:solidFill>
              <a:srgbClr val="FBFBFB"/>
            </a:solidFill>
            <a:ln>
              <a:noFill/>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Picture 45">
              <a:extLst>
                <a:ext uri="{FF2B5EF4-FFF2-40B4-BE49-F238E27FC236}">
                  <a16:creationId xmlns:a16="http://schemas.microsoft.com/office/drawing/2014/main" id="{0A52649D-7F07-1047-972E-5A18B64A7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65" y="5262857"/>
              <a:ext cx="874866" cy="1017536"/>
            </a:xfrm>
            <a:prstGeom prst="rect">
              <a:avLst/>
            </a:prstGeom>
          </p:spPr>
        </p:pic>
      </p:grpSp>
      <p:sp>
        <p:nvSpPr>
          <p:cNvPr id="5" name="Rectangle 4">
            <a:extLst>
              <a:ext uri="{FF2B5EF4-FFF2-40B4-BE49-F238E27FC236}">
                <a16:creationId xmlns:a16="http://schemas.microsoft.com/office/drawing/2014/main" id="{BD7420CE-10A5-0546-9FC4-CF34652A4896}"/>
              </a:ext>
            </a:extLst>
          </p:cNvPr>
          <p:cNvSpPr/>
          <p:nvPr/>
        </p:nvSpPr>
        <p:spPr>
          <a:xfrm>
            <a:off x="1078011" y="910031"/>
            <a:ext cx="9664798" cy="707886"/>
          </a:xfrm>
          <a:prstGeom prst="rect">
            <a:avLst/>
          </a:prstGeom>
          <a:noFill/>
        </p:spPr>
        <p:txBody>
          <a:bodyPr wrap="square" lIns="91440" tIns="45720" rIns="91440" bIns="45720">
            <a:spAutoFit/>
          </a:bodyPr>
          <a:lstStyle/>
          <a:p>
            <a:r>
              <a:rPr lang="en-US" sz="4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III. Results (Models Inspection)</a:t>
            </a:r>
          </a:p>
        </p:txBody>
      </p:sp>
      <p:sp>
        <p:nvSpPr>
          <p:cNvPr id="49" name="TextBox 48">
            <a:extLst>
              <a:ext uri="{FF2B5EF4-FFF2-40B4-BE49-F238E27FC236}">
                <a16:creationId xmlns:a16="http://schemas.microsoft.com/office/drawing/2014/main" id="{B45AE358-B17D-4ABB-A1DF-F793FDC505E6}"/>
              </a:ext>
            </a:extLst>
          </p:cNvPr>
          <p:cNvSpPr txBox="1"/>
          <p:nvPr/>
        </p:nvSpPr>
        <p:spPr>
          <a:xfrm>
            <a:off x="1655970" y="2461777"/>
            <a:ext cx="4061670" cy="2241960"/>
          </a:xfrm>
          <a:prstGeom prst="rect">
            <a:avLst/>
          </a:prstGeom>
          <a:noFill/>
        </p:spPr>
        <p:txBody>
          <a:bodyPr wrap="square" rtlCol="0">
            <a:spAutoFit/>
          </a:bodyPr>
          <a:lstStyle/>
          <a:p>
            <a:pPr marL="342900" indent="-342900">
              <a:lnSpc>
                <a:spcPct val="150000"/>
              </a:lnSpc>
              <a:buFont typeface="Wingdings" pitchFamily="2" charset="2"/>
              <a:buChar char="Ø"/>
            </a:pPr>
            <a:r>
              <a:rPr lang="en-US" sz="2400" dirty="0">
                <a:ln w="0"/>
                <a:latin typeface="Times New Roman" panose="02020603050405020304" pitchFamily="18" charset="0"/>
                <a:cs typeface="Times New Roman" panose="02020603050405020304" pitchFamily="18" charset="0"/>
              </a:rPr>
              <a:t>LR with L1 model: First 50 points. The p</a:t>
            </a:r>
            <a:r>
              <a:rPr lang="en-US" altLang="zh-CN" sz="2400" dirty="0">
                <a:ln w="0"/>
                <a:latin typeface="Times New Roman" panose="02020603050405020304" pitchFamily="18" charset="0"/>
                <a:cs typeface="Times New Roman" panose="02020603050405020304" pitchFamily="18" charset="0"/>
              </a:rPr>
              <a:t>redicted price are generally away from the true price</a:t>
            </a:r>
            <a:endParaRPr lang="en-US" sz="2400" dirty="0">
              <a:ln w="0"/>
              <a:latin typeface="Times New Roman" panose="02020603050405020304" pitchFamily="18" charset="0"/>
              <a:cs typeface="Times New Roman" panose="02020603050405020304" pitchFamily="18" charset="0"/>
            </a:endParaRPr>
          </a:p>
        </p:txBody>
      </p:sp>
      <p:sp>
        <p:nvSpPr>
          <p:cNvPr id="38" name="Rectangle 1">
            <a:extLst>
              <a:ext uri="{FF2B5EF4-FFF2-40B4-BE49-F238E27FC236}">
                <a16:creationId xmlns:a16="http://schemas.microsoft.com/office/drawing/2014/main" id="{FA19B2AA-CB32-4FBB-952F-7A7C5A5BFA9F}"/>
              </a:ext>
            </a:extLst>
          </p:cNvPr>
          <p:cNvSpPr>
            <a:spLocks noChangeArrowheads="1"/>
          </p:cNvSpPr>
          <p:nvPr/>
        </p:nvSpPr>
        <p:spPr bwMode="auto">
          <a:xfrm>
            <a:off x="0" y="120878"/>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0" name="Rectangle 3">
            <a:extLst>
              <a:ext uri="{FF2B5EF4-FFF2-40B4-BE49-F238E27FC236}">
                <a16:creationId xmlns:a16="http://schemas.microsoft.com/office/drawing/2014/main" id="{A8F7716C-22FC-4F6C-963F-2E86526348AE}"/>
              </a:ext>
            </a:extLst>
          </p:cNvPr>
          <p:cNvSpPr>
            <a:spLocks noChangeArrowheads="1"/>
          </p:cNvSpPr>
          <p:nvPr/>
        </p:nvSpPr>
        <p:spPr bwMode="auto">
          <a:xfrm>
            <a:off x="0" y="120878"/>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8AE08D0E-37D9-48B7-9A70-CA65AB348C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0198" y="2142552"/>
            <a:ext cx="5486411" cy="3657607"/>
          </a:xfrm>
          <a:prstGeom prst="rect">
            <a:avLst/>
          </a:prstGeom>
        </p:spPr>
      </p:pic>
    </p:spTree>
    <p:extLst>
      <p:ext uri="{BB962C8B-B14F-4D97-AF65-F5344CB8AC3E}">
        <p14:creationId xmlns:p14="http://schemas.microsoft.com/office/powerpoint/2010/main" val="12097387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全套毕业答辩PPT模板合集"/>
  <p:tag name="ISPRING_FIRST_PUBLISH"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陈西】全套毕业答辩PPT模板合集" id="{BBF770A4-5239-C24E-B6EA-EDB31B6AABDE}" vid="{6889731A-0F4C-7946-9EB1-E95D3461DD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主题​​</Template>
  <TotalTime>1241</TotalTime>
  <Words>1800</Words>
  <Application>Microsoft Office PowerPoint</Application>
  <PresentationFormat>Widescreen</PresentationFormat>
  <Paragraphs>204</Paragraphs>
  <Slides>14</Slides>
  <Notes>14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Adobe Hebrew</vt:lpstr>
      <vt:lpstr>-apple-system</vt:lpstr>
      <vt:lpstr>charter</vt:lpstr>
      <vt:lpstr>等线</vt:lpstr>
      <vt:lpstr>思源黑体 Bold</vt:lpstr>
      <vt:lpstr>思源黑体 CN Normal</vt:lpstr>
      <vt:lpstr>Arial</vt:lpstr>
      <vt:lpstr>Calibri</vt:lpstr>
      <vt:lpstr>Roboto</vt:lpstr>
      <vt:lpstr>Times New Roman</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微信搜索：陈西设计之家</dc:subject>
  <dc:creator>Zhao, Tongtong</dc:creator>
  <cp:keywords>微信搜索：陈西设计之家</cp:keywords>
  <dc:description>微信搜索：陈西设计之家</dc:description>
  <cp:lastModifiedBy>双星 Lucifer</cp:lastModifiedBy>
  <cp:revision>35</cp:revision>
  <dcterms:created xsi:type="dcterms:W3CDTF">2021-10-14T03:17:40Z</dcterms:created>
  <dcterms:modified xsi:type="dcterms:W3CDTF">2021-12-10T15:54:06Z</dcterms:modified>
  <cp:category>微信搜索：陈西设计之家</cp:category>
</cp:coreProperties>
</file>