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E443-D15E-4F4D-91AC-D8BF28BBEE2F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530B-B3FB-40C3-BB27-87B4283C99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Program code for generic ESP8266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----------(c)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Electronics-project-hub-------- //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#include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ThingSpeak.h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#include &lt;ESP8266WiFi.h&gt;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//------- WI-FI details ----------//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ssid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 = "XXXXXXXXXXX"; // SSID here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 pass[] = "YYYYYYYYYYY";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Passowrd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here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//--------------------------------////----------- Channel details ----------------//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unsigned long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Channel_ID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123456; // Channel ID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 char *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myWriteAPIKey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"ABCDEFG1234"; //Your write API key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//-------------------------------------------//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Field_Number_1 = 1;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Field_Number_2 = 2;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value = "";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value_1 = 0, value_2 = 0;</a:t>
            </a:r>
          </a:p>
          <a:p>
            <a:pPr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x, y;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WiFiClient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client;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void setup()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(115200);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WiFi.mode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(WIFI_STA);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ThingSpeak.begin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(client);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internet();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void loop()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internet();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if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Serial.available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() &gt; 0)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delay(100);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while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Serial.available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() &gt; 0)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value =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Serial.readString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if (value[0] == '*')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if (value[5] == '#')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value_1 = ((value[1] - 0x30) * 10 + (value[2] - 0x30));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value_2 = ((value[3] - 0x30) * 10 + (value[4] - 0x30));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else if (value[6] == '#')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value_1 = ((value[1] - 0x30) * 100 + (value[2] - 0x30) * 10 + (value[3] - 0x30)); </a:t>
            </a:r>
          </a:p>
          <a:p>
            <a:pPr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value_2 = ((value[4] - 0x30) * 10 + (value[5] - 0x30));                   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upload();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void internet()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if 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WiFi.status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() != WL_CONNECTED)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while 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WiFi.status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() != WL_CONNECTED)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WiFi.begin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ssid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pass);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delay(5000);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void upload()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ThingSpeak.writeField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Channel_ID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Field_Number_1, value_1,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myWriteAPIKey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delay(15000);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ThingSpeak.writeField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Channel_ID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Field_Number_2, value_2,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myWriteAPIKey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delay(15000);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value = "";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----------(c) Electronics-project-hub-------- //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Program code for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Adrenio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SoftwareSerial.h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OneWire.h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DallasTemperature.h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#define USE_ARDUINO_INTERRUPTS true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PulseSensorPlayground.h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SoftwareSerial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(10, 11);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#define ONE_WIRE_BUS 9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#define TEMPERATURE_PRECISION 12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(ONE_WIRE_BUS);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DallasTemperature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sensors(&amp;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oneWire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DeviceAddress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tempDeviceAddress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numberOfDevices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temp, buzzer = 8;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PulseWire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A0;</a:t>
            </a:r>
          </a:p>
          <a:p>
            <a:pPr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myBPM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Threshold = 550;</a:t>
            </a:r>
          </a:p>
          <a:p>
            <a:pPr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PulseSensorPlayground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pulseSensor;unsigned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long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previousMillis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const long interval = 5000;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void setup()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(9600);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esp.begin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(115200);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sensors.begin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numberOfDevices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sensors.getDeviceCount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pulseSensor.analogInput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PulseWire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pulseSensor.setThreshold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(Threshold);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pulseSensor.begin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(buzzer, OUTPUT);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(buzzer, HIGH);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delay(1500);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(buzzer, LOW);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void loop()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myBPM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pulseSensor.getBeatsPerMinute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if 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pulseSensor.sawStartOfBeat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beep();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myBPM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delay(20);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sensors.requestTemperatures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for 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numberOfDevices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sensors.getAddress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tempDeviceAddress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temp =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printTemperature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tempDeviceAddress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(temp);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upload();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printTemperature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DeviceAddress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deviceAddress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tempC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sensors.getTempC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deviceAddress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tempC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void beep(){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(buzzer, HIGH);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delay(150);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(buzzer, LOW);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void upload(){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unsigned long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currentMillis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millis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if 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currentMillis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previousMillis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&gt;= interval){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previousMillis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currentMillis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esp.print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('*');</a:t>
            </a:r>
          </a:p>
          <a:p>
            <a:pPr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esp.print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myBPM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esp.print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(temp);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esp.println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('#');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// ----------(c) Electronics-project-hub -------------//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642</Words>
  <Application>Microsoft Office PowerPoint</Application>
  <PresentationFormat>On-screen Show (4:3)</PresentationFormat>
  <Paragraphs>145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CODE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</dc:title>
  <dc:creator>Gold</dc:creator>
  <cp:lastModifiedBy>Gold</cp:lastModifiedBy>
  <cp:revision>4</cp:revision>
  <dcterms:created xsi:type="dcterms:W3CDTF">2021-07-12T13:27:42Z</dcterms:created>
  <dcterms:modified xsi:type="dcterms:W3CDTF">2021-07-12T14:06:20Z</dcterms:modified>
</cp:coreProperties>
</file>