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edf5d2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edf5d2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cb39d0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cb39d0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cb39d0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acb39d0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acb39d0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acb39d0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b056a9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b056a9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NFA Builder And Simulator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Christy Dunlop 215875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</a:t>
            </a:r>
            <a:r>
              <a:rPr lang="en-GB"/>
              <a:t>Nondeterministic Finite Automaton (NFA)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Why I Choose This As A Project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Produce A</a:t>
            </a:r>
            <a:r>
              <a:rPr lang="en-GB"/>
              <a:t>n Educational Program To Build And Simulate A Nondeterministic Finite Automaton (NFA)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web-based or other portable graphical interface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the set of symbols which the NFA accepts using a simple text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state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transitions between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when a state node accepts the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Has Been Achieved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Working Construction Of Automata As A Graph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Return </a:t>
            </a:r>
            <a:r>
              <a:rPr lang="en-GB"/>
              <a:t>Whether</a:t>
            </a:r>
            <a:r>
              <a:rPr lang="en-GB"/>
              <a:t> A Stack Of </a:t>
            </a:r>
            <a:r>
              <a:rPr lang="en-GB"/>
              <a:t>Characters</a:t>
            </a:r>
            <a:r>
              <a:rPr lang="en-GB"/>
              <a:t> Passes With An Automata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Pass An Input String And Test With Various Automata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Output Of The Path Taken Through An Automata For A Given Input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Visual Representation Of Various Automata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r>
              <a:rPr lang="en-GB"/>
              <a:t> Of Software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