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1885" r:id="rId6"/>
    <p:sldId id="1908" r:id="rId7"/>
    <p:sldId id="1847" r:id="rId8"/>
    <p:sldId id="2175" r:id="rId9"/>
    <p:sldId id="2162" r:id="rId10"/>
    <p:sldId id="2077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8219"/>
    <a:srgbClr val="005D7E"/>
    <a:srgbClr val="002433"/>
    <a:srgbClr val="EAEAEA"/>
    <a:srgbClr val="F15A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89" autoAdjust="0"/>
    <p:restoredTop sz="94828" autoAdjust="0"/>
  </p:normalViewPr>
  <p:slideViewPr>
    <p:cSldViewPr>
      <p:cViewPr varScale="1">
        <p:scale>
          <a:sx n="114" d="100"/>
          <a:sy n="114" d="100"/>
        </p:scale>
        <p:origin x="180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B637CB-0C8A-B74F-A4CE-F1E12F792EC8}" type="datetimeFigureOut">
              <a:rPr lang="en-US" smtClean="0"/>
              <a:pPr/>
              <a:t>7/17/24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E12C2-EF1A-EB4A-A6E7-F1DBD4D897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33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5E917F-5968-224E-A4C4-9C97246B6842}" type="datetimeFigureOut">
              <a:rPr lang="en-US" smtClean="0"/>
              <a:pPr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FB7E0-A34A-B04B-8CCC-1DBEDE30BE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54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/>
          <p:nvPr userDrawn="1"/>
        </p:nvGrpSpPr>
        <p:grpSpPr>
          <a:xfrm>
            <a:off x="-6703" y="0"/>
            <a:ext cx="9158808" cy="1259783"/>
            <a:chOff x="-6703" y="0"/>
            <a:chExt cx="9158808" cy="1259783"/>
          </a:xfrm>
          <a:noFill/>
        </p:grpSpPr>
        <p:sp>
          <p:nvSpPr>
            <p:cNvPr id="13" name="Free Form 3"/>
            <p:cNvSpPr/>
            <p:nvPr/>
          </p:nvSpPr>
          <p:spPr>
            <a:xfrm>
              <a:off x="0" y="0"/>
              <a:ext cx="9144000" cy="1084579"/>
            </a:xfrm>
            <a:custGeom>
              <a:avLst/>
              <a:gdLst/>
              <a:ahLst/>
              <a:cxnLst/>
              <a:rect l="0" t="0" r="0" b="0"/>
              <a:pathLst>
                <a:path w="9144000" h="1084579">
                  <a:moveTo>
                    <a:pt x="0" y="0"/>
                  </a:moveTo>
                  <a:lnTo>
                    <a:pt x="0" y="1002131"/>
                  </a:lnTo>
                  <a:cubicBezTo>
                    <a:pt x="603999" y="888796"/>
                    <a:pt x="2370429" y="595287"/>
                    <a:pt x="4460494" y="595287"/>
                  </a:cubicBezTo>
                  <a:lnTo>
                    <a:pt x="4460494" y="595287"/>
                  </a:lnTo>
                  <a:cubicBezTo>
                    <a:pt x="7050049" y="595287"/>
                    <a:pt x="9144000" y="1084579"/>
                    <a:pt x="9144000" y="1084579"/>
                  </a:cubicBezTo>
                  <a:lnTo>
                    <a:pt x="9144000" y="1084579"/>
                  </a:lnTo>
                  <a:lnTo>
                    <a:pt x="9144000" y="0"/>
                  </a:lnTo>
                  <a:close/>
                </a:path>
              </a:pathLst>
            </a:custGeom>
            <a:gradFill>
              <a:gsLst>
                <a:gs pos="0">
                  <a:srgbClr val="BEE4E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 Form 4"/>
            <p:cNvSpPr/>
            <p:nvPr/>
          </p:nvSpPr>
          <p:spPr>
            <a:xfrm>
              <a:off x="-6703" y="565048"/>
              <a:ext cx="9158808" cy="569811"/>
            </a:xfrm>
            <a:custGeom>
              <a:avLst/>
              <a:gdLst/>
              <a:ahLst/>
              <a:cxnLst/>
              <a:rect l="0" t="0" r="0" b="0"/>
              <a:pathLst>
                <a:path w="9158808" h="569810">
                  <a:moveTo>
                    <a:pt x="0" y="441807"/>
                  </a:moveTo>
                  <a:cubicBezTo>
                    <a:pt x="0" y="441807"/>
                    <a:pt x="1695246" y="92354"/>
                    <a:pt x="3779951" y="55968"/>
                  </a:cubicBezTo>
                  <a:cubicBezTo>
                    <a:pt x="6986727" y="0"/>
                    <a:pt x="9158808" y="569810"/>
                    <a:pt x="9158808" y="569810"/>
                  </a:cubicBezTo>
                </a:path>
              </a:pathLst>
            </a:custGeom>
            <a:noFill/>
            <a:ln w="38100" cmpd="sng">
              <a:solidFill>
                <a:srgbClr val="B6422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 Form 5"/>
            <p:cNvSpPr/>
            <p:nvPr/>
          </p:nvSpPr>
          <p:spPr>
            <a:xfrm>
              <a:off x="-4062" y="470694"/>
              <a:ext cx="9151276" cy="789089"/>
            </a:xfrm>
            <a:custGeom>
              <a:avLst/>
              <a:gdLst/>
              <a:ahLst/>
              <a:cxnLst/>
              <a:rect l="0" t="0" r="0" b="0"/>
              <a:pathLst>
                <a:path w="9151277" h="789089">
                  <a:moveTo>
                    <a:pt x="0" y="789089"/>
                  </a:moveTo>
                  <a:cubicBezTo>
                    <a:pt x="0" y="789089"/>
                    <a:pt x="2358301" y="94310"/>
                    <a:pt x="5499595" y="39471"/>
                  </a:cubicBezTo>
                  <a:cubicBezTo>
                    <a:pt x="7761084" y="0"/>
                    <a:pt x="9151277" y="302361"/>
                    <a:pt x="9151277" y="302361"/>
                  </a:cubicBezTo>
                </a:path>
              </a:pathLst>
            </a:custGeom>
            <a:noFill/>
            <a:ln w="25400" cmpd="sng">
              <a:solidFill>
                <a:srgbClr val="3CB0C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" name="Rectangle 42"/>
          <p:cNvSpPr/>
          <p:nvPr userDrawn="1"/>
        </p:nvSpPr>
        <p:spPr>
          <a:xfrm>
            <a:off x="0" y="4229100"/>
            <a:ext cx="9144000" cy="262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E4E9"/>
              </a:gs>
            </a:gsLst>
            <a:lin ang="5400000" scaled="1"/>
            <a:tileRect/>
          </a:gra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722313" y="3252787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52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4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Image 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9226"/>
            <a:ext cx="1550163" cy="561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7692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905000"/>
            <a:ext cx="8229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62000" y="1092200"/>
            <a:ext cx="7848600" cy="812800"/>
          </a:xfrm>
        </p:spPr>
        <p:txBody>
          <a:bodyPr/>
          <a:lstStyle>
            <a:lvl1pPr algn="l">
              <a:buFontTx/>
              <a:buNone/>
              <a:defRPr sz="36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47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905000"/>
            <a:ext cx="40386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62000" y="1092200"/>
            <a:ext cx="7848600" cy="812800"/>
          </a:xfrm>
        </p:spPr>
        <p:txBody>
          <a:bodyPr/>
          <a:lstStyle>
            <a:lvl1pPr algn="l">
              <a:buFontTx/>
              <a:buNone/>
              <a:defRPr sz="36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84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43000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05587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43000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05587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79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09600" y="1143000"/>
            <a:ext cx="8229600" cy="812800"/>
          </a:xfrm>
        </p:spPr>
        <p:txBody>
          <a:bodyPr/>
          <a:lstStyle>
            <a:lvl1pPr>
              <a:buFontTx/>
              <a:buNone/>
              <a:defRPr sz="3600" b="1">
                <a:solidFill>
                  <a:schemeClr val="accent1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2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 userDrawn="1"/>
        </p:nvCxnSpPr>
        <p:spPr>
          <a:xfrm flipH="1">
            <a:off x="3442730" y="1981198"/>
            <a:ext cx="1588" cy="4191002"/>
          </a:xfrm>
          <a:prstGeom prst="line">
            <a:avLst/>
          </a:prstGeom>
          <a:ln w="3175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765296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1" y="1765297"/>
            <a:ext cx="5334000" cy="417830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2927347"/>
            <a:ext cx="3008313" cy="324485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62000" y="1092200"/>
            <a:ext cx="7848600" cy="812800"/>
          </a:xfrm>
        </p:spPr>
        <p:txBody>
          <a:bodyPr/>
          <a:lstStyle>
            <a:lvl1pPr algn="l">
              <a:buFontTx/>
              <a:buNone/>
              <a:defRPr sz="3600" b="1">
                <a:solidFill>
                  <a:srgbClr val="367C99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7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066800" y="1308100"/>
            <a:ext cx="7315200" cy="4330700"/>
          </a:xfrm>
          <a:prstGeom prst="rect">
            <a:avLst/>
          </a:prstGeom>
          <a:noFill/>
          <a:ln w="3175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  <a:latin typeface="Arial" charset="0"/>
              <a:ea typeface="ヒラギノ角ゴ Pro W3" charset="0"/>
              <a:cs typeface="Geneva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315200" cy="4905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005D7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60163" y="1425575"/>
            <a:ext cx="7118864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800" y="5638800"/>
            <a:ext cx="7315200" cy="6096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8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828800"/>
            <a:ext cx="7696200" cy="43434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62000" y="1092200"/>
            <a:ext cx="7848600" cy="812800"/>
          </a:xfrm>
        </p:spPr>
        <p:txBody>
          <a:bodyPr/>
          <a:lstStyle>
            <a:lvl1pPr algn="l">
              <a:buFontTx/>
              <a:buNone/>
              <a:defRPr sz="3600" b="1">
                <a:solidFill>
                  <a:srgbClr val="367C99"/>
                </a:solidFill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17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/>
          <p:cNvGrpSpPr/>
          <p:nvPr/>
        </p:nvGrpSpPr>
        <p:grpSpPr>
          <a:xfrm>
            <a:off x="-6703" y="0"/>
            <a:ext cx="9158808" cy="1259783"/>
            <a:chOff x="-6703" y="0"/>
            <a:chExt cx="9158808" cy="1259783"/>
          </a:xfrm>
          <a:noFill/>
        </p:grpSpPr>
        <p:sp>
          <p:nvSpPr>
            <p:cNvPr id="18" name="Free Form 3"/>
            <p:cNvSpPr/>
            <p:nvPr/>
          </p:nvSpPr>
          <p:spPr>
            <a:xfrm>
              <a:off x="0" y="0"/>
              <a:ext cx="9144000" cy="1084579"/>
            </a:xfrm>
            <a:custGeom>
              <a:avLst/>
              <a:gdLst/>
              <a:ahLst/>
              <a:cxnLst/>
              <a:rect l="0" t="0" r="0" b="0"/>
              <a:pathLst>
                <a:path w="9144000" h="1084579">
                  <a:moveTo>
                    <a:pt x="0" y="0"/>
                  </a:moveTo>
                  <a:lnTo>
                    <a:pt x="0" y="1002131"/>
                  </a:lnTo>
                  <a:cubicBezTo>
                    <a:pt x="603999" y="888796"/>
                    <a:pt x="2370429" y="595287"/>
                    <a:pt x="4460494" y="595287"/>
                  </a:cubicBezTo>
                  <a:lnTo>
                    <a:pt x="4460494" y="595287"/>
                  </a:lnTo>
                  <a:cubicBezTo>
                    <a:pt x="7050049" y="595287"/>
                    <a:pt x="9144000" y="1084579"/>
                    <a:pt x="9144000" y="1084579"/>
                  </a:cubicBezTo>
                  <a:lnTo>
                    <a:pt x="9144000" y="1084579"/>
                  </a:lnTo>
                  <a:lnTo>
                    <a:pt x="9144000" y="0"/>
                  </a:lnTo>
                  <a:close/>
                </a:path>
              </a:pathLst>
            </a:custGeom>
            <a:gradFill>
              <a:gsLst>
                <a:gs pos="0">
                  <a:srgbClr val="BEE4E9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2700" cmpd="sng">
              <a:noFill/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 Form 4"/>
            <p:cNvSpPr/>
            <p:nvPr/>
          </p:nvSpPr>
          <p:spPr>
            <a:xfrm>
              <a:off x="-6703" y="565048"/>
              <a:ext cx="9158808" cy="569811"/>
            </a:xfrm>
            <a:custGeom>
              <a:avLst/>
              <a:gdLst/>
              <a:ahLst/>
              <a:cxnLst/>
              <a:rect l="0" t="0" r="0" b="0"/>
              <a:pathLst>
                <a:path w="9158808" h="569810">
                  <a:moveTo>
                    <a:pt x="0" y="441807"/>
                  </a:moveTo>
                  <a:cubicBezTo>
                    <a:pt x="0" y="441807"/>
                    <a:pt x="1695246" y="92354"/>
                    <a:pt x="3779951" y="55968"/>
                  </a:cubicBezTo>
                  <a:cubicBezTo>
                    <a:pt x="6986727" y="0"/>
                    <a:pt x="9158808" y="569810"/>
                    <a:pt x="9158808" y="569810"/>
                  </a:cubicBezTo>
                </a:path>
              </a:pathLst>
            </a:custGeom>
            <a:noFill/>
            <a:ln w="38100" cmpd="sng">
              <a:solidFill>
                <a:srgbClr val="B64222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 Form 5"/>
            <p:cNvSpPr/>
            <p:nvPr/>
          </p:nvSpPr>
          <p:spPr>
            <a:xfrm>
              <a:off x="-4062" y="470694"/>
              <a:ext cx="9151276" cy="789089"/>
            </a:xfrm>
            <a:custGeom>
              <a:avLst/>
              <a:gdLst/>
              <a:ahLst/>
              <a:cxnLst/>
              <a:rect l="0" t="0" r="0" b="0"/>
              <a:pathLst>
                <a:path w="9151277" h="789089">
                  <a:moveTo>
                    <a:pt x="0" y="789089"/>
                  </a:moveTo>
                  <a:cubicBezTo>
                    <a:pt x="0" y="789089"/>
                    <a:pt x="2358301" y="94310"/>
                    <a:pt x="5499595" y="39471"/>
                  </a:cubicBezTo>
                  <a:cubicBezTo>
                    <a:pt x="7761084" y="0"/>
                    <a:pt x="9151277" y="302361"/>
                    <a:pt x="9151277" y="302361"/>
                  </a:cubicBezTo>
                </a:path>
              </a:pathLst>
            </a:custGeom>
            <a:noFill/>
            <a:ln w="25400" cmpd="sng">
              <a:solidFill>
                <a:srgbClr val="3CB0C3"/>
              </a:solidFill>
              <a:prstDash val="solid"/>
            </a:ln>
          </p:spPr>
          <p:txBody>
            <a:bodyPr anchor="ctr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4" name="Rectangle 42"/>
          <p:cNvSpPr/>
          <p:nvPr/>
        </p:nvSpPr>
        <p:spPr>
          <a:xfrm>
            <a:off x="0" y="4229100"/>
            <a:ext cx="9144000" cy="26289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EE4E9"/>
              </a:gs>
            </a:gsLst>
            <a:lin ang="5400000" scaled="1"/>
            <a:tileRect/>
          </a:gradFill>
          <a:ln w="12700" cmpd="sng">
            <a:noFill/>
            <a:prstDash val="solid"/>
          </a:ln>
        </p:spPr>
        <p:txBody>
          <a:bodyPr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838200" y="1143000"/>
            <a:ext cx="777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600" y="6458435"/>
            <a:ext cx="83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DF7B6-647B-B242-B944-36A31F94FA1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Image 2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550" y="149226"/>
            <a:ext cx="1550163" cy="56197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ヒラギノ角ゴ Pro W3" charset="0"/>
          <a:cs typeface="Geneva" pitchFamily="-111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0"/>
          <a:cs typeface="Geneva" pitchFamily="-111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0"/>
          <a:cs typeface="Geneva" pitchFamily="-111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0"/>
          <a:cs typeface="Geneva" pitchFamily="-111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" charset="0"/>
          <a:ea typeface="ヒラギノ角ゴ Pro W3" charset="0"/>
          <a:cs typeface="Geneva" pitchFamily="-111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9000"/>
        <a:buFont typeface="Wingdings" charset="0"/>
        <a:buChar char=""/>
        <a:defRPr sz="3200">
          <a:solidFill>
            <a:schemeClr val="accent1"/>
          </a:solidFill>
          <a:latin typeface="Calibri"/>
          <a:ea typeface="Geneva" pitchFamily="-111" charset="-128"/>
          <a:cs typeface="Calibri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9000"/>
        <a:buFont typeface="Wingdings" charset="0"/>
        <a:buChar char=""/>
        <a:defRPr sz="2800">
          <a:solidFill>
            <a:schemeClr val="accent4"/>
          </a:solidFill>
          <a:latin typeface="Calibri"/>
          <a:ea typeface="Geneva" pitchFamily="-111" charset="-128"/>
          <a:cs typeface="Calibri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9000"/>
        <a:buFont typeface="Wingdings" charset="0"/>
        <a:buChar char=""/>
        <a:defRPr sz="2400">
          <a:solidFill>
            <a:schemeClr val="accent4"/>
          </a:solidFill>
          <a:latin typeface="Calibri"/>
          <a:ea typeface="Geneva" pitchFamily="-111" charset="-128"/>
          <a:cs typeface="Calibri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9000"/>
        <a:buFont typeface="Wingdings" charset="0"/>
        <a:buChar char=""/>
        <a:defRPr sz="2000">
          <a:solidFill>
            <a:schemeClr val="accent4"/>
          </a:solidFill>
          <a:latin typeface="Calibri"/>
          <a:ea typeface="Geneva" pitchFamily="-111" charset="-128"/>
          <a:cs typeface="Calibri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9000"/>
        <a:buFont typeface="Wingdings" charset="0"/>
        <a:buChar char=""/>
        <a:defRPr sz="2000">
          <a:solidFill>
            <a:schemeClr val="accent4"/>
          </a:solidFill>
          <a:latin typeface="Calibri"/>
          <a:ea typeface="Geneva" pitchFamily="-111" charset="-128"/>
          <a:cs typeface="Calibri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09800"/>
            <a:ext cx="7848600" cy="1819275"/>
          </a:xfrm>
        </p:spPr>
        <p:txBody>
          <a:bodyPr/>
          <a:lstStyle/>
          <a:p>
            <a:pPr algn="ctr"/>
            <a:r>
              <a:rPr lang="en-US" sz="3200" dirty="0"/>
              <a:t>Multidisciplinary Head and Neck Tumor Conference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5562600"/>
            <a:ext cx="4876800" cy="847726"/>
          </a:xfrm>
        </p:spPr>
        <p:txBody>
          <a:bodyPr/>
          <a:lstStyle/>
          <a:p>
            <a:endParaRPr lang="en-US" dirty="0"/>
          </a:p>
          <a:p>
            <a:pPr algn="ctr"/>
            <a:r>
              <a:rPr lang="en-US" sz="1800" dirty="0"/>
              <a:t>Sentara Norfolk General Hospital Cancer Program </a:t>
            </a:r>
          </a:p>
          <a:p>
            <a:pPr algn="ctr"/>
            <a:r>
              <a:rPr lang="en-US" dirty="0">
                <a:ea typeface="Geneva"/>
              </a:rPr>
              <a:t>07/18/2024</a:t>
            </a:r>
            <a:endParaRPr lang="en-US" dirty="0"/>
          </a:p>
        </p:txBody>
      </p:sp>
      <p:sp>
        <p:nvSpPr>
          <p:cNvPr id="5" name="AutoShape 2" descr="data:image/jpeg;base64,/9j/4AAQSkZJRgABAQAAAQABAAD/2wBDABALDA4MChAODQ4SERATGCgaGBYWGDEjJR0oOjM9PDkzODdASFxOQERXRTc4UG1RV19iZ2hnPk1xeXBkeFxlZ2P/2wBDARESEhgVGC8aGi9jQjhCY2NjY2NjY2NjY2NjY2NjY2NjY2NjY2NjY2NjY2NjY2NjY2NjY2NjY2NjY2NjY2NjY2P/wAARCAPAAtADASIAAhEBAxEB/8QAGwAAAgMBAQEAAAAAAAAAAAAAAgMAAQQFBgf/xABHEAABBAECAwYEAwYEBQQCAAcBAAIDESEEMRJBUQUTImFxgTKRobFCwdEGFCNS4fAzYnLxFSQ0U4IlNUNzY5KiskSDk8LS/8QAGQEBAQEBAQEAAAAAAAAAAAAAAAECAwQF/8QAJREBAQEBAAMBAQACAwEBAQEAAAERAhIhMQNBE1EEIjJhcUKB/9oADAMBAAIRAxEAPwDlaNnBom1+PxE865BaC2PTxiXUWb+Bl0XfoPNU10ek00b5BxENAaz+Y1z8gudLK+eV0sri5x+Q8q6LzZtdTJ9VLqX28gNHwsGGtHQBAEIUC18QSioKxk4TBYpWMnAVho55RDCCgwDfdWKUJVE3sgskKib2UqskoXSBu2VZAVYyqLg3cpLpXHbCXecm1UOdMdgEtz3OOfkqCs1xBpNEi/X+7VAm6NEXyvqg07zIwl1WDRxSJkhL6czhHFwg3dH05WkOY4STRMvPiA6+X1Qn1qoqAFK0Ye2Mh7XAXixVdVoAzhRQgFEGowxxOB806LTOleGN8Tj+FosplGcNVltL0Gm/ZvVSAcURb/qNLaz9lJPxyxs/8bKivJBvTKsRuP4fnhei1PY8OlcQ+d7q6AAfmlR6TTOzRcR1JVjN9OJ3TvIKhF5rviCIfDG0V5X90EhEXIC9sAK5E1xRD6n0CIQnk1x9AVqLnuccmrWuFoO/NRuRy26WRw8MMrv/ABP6K/3Obnp5v/0K9CyJ0bOMe61Ejug4c8hTV8XljotQAT+66ih/kJS3QlvxMkb/AKgR917WDUAw1dEbrBqJSZSQtfxn+vL8DP5qPp/VX3XRzfewvRAMkNPY1w82gpeo0Gmc0nuQ3zbYUk0+OD3bm7i/Q2oFtk0rA7wOI9coH6SdreLu+NoyS3NeyWHtmoKcI35BECD5K3NLo3NaRZFA8rpTDQjYOGbymO5HmUpjS1pBwBW/v+X2TqpoHkrBm1kjohH3Z4XOBLiKvehn2VdnaGXtTV8Bce7bmR+9DpZ59P8AdT93l7Q7Q7mAXwgAu5Nrcn3teq02mh7M0QijoAAl7ju41k/3sFjrrGpP65vafANTBBE0NZE2gByvb6Bef1MvHqZDuOLFHpt9l0tVqrEupOHPwwHcch8guQNlZ8SiDh5hQEdUKiqDtQIB6qcRG5RTAVA5Fp9PqdWf+XgkkG1tbj5roxdgat1GaSGEHe3cTh7D9VnZFxzeJEH+a7TOwtG3Murmk6920NH1tOb2Z2Wz/wDppZK5ulIv5Us+UXHAEpGxTW6uRuzz6Lvt0/Z7Ph7PiPm4kn6ouDSjbQaYf+A/RTyhjiM7SkbVkEfJa4u25WEU97fQ2uhw6XnodN/+g/RUYtGd9BB7ClNir0/7SzN/+UO/1BdKD9pwf8SNrh/lK5R0fZz/AItFw/6HuCo9m9mn4RPH6PuknWHjK9JF29opK4iWE9Qtses08v8AhzMPlYXiz2VGMw697egey/raH/h/aEeY3xTAfyuo/Ip5M+Ee8voQUp72PY5ssVtO9iwV4ca/tLR5kinjaOYsj57fVaYP2qnb8T2vHmPzWvOp4Y7+q7M7K1F95C1pHTwn6LzWq7Dja7+DL5+IfnhaX/tFHOT3sVebXZSz2jpqNFwvcH7KW1uRyndlzGVsIAtx3BsAdfzXcj0kUMTIYi5rIzeDReeZPW/0VxM/d2mWSu9k8q4R0TgsW1rInNC7LSA0ONYBNA+VoqUCyLg1T9PGxr2tFto8OwPP+iGftSKEW23O6dCl6uCaeLh05aHbniNY55pcmfs/tCJpLdOZD1Y4ED23WpNXcFrO05ZCXSuOTho5f31XLlndK63H0HIINQyeJ16iKSMn+dpb90rjBFjK6SSOd0ZchJVEqWtIu1ENq7QXalqrUtAbI3zSshjbxPkIaBtZOy9XK1mg0cWihIIY23HmT/v+S5v7O6YRtk7RlGG+CEHmdifb8ymzyl7i5xJJySufV941IXI67yj7Ol7vtGFx5HPyKzPda09kwmbV94cRxDxefQff5JfUI6es0b9c+GUPDG14jud8ABamlsMQY0ueBgFxu0YAODtWAMJEskcbKc4DxXV5XOTWvgnSvLSQazQrCBpLibzhYZu04YhwtBcfksj+2JBfdsDb65W5xWfKOxIBQ8xsheMiui4D+0tU7JfSS3tOd9lk/EAaNUaV/wAdPNllldNIXu6YA2HQIFdKqXRzQKwqq01jLFlUCGk7oxQ2VWqJQEFL6KAX5BWaaM4Vw1K6oXyBuAbKU+a/hwEvO5V+IN0jjzpBzslQkAEk0BubpC59v4GkBxbbSc3/AEwgIkCuIgX1NWh7wcYaDRJrzB5Y6FDG4yAOAt7CRwnFj9f0TO74yXOHCXCiBvg2CCr8C+FzmU8cZY/xDax5BE1hc08ALC11s4rwKyPRaWxmy4gAkZJ3WmLRySVUZP8AmIoJpjCIg6QPJJO5AwCawaT2w27iIANVtldBujaweN1+TcBEWiPLG0OvNZ1ZGSPSPfRDTnm40Fri7PB+J4HXgH5lVG9xOdui2Nk4Yxw7nC1MrN+mR6HSRtDizjI/mN/TZb9LJG0ARtawDYAALnQlziReAnV3bbJAHmrGnqNPqmvhBcRdZQTaoHDfmvP6LtOEOdE94HMZTNR2rBGCQS4jovP+nn5Y6888/S+1ZbkIIWBjy1pPIpGr7VinLw4EGxwkZBxm0iCWWbiaDTT1JC7SXHPrLXQgmFlpyl6zxtNAmll74wg8VnrXJQarjoUQCmVzz2uNh2O60wO4SL581QZQuqBRReMO6Dqs11joulb3JBqgFmjnPdhhzRStbO2NjYmEWQHOs/ILNHNZ2sqRq10mPIcQDQO6ko8PEEDbLLCoyXGQSrKlhbJPHhdERmSAkdFzYhbtua7vZzA9vAeYWpWbHCEP8TOV0IIuHbmin0vBqnjbKbGOEtvNYIUrU+M2u7JZqou9jaGzZogVxeR/VecpzHEEUQSDfyXtiTE0AjwuoryvarWjtPUhuB4ZBXKxR+o+qsZrOWtfGTWQjggdqZu7YQ2skkWB5pcQLncDQSXCgOpXX08Q00YjaQZHZeRz8vQLPV8TmafodNFpY+7hFDcuOS49SVh7X1YkedKxw4W5kdeBWa/M/Lqj1vaHctMGnNykeJ94YOfuvN6nUXccZtn4jzcf7+a58823a1b/AAOqn759NsMbho69T7/okqWqtdWFqXnG52CfpNJNrJu7hbdZc44a0db/ACXpND2dpuzwHinzf9x+49By9d1m9SLJrj6TsTVTgPmrTxn+ay4+jf1XW0/Zmh0wtsPfPH4pc/IbLU6ZtkgFx6k0Et07+XC30Gfmud6tb9HF0rhQ4g0bcIoD5IC2j4nNHq4LO9zn/E4u9coCphrUe75zMHoCfyQ8UQ/+W/8AxKzqK4a0cUX/AHD/APqq4ov+5/8AwlIVJia0juztK0exVhrTtLH8yPuFl9laYrWI3H4eF3o4H81DG9u7CB1orIaVte5h8DnN9DSmGtNZVjysJI1U34nB/wDqAP3Rt1QPxxD/AMSR9MqYuntlkbs8180uWLT6j/qNNG89ao/NW2WF2zi3yI/MIw0kW0hw/wAuVPcX65svYekkPFBPJCTyd4mhF2b2LJpNUZ9XIx8UYuMNcSHHkSPLp1pbgy3cO3ryVamWgGNw0ClqdW+k+E6ucyOJtM0upMxYwNJIB4nWMVtjcrBI4klVG1wPG1xa4cwunhsY8nbCp7msYXucGtAySaC5n/FZYjUkbX1zBq0jUdqzzMLGMbE04JJs/PYLn4VrybtT2g2LUCNhB4R4q2BPL++qZH2iDuuD3Js5uzk72VAHtOFv/Gnk9MzXMcMnfkcpUuk7P1WZdNESfxAcJ+YXnxNI04KazWSNWfCxZ1K3zfs3pHknTzSRE7A+Jv5Lnaj9n9fCLjEeob/kdR+R/IrXF2m5u7it0XabXbqb1Pp6rycjJIX8Esb43D8L2kH5FCD0Xt3TwaqPu5mMkZ/K8Ahc/Vfs9pJwX6SQwPPIkuYfzHzVnf8As8XmbTNPA/VamOCLLpCAD0HMnyH5Jmt7P1WgdWojpp2kabaff8jRXV7Cg/d9K/Wvw+XwR42HM/PH+61b6TG3VOZDHHpYcRQgNHmeZ9Sue9+6ZM+ySTazONlYi1Tja7XZXCzRAg0CSSTzN19guGVpdO5mjjhaavJ+av1Nbdd2yGEsgGQKLlyXzySklziSkuFWTlUDRXTmSM2jpRUCoVtFFBQaKaAPLZGULjyRAOFFDV7brRIysnllLgYZHgYBJ9gp8J7FFECfEaG/qmmgMVjZUWU5zSKc00Qkl5GwFqNCkA+Ie6FreLJ2Ua4uOQAAiJDWknYKyJajnNYLJ9llfIXndSR5e6ycIKVRYVhUEQQRzA5pabzz5jzQRQu4WteSC3bhOa5+y0MjJy7AXT0XZcs9Od/CjPM/ER5D9UVzWReICqJOA3c2uppex55K7wCFp3vLj7cvddvT6XTaOKoYwH1RecuPv+Qwrc477KWtTkiLszTacW1nG4fifk/Ll7Jk8Z4LpMbMOHK0aZ7JgWPzW3ULltjpJK40kJOwKQ5tCiu7PpeA2MtPNc/U6QtsjYrcusWY5ZsZG6OKQ34tvJNdA4MLjmlkaHmQCjW/ktRixr7xzH8UdCxm8grQWPngPEDsaSotPJKBTaHotxn0mih4NRO0OA+EZPyGV0k1HFZp3lxr6J/7hJI0jgcfXC36XXRyvrS6KWRv8xFA/wB+q3sdrncX8OGJpGOZH3+6eLU+PMjsXUudiOhfO10IuzJWMF0DS3O0E8jSJtdIQT+EcP1Sj2Rov/l1ErufimpMwY39mSl1goR2W4OFir52tp7I7L/7jh598b+6JnZenaf+X12oYeVTcQ+RTEZp4/3eBwfYxv5rEzUNiiPiB5+pXT1ej7QbCeF0erYPwFvA5w9difkvJ6l5bI9uW8JqiKIrkR1Wbyunzaoyyl0hu1p0h4jbCSFyGvveyur2KHOkLR8kxmX27+kZ3kRB3pCyI94WnYrTomcJztzTHMAeT0K42WV3mWMmngp5BGxXV07Sxpc3dpWeCnyWOa36Si6SPnw2puFxnneJZmSUMij6qRtaZnbgg7eyrURlgDtgfusTu0Y2SnJLiaNC/db5vkzZjtzxRvht54Q1hN3VLwEJc/v5nPL+8cACc2BzHlZK737Q9rslgj0Gjee+e25nV/hsr7np7rhkhrWsaOFjBQHQDZdvjlutOgAbK6U7Mbg+v9LVajXEhwidwivFJtQ6D9Vin1IjjDZHU3cMG7vMrnT6h8xo+Fo2aNh+q52bdXTdRquMGOKxGdyd3LNapWSEEvC2aHs6XWEO+CG8yEb9QBz/ALta+zeyg5rZ9WMHLY9r8z+nz8+zdDAoDFDAHks3rGpEhbHpoRFpmCNg58yetoS7cnKsk8kt7msFucAPNc81rcWXISSku1TPwgu+gQ99K/4W17LU5Z09UVnIkPxPpUWDm4lXxhrRxAbuA91ONv8AMPmsxDVC5quRNaeNv8wU4mnmFl42/wBlLmnETGkgeJwFnb1PyTxhrcD0IVpTIQ+Njy4guF1W1hU9jY6BlrG2U8V05SkkcVW2SwN/K9kQMgF4IPOlLyaZalpYeebD7IhIOePVTxpKMJjTRBBI80sG9jagJwBzWbF1tErhAS43ZoE5KwyyE3lOlkHctYNgfsVkcSSt8cpapoLneSOR4YzCJrQ1tlZpZOJxXb4x9Ke6yU6XseTU6Zjoph3wFmJ2Affr6/NFoIO/mL3VTNmndx/otzrBN2CPYhce+8rfMeYkZNppTHKHxPHI2P79dkTdTM3Z5PrlelkdFqIxFrIxLGNjs5vmCuP2j2NJpYzqNM/94025IHiZ6j8wk60sZW61342B3nsmN1ULviBafmFiBUWkdBvA/wCB7T91dPZkWFzueMJrNRIygHWOhyE9DoM1L2c8LZB2iQckhcpmrjdiRpb5jITQ0OFscCFm8yrLXoYdc2Rpa+nAiiCLB9QinhbPE0QEN4RTWVTQByFLzjZHxnFrZp9e5pFnK53itaCcPjkLJGlrhvYSrtdV0sOri4ZQDjB5j3XOngdC7fiadnBWVCnEAZ5IYNQyR3A40RgXz8krUy0OFpyd1jpaiOnwycREgYG/hom/dKkABoLOzUytFXxAciLVicfibZ8itIYLR55pX7w0bMd9FDqQRhnzKuh1YQlvmkHUP5ABA57nDxOJ8k0xu1WIgAdyF0ewNHFIJZZmhwbhtkgZ3P2XJkc4sDHCi0810tDq+405YDVus/Ifop3uejiNfa2ha2tRp2NaG/GxvMdf18lxdSzhNgYI3XUdr3G84PVZJA2Rj2NwQLaOnkufOtde2NraaB1yUE1uPCOQso25FoAamIOxwu7nWctpQJ8sdGxsUtrS51DcoKa0uNNFkrXp9M5z2tY0veemwRabTukkEUTbe7fy6kruaXSDSyNAzfxE7lFwmDRR6UcctPlGb5N9B+a0N1ABslbtTpuKLiAulyZGFrTYs2lWNzZeIIJHEBZ9O415ha3Rl0VgLFrpIyOkIO6bBMQ6wa87WSQGyKNhFFJQojZXNZ3K7jNQ6SIh2bCV37a4X5KTpJQ4hqPWQEN4grOciWkTuaQWDIPwpE79PoWsMgL5HDwMaLc7yr81IyWzChxE4A6k7LYItP2ce/m/iah4q9yPIdAOq1zEY26HtPXZmlGigd/8bMvPqf8Ab0TotB2X2cB4GvkBu3+N19en0CTqO0Jpgbd3bP5Rj5ncrnS6+GMU3xkdMD5rXkluO0/tc7RQ7c3H8v6pMnaGocPFNwD/AC0B8/6rzsnaMjyQyxf8o/NCG6iXcb8zk/VZ2pa68urjd/iTcZ8yXJZ1sDRuT6Bc9uimd8Tzfkmjsp7rFPN+RT6m1qHaenOBxE+lpn73C45sDzC5em7R0ehE8EunfM42wkUOFHp4ZJtMyaIlzXcjk2DnKprvafVOa0GGWwN23Y+S4f7RuD9cyYNDTJEOIdXAkE/Klcb3teOGwQs/acw1MvejLWjhbXTmfmSmm6wtFc6tdnsAd3rwH44sBccBoyTZ+gXQ7Ona3X6dxOeIAk7BNWPc6eC30Buq1GnLYzyux6FP00rWFpcap2fRbZ2Mm07y2iLsEK2SxfKyvN6Nxid4trXQlfw6zijduBjl5rlTzNcS2Oi681yKyTdojQv7zUT+M1UYyXctvkuPh/HSdO52tqA3QmPIfXh9eS8wZ3MJh01OnA8cjstj/U9B81NVrNd2jIXzu/dofwxtrjI8zy+6yyzxaSMMaAKGGDf1P6la/PnxZ6634a7uoI3AOJFlz3uNlxO5J8/9lhn1xNiEcI/mIz8uSzT6h87reaA2A2CVa1awskk2bJO/MlS1VqWoq7XV7H0AlP7zMLY34GkYcep8h/fnz9LCdTqGRNxxHJ6Dcn5L1LGhjGsYKa0AAdKWOriyLJtBJK2NtvNDkOaXqJxFhuXn5BIiiMz+KZxPlzP6LEn+1tW7USzO4Ym0Ou5+atumzcriSdwDf1WhzmRtDWDhA5BZZJrJC1v+kM/hs+Fo9dygdN5rO6Qk4z6KgHHJoeqslNhrpbtLMh5qcLB8Tr96U4o27ALU5TQl3Syq8R/Cfkj/AHhg2r2U/eh5q+MTQ8Lz+EqwJBdBwv1VjVBWNSTs0n0CeMNUJJhzf72URnfs4Bw/zNtWNSBu1wVjUxnckJ4w2ha/iPC0BoJ22AWouLm8LcNG56pQlhdWW+4TWkO+Eg+hScmoLG2FD5i/ZXRG4pUVtkBtp8OPJGx1kHmhO6EnhyNlz65blW2Ql0kZOWuJHmCcH538kTRmzjzS5Iu8c17HcL2jDqsEHcEc1HTPa0B8Tg7q0hw+e/zC1JiW6OaTFArK4EnGxwhkmJcAGloO9kX8gjbmqo1ytZtWQ0W2uA0B1WmPVuoMmHFQxe4HqsZJDbzhDHIXuom842wudmtOmGiQExHj58NU4e3P2QRzvhfxRuo7VyPkQsoJBsEgjajRC0Cds2J7DthI3f3HP13WcXWPXdnR6i5tG0Mk3dCMA+Y/RcYiiQQQQao4IK9E9roiL5/C5uQfdZtXpWawGRgDdQBvsH+vn5/NanSY4yu1CC1xa4EOBogiiCqWkWtvZWndqNaBbhGzxPIxjpfqsR2XoNJD+5aHhcAJZPFJ1GMD2H1JUtxYXqYow93BgE/JZHx1kJ00hJ3SmuIPUdElLAsmfGdytMeqDxwvyDggpLmB7bHuszgWFWyVNwGqiMcpN212QenkkrUX94wsdnG6ykEGjuoqKKKKi1FStBFFFEGiWQPzeevVbuzzBLcWobTXig8YLT6/kcbLKzQatzvhjDTsS6iFoPZ08MRkDmvA3ayyQOoxlLnxIfquydVCOPTnv4/8uHD1HP2+S5wle1+eJr2nIIog+YK63Z3andUyd3gOz9wPX9V25ItPrIx3sbJRWCQLHoeXsseV5+tZryFhx4hizfolvZ4uIbFd/VdgQ3xaeaWE9CeNvyP6rm6rRy6Q+MB7D+IA0uk6lZvNjGxweCx3LqjjYGjirJS5G8JD27HdPAwFpnHoOwNIG6N2ocLfKaHkBy+q3Oh58wUv9mpGajRzQZ445Dv0NEEeVGvmtxY5hyLDd/IdUvpuG6VgljdGd6XL1Omp5FbFb4nGOUuaarbzRysEsYlIq91L0Tn24unhqaq3XRjiu2lU+ERvDwNjlaD8YLeeVx6lt9O0yRy5tMBLgblZH6YtlIqrOy70kBcA+ueUvUaYcLXjFrtJkcbmuVpWGObNruug73SkgWQFhdBw06qvY9VrjkcIS0bEV6LUufUs1zu47uZrxnhN0uZq9TbpJZTnYD7Bd8RE3hc3tbssaiEujPC8HI2BWZ0tnp5fUat8pIJ32aNkUGhfKbkvPJLndotJro297dVxhovgPOz5eSfq9T3opjg2E7AEHiHUlaxyvo4DSafFh7hgtZRr1P6IjrmRjEbW/wCrxH+/Zcky58Kj20zvZn8LOu5PkArIztbZO1ZCCA9wHkaWZ2sc45JPrlZRO13+DppJfM/onQcReO+07WtPPjAIHotYn/8AqhHBLLxvisk3uQPuuizVugY1sB4Gj8I2WWQRtf4LIvcAlbtJpdO8tfJK11UeA2L9yB8lL8TZ/szUw/8AJ/vZx3p+AYA5HPmuXI9rQG0APkP1K7+tLJNM5jXNORQBFALkfuzDxtkNANsEG9tx8liV1mMFsPP3OAns0r3QmVmQ0g2PVZBp5Hkua3wD8RNNr1K0xT8MZ07ZXzXvHC278uLbfyWs1ZXrez+0BNpozLuRRcPLmV0O0O3dF2fomsM443A+HJI86C8jAzWd13feN0UN3wsPE89bPL2+SOOHTwHjjj45BkyyZdfM/wCys9Fuh/etZqARpmfusTjfeyUXm+g5f3lDGyDRtMp4nvunTPtxs8r5e2Vtjja6nSuLrzQwPddiCbTvg/d3xsEZFFvCOE+y59d41OdeP1HaL5LEQLR/Mdz6dFjJJJJJJJsnqup2/wBlt7PnbLp7/d5TjnwnmL6f3yXJtN2JfVXaq1LUVRLV2qUQdr9n4h/GnIz8A/P8l0dRN3TMZc7by81l7GpuhZeL4ifr+QWftHVd2x8l053haOnn8vrSxJtb3I1RMbwl7yS47WrbLw3fNI0rzK4EmmCJuOrjmz7BW9zQSAfnzVs1NU+UuJvCCry415c1WG5Jspb5LBINAZJ5Bakxm3TTI1mAAEp05OyrgPPKgjPRNMAXPO5Uo87TRGiEaaYQGog1OEeMBEIz0+iez0QGodU09y1rQTzIGA7O33WoRH+Uq3Rue3hczib0IsfIp7X0RpGM4ZI2vLm3hpN0K/VBTmuqyax8WFrBe3ZtACtuSE8Ju2NBPMAAhQ9M548VZvbAKZIwsa3cOPRGCwEEMyM2HEKpXd4RQoAJoFmolj2cVpi1PGadg9VjIKg8JFclqVMdA5VlvEK6oYjxMDrTAFfqfCOOSAUWcbTmrohLfO93wxlt8yfyC1uOKOR5rO6ifDQTAhkPEbcbPNPEArekxjKR0AphpBY5mRkc1TS0bAC/Kk9JlfEHlrsO6gWFOuVlXdKWgBIF7g7KWDkFc7G9OZIWYIDmncHY/ohcBXEwkjn1Hr+qUXKB5abaaP3Uw0GshGpbxtFTNGcfH5ey5a7BId4mYI3b08/RYtbCXOEsbSS4gFoG55EDz+6soPsnTCbU968XHFk9CeQ+f95XQ1M1uJJ3VxxjR6RsII4hl56nn+nosUsnEVm+6oS6yrGyAbq3O4W2cALQqWYxUW5N7FMHDNEHtyDv5FYHu4nFxTtJL3cnCT4XfQ8itRn6qRpY6vkluyAeYWyeO8VkLKBnhPMJYFqKKKKitRRBFFFEG+LWEGidlri1oJ3orz7NUR8TfcJ7Z2EW1/5FLwnk7MkcM5Lh4HHmNj7fmhgm1fZ7riNx82nLT+YWPTSB+XShg5WLv2WthmaLaRI0fym/mN/os1f/AMdXT9uaaUAagOgfWS7LT6H9QtDu7mYXROa9p/lIIK4JdBJYeyj12KoaUA8UEvAfUg/MLPjF2tWp7PhffDcZO4AsH25eywujdE7heMjmNj5rQHdotsAmUDqA77JE2pkIqaCiPUH5LfNsZvtp0mpn0c7NXo6MzBwvicaErd68iOq9Dp+2tF2lEXxv4H7PjdhzTtkeq8kyQE2LbSZ3cMz+N5dFMNpWYPv1Hr8119VPj10M0b5AAbBW9wbHC6J2xFgrxTJ+0dLJHI1sWsYzILTwP9xz9rXVg/arQSgs1ne6V+1SMP6Ll3+fUvp0nUv12SA7TE3ZbulRyl0kYLQA0V6rnN7SZK537tPHIx1g04EnphPExjaHAcVb0tSJa9AIQWFp5iwscwJjLTyP1WqGduo0zXROs1hc7VTmHi4hZOw5ldOvjE+kvm8TYnAUOf5J0RDm0Da5on4pDxDmtGn1DRKGmwHbE9Vw73HXj66DGG6rISdW3hjtuVpc4g943IA+S5085L6JHCLHup+fuFrgS/sxo5tY6aSSWnu4iwVVpus/Z/s6JhrXjSgDwxvHHivIg/O1u1GrEMT31XDgX15LzuudK2MzOJdNJ8TnNoiui6+V+PH+36Tm4wywwwOPHKSRyrh/VA/VxkACIODc+PKzGrJdbj6qnOsmqAOa6Lc1y91odrJn4HC3yAGEUen1uo4u6a+ShkNeCR7XaXI1rBA5zTwvaDYNA5oi/IhW55bGWsc8QvJIaTYPnXXbkhJISXOBp3EDtScY5Io2vc7h4jYbfiPnXRTu2OIIHCHDNbA2fl6Kpw8vt5vAA9KofQBRPTp6B7JIXCQMcGjcgWPcZSzBqS7+F3cbT+Jw4j7f7K+ztHqSwzM07nteKbkAHO/nkLadN2g7/wDp+H/yaPzWdkrp+f42XyYh2dE43qHyah4/mJA/v3WsMMTAI2sY0cm0FY7P1p34G+rkE+jn08D5pHsLWCyAd1fLXpwHeNB8RusqB4fgCm9a38lzzrm3YY443sBNi1kbtzwnof1V1HTa4gWSmsm2WATdDhE2S9ipeZVlw/tubvOynA54XtLfXb815y10e1NSHtbA0g0bd5YwPrfyXOUkyF9paiiiqJalqWpaDu6B/wD6eyulfUrmdoyd5quDlHQ9Sck/X6LX2Y7i04Z/K4/r+a507uPUSuPNx+5Uiun2fLWjJvIdX0ACMncnksegf/Dcy/xX9P6LTIawFeYloHkuNBR4Ahe04Jaa+XVS6IaPidt/funww2A4gg5oOORgCj1OPun0+F6bjkjcZAR4qbisclpbGTk4HmtGm0smokDIWWebtgB1JXa03Y8MRaZj3riRd4aPQc/dWRXCh0r5n8MTHSO/ygldAdha0BvFGyPi2DnAkfdejkLI5mMiAa1osAAABR0jncT3ZAwL5JciPNO7O7pxbJKBQs03+qZF2cySIv43+X90tuvjMkTi3BPPySNKHtg4CaJ+gWda8XL1TRDIGNt172jia2T8JCvVs7viJNuPXcpDJi0UOvJSW0zG8aJpFh7h60VZ7PdViQehamRPeWDw/MpjZJKIcBXkuvPtzvpi/wCHPecMjdXTBQu7Gnr/AKaUDq3xD6LpwSgPyKtd3SAkNINXyUz236x4aXs2WLcEf620VkkgkZdsNDmMhfStUxr9O8OjDxWxFrzD9DG95LQ6PpWQtXmZrMtrz2mnERp1lp3rktxdGWhzZGkHlsfkn6ns1zcua2S+bcH+/mudLoTZ7t5Hk79f6LMLFzzsaN7PRYnat1nhFBDLDJEfGwi+e4+aTXRRcaWa2RpBOQtkWqZIBZAXJKgJacEhJUx3MHK5b3l0znOBBJ2KODVluHHC1Pjj1DbGHdUvsjKyQt2259CmNId8OD0/RIkY6I07+hVB1G7WWjyeqEupWyQPw6g7keqF4Ld9lLDV8ZBBBohMjlpwe3BGSPzWa1A4g2N1MWVr1E12eqy5JtW88TQR6UoBSkmLqxhZ9RJZ4RsEyV4YzzOKWW733VxEUUUQdQu7yBrzuR/usUg4XrTpDxaSju017FJnHiWvsT+kSN4ZHDzx90KbOPED/M0FKWWlqKKIIoorQc9ECQQRghCrXRg1mocD4qdfnS0R6oA4cWkbWsSimLrss1xd/ihsg2siyPQ7/VO7+PhDoyWm8tJsex3XBBI2JC06Yve9oouo7DdZvKyvTdnOMhDjgD6rp4Ioix05LmaLv2sAZCyq/FJR+i3NdqAPFA0/6ZAVwrpPgX6PTOOYIxe5Ao/RZpeztO0HhDm/+RK1mct/xIZWV1bxD5i0DpGTNLo3teP8ptJ1VyOHq5BoXNsuLXXsBhAztKF7eFzmuaccLxg/MKu38MjPmuKvRzdjjZldws7Onq9NH6xur7EfZENPE3/B1Osi6cMpr7Lg7nICIOcNnOHoSFqVHpdLqNdpZA6Htd4A2bJGHD52Frf2hrpJC+TWaR5PWJw+xK8kJ5gMSv8AdxKIaqf/ALpPr/steQ9QdZqgbD9IfTiCr/iGqNAt0uOdu/ReY/etR/3T8h+in71qP+675D9FLlWbHq/+J67gLWajTMB3w439Ul2r1dUNZCL/AJYL/wD9l5k6iZwoyv8AmR9kBkkO8jz6uJWZJDdekfPK7Empe8cwWNaL67fmqmjZqdO+KN7LIoEG+eMrzZzvlQW0+E0fLCWa8/6/j52U2eJ8L3QvAa9pyk5HOwfoiLnE25xcdrJJ+6oBp3dXnVqxfCwxszhH3YceC7q7F4z5bKPcHloa2g0eZvJsn5pQaS41ZA9rTY2Ndg3fIK6xfS3PJZQoUbNemPzUMg4MnN1wgY9SfyThC4xODmWOEuBYboja+nMV1pZAprXHMr2vZRP/AA6CzkxtJ+S2HZY+yv8A2/T/AP1t+y2HZeTr69s+AKwdr47M1P8AoK3lYO1//bNR/oWufsL8eQ5KKKL0OI2Svj+F1D6Izq5iKDgL5gUUlRBZPMm7ObVWoogilqKIJaiiiDf2U+pnNJ3z+X5hZdTGYtRI09SfUHKvRyd3qmOOLwfdbe04ONhlaLLMnzB/Q/coM2gdU9dR9v8AdbHn+ILxS52lcGalhPM1/fzXSr+PnzV/hTNPHxU91cyPL39K+q6Ok0rtVKImUMWSboeZ/vO3mM8bQGtaMAD5L0nZek7js9spFPmaXkVRArwg+gN+pKfIT3WXsvUMaJIWijG8gnm7O66LnEjBzuvLxCXR61xccOdZHXK9G0numuP4hsstNOmcDJxv2PNG6eN2nd1skD3wsfeEAN2qykl5bGQc5Vt9JJ7aZfFGAMlxpYJCYZyXWQVuika+Rmc1f0WfVs73WBoFiNvEfc0PsuHN9462emY6T95cS/BIx5LmNZwPLXCi0mwuu7UiEjHE43TRz/oubO1z5DI91uebIAoDyXVitenmaWCzZG9C1oD28JJsY5hY9KRG6iKBGE7vmk8PMrXNyudmiikBlAvNr0WkDw5tZAC8xGaeOpK9BpnuYdyAF3/P/tqX419o6r920rnAW4iguPHPhrXtG2Uev1rn6hkRAc0DiI+yRLLC4ZIY4C1nuZMXkvWviI4Q6idlzXnGTYROPfyFwz0CTI110DRHJco19U4giiLHMEWFmm0MbxxR+A9OR9lpjy7hO/mjlcGHw5B3CeRjhzQSQmntociMg+6UV32xmVtcIIPUbrDqdBkmKwRu0/knqp7c1NhndGedIHNLSQ4EEb2ECDrsezUM4XAG1jnhMLurDseiRFI6N2PkulFKyZlOAIIV+nxzwU+OQPHA8i+R/JL1EJhfW7TsUsFZ+KbI0sNf2Eu8J8bxK0sdlwGD1HRIe0sdR26oLa6jR5phxd8kg7KSyHug0YvBUWUuR5e++QwECiigsKKKWg2dnkkys3tt/IqTjFp/Zemf3UmqeC2MtLW/5jzPt1/RKmALSrEZpTYb5BAikPjrphCo0iiiZp4JtVKItPG6R5zQ2HmTtXmUAHzNLqdm9izarhl1BMMB2seJ48gdvU+y6PZ/Y8GjIlnLZ9QM7WxnoDv7+w5rdPqWMc1rnW998IPMgdfksXr/AE1I+eK16Ydj6MbQH/8AZxVjsnSA/wCBfzK6f5Ix4PLq16g9maUbadvyQO7Og5adg9lP8kPF5rC6HZbeJ3uug7s6O8QtHoAh08Ai1FAAeiXrYsmO1pRQWxuyyacYC2cIbuHnPJl39V566T4hWXUQxyeJzQHgYcDTh7hbhC9zQW0bF5sH5FZ52OaPE0jz3CK8x26HtjY1x4gHYdsdtiuMu7+0I/gM/wBf5FcK16uPjj19RRS1FpldqKlEFqKldoIooogiiiiCKKWogZAblDTgOwVsOgfdDKwNcGOa8i+E2R1yvVsYHMa6wLHqo8v/ACL45XHGkf3wJAzV/mubI0xyvYfwOIPsvXCPFUDXp9q/Ned7Zi7rtF9Cg8Bw+WfqEZ/4/wCnl1j1HZX/ALdp/wD62/ZbDssfZX/t2n/+tv2C2nZeXr6+nPhZXP7Y/wDbNR/pP3C6LsLnds/+2aj/AE/mFrn6l+PIjZValqWvS4orVWpaCWrtUpaCK1VqWgu1SlqWgv0NFdrTyifTsk3LfC8FcS1q0Go7iYtef4b8G+XQoJrdOdNNbf8ADdlh6f7Lcxwl7uQfiHyPP6rS+Jk0boJdj8J5joVg07ZNLO7SzDO7Dyd6ev6qQsdKU8MEpGKaaPTG/wBV7OQlpIA8INX9l45zDLBMxu743V8jX1Xr9HKNZ2bp5wDUrGu+id+l5cftXSd6XPbu1oAHmseh7ScZGxSn4SBa9FLA2a3tcTmiK54Xne0uzzC/ibQN3YU3WsdqQsOWEHzWaR14rdYtDM7iDXnB6roP4XAEZNLNvtZPRTHFsnF5YT9PI12re84DmBvqbP6rG5zg7GFHB5bxNsEZB808dNP1WmdUkrMhrq9BX6rnalwja9zjTWCzj3A9V2uzdS2VjmyAePBB60uNPA/UksZC6RzgMDYbWSeWepWpP4yRp5ZZ4nyxNwxpJJF1hYpJdRFCHyOdxPyOq9Jo9LrtP2fLphFp4+93c5xJqqqhXnzKSOy9Q4jvZtI8AVQjePrxLpkjLzcWv1bHjgkcMg8l1GftRqoHCOaKOXFk/CR8l1JOxo3x0ImNfycxx69Dhcbtjs+TTxP4I3PD3XhhNCxQsYodSVqW8lmtGj7c0msmkfKx8DrGSQWnoPLZXqJeKYgODgdi03jkvNjSzB5AjkBA4jgkV1vashboC+OLjIIo0bGCs9XyHXaC0Ag0qe4mY3zQ6R37w0hvxMFkdB1QPPEaG94XKrzDXs46LcOGymmhdMcgghO0wtoJwQtumfFxEbEeW6k9t/AwwNhwcdEMsA1A8Io3V0tr4xMWtIppNDzWlmnYHxsFAbrUmJXlu0OzXA1K3hJ+F4GD/fRcSaF8Ly14rz5EL6bPBDN/CezjaWmx9vReU7V7NEMjonjijJ8L6yPI+f3Wqw8wU2CUxv8AInKqeF8Eha/2PIpag6x4dRCQeY+S5z2OjeWuGydopadwE+ibro7aJW8sH0VvsZGkg2MEZC0SASxcYABG9cis7U2F/DK1jtpDw+hrH9+ayrPajssI6ZTJW8MhxV5QciOtoQlQLV2doJe0J+7jLWNG7yCQMEgV7HHqus79k9Rw/wAPVxPxs5pas2yNY4F1uux2T2MdQ0anWAs04y1pwZP0Hnv06rXoOwWaN5m7RcyRzfhjblvqf79U7XdoFxoFT78PgO0NQ0tEbAGsbQDQKAHIALjTPDRZzW3mjn1AAL3XvXlfRYXSd4bJB/Ja+Ilk3fNUcbo4YpdRII4WOke7YAWf79V6DQdjRaapNVU0wzw7sZ+vvj1WbcXHO0HZEurAklJhgOQ78Tx5D8zj1XoIIYtNF3WnYI2c+ZcepP8AfkjcSXW42TzKGSRkTS6RwaB1O65263mDCxavWww7Br5G/DzonzWPV9pOktkXhZzPMrnPk659Vqcs3p1/3o9QodUeq4f7y7zU/eXdU8Dydk6g1lyB0/mVzdPMJZmse7ha7ndZ5Lf+6D+d/wBP0S84S6vvsblLhdxzk7onaVo/E/8Av2QR8GnlokkHYZJPtzUVt1L9TGyJ2laXeLxANskfku4wEtjJsXWLGNlyoZ3V4dPK4egH3K6EOpZ3Y44pmO54DvlRP0WK1GoxNAdWCc2seqYZYu6Isk2Cc8PQkWL3Tv37TtsOe5hrBexzR8yhY90kfE50bv8AMx1g+eFIteJ7amkOslhfYax9gEk1j+zS5i9F+0jLivYh/wCq89S9XN2OPSlFdFVlaZWoqUQXaiq1aCKWpaiC1FSiC1FSiCzsvU9jv77s6NxNlo4eeP7peVXe/ZyYCKaNxHhII57j+ijzf8mbxrtNaeQJG+LNfLA9SuL+0sR4YJhkAlhJJPp9iuxJO1jSWXIRk0CAB1JqgsPaz2arsiR0bbqnb/CRvj0tR4vxudyuh2V/7fp//rH5Ladli7K/9v03/wBQ+wThqWnUmEDIG9+V1Xp+XVea/X3J8G5c7trHZeo/0/mF0nLmdt47Ln/0/mFrn6V5BS1FF6XFLUtRS0EUtS1LQS1FFLQS1FFSC7UVWpaDrdnavvGiB5p7fgd18l0XxR6yIRyHhe34X1lp/TyXmL5ixWxHJdnQa7vwGvNTtGDsH/1/v0ln9ixugMsR4JW8L2HcbO6EeR/Kl1uxe0G6YS6CV4ZwODoSdixxoD2cfssjHN1UHATTxteM9FlnjdLGCz/GivhBNcQ5tJ86weRAKS+Uynx7NrHcJok27J33WTtDTOeAXNoHcb11RfsvNJq+zmySPa/hPCDs4j/MOq3aiYEiIi+Lc++FnxsjU615ubScLC5uKzhZYtY+F5Em3Ur082na6B9DxF3DXsuJ2nomHTksoOarJ/st/wBCgcyaMOHPCOZphoEb7LlaUywOYSCQDt1Wt3aAn1De88IFABWRNamxGMh1hrHZd1A6j++aqTWiJnC1wiZyA3P9VWpnbwucDbQ268gF50Ty6qYNbbnv2HIKxjqus/tCK7PE71KAdqQA0R9ViOm0rP8AqJy9w3a2yB7/ANVR/wCG7cMg86tXUdVnaUJI4Xlqe3WOePDIHj5/1Xn52aARueyYt4RdUb+35rNpdbBLEyLSxyN1LTlxdYcM3/dIa9YI4Jz4g6GT+dho35/1BWbW6WSCIiZjHwnImY2gP9QG3qMdQN1k0XaBceCQU4cjgrsQamh4fEw7gqrK4cbJ+znfvrKLXv7ssOxaRm/Sit2g0AezvZDYshrRz8ytetYf3aKCJrDpS4kXjgPQ+W/26LXpHQ6bRNMjgXnxBoyQOQ9aCx3LfjfORkGilm1Lo420OEEnYAWR+SfptLHp9U2N3jLWlzvK9kyLtVsTX1GXSyG6I2HIfILOzVOJlkI8Tjk/YeizZZPSy7XRAEuoGzWt+ieRH3jnA21goHre65bZnBgx4junsc4sDAaHNXn/AOnX/wAbI5mx8Rdkk4WfVxMm05Y/JkyfLz9lT/CwG7J5KNLi3J5Uqy8t2horLoX/ABty09eh9CuE5pa4tcKINL2/a0DXQtkFBzfqOi8t2pCARM0VeD68iqjCxxa8OHVdVtSQkHmCuSPJdPSEmIXySIxNsGjyNFDJXeQi9nh1eia8VM/1KLSQmXUOlcPCwUL29Vj41Pa9Y3xWAs/4STyC1anxMBO5/VY5zULhzOwSrI9f2JpRpOyoWkVJIO8d1sjH0VSdpd3qXMaQeEkFHrNa3SaYPqwWAsPI4FD636ArzQe4nicSSc55lc5zt9tW46Gr1zpHGiskQZNL/FeWsByRufLy9UlwLvJQChQxyXTM+Ma9HpddDFAyKONjWAfCPz6nzKN7tDMf4ulhcTzLAT9l55ryKrkmNmI5rn4X63Oo7+nZoYGubp4mxB3xcIon36eSaGwOOHmr2xlefE7v5kbdU4HdYvNa8o9HPqGQ6dxjDLAADaxnqudJPDqABqdJE/zAo/MLNDK6WNxJsWB8h/VEmYKdouy5BXdzRE/yvJr52kP7C0klmLtB7fKRgP1C0qqV2wx4zvH9fop3jv5kKi9OOIuN/VdXs7tThqHUnGweeXl/VclSlLNWXHq3eWQcg9UtrQJ7HMVfuuR2f2kdPUU1ui5HctXX000Wpk4mFxAx0tceucbldOH4VobslRECgGfMlaAR/J9VzxuVRJG2FmlhjcS8N4Xn8bDwu+YWolh34h9Up4BB4XA+WxQee7d7xumIe7jBcKccH0P6rgr0fb7f+TcCMgj7rzi78fHLr6ilKKLoyimFFEEoKqVqUoBpSiipRXQOVEVKUmgVEeFVeSaBtb+xZRF2lGHO4WyeAnYLFQU4eYJFbInXPlMeq1XaumEboHgytJsmM8JdWwuj9Fzz2lp2tkaNN3bHtLSO9JO3nzXFPGRlxPqSqpR5+f8AjSPcdlD/ANO0/wD9Y+wWssbfEGjiP4qzXS1l7LH/AKfp/wD62/YLYdl5b9e+fC3Ll9uf+1z+g+66jlzO3P8A2uf2+4WufqV5DkoqtS16XJalqlLQRRS1EEUtRVaC1FVqWgtVaiq0RdqAkGxgjIOxBVKWqOz2f2lxOa2VwbLgB2wf5Hp6rqlxkLpDhwIsLyJXQ0faj4miKZxdGMBwyWqZ/Vel7P1cvZ+r/edOC6J5/wCYhH4v8wH8w6c/v2tP2vpZe0WtF908WyQ7OPQLy8GoAaHhwLTs9psH9PRPGH97A0Ekhz4iaDjzLTyP0PPOVr6j2c8ZMpN0DkAda5rHqNJxxg9T81i/Z7W/vL5myyueWO8IdhwHQjquoHOdh9ADwj/Zcbb5Os+Mseg45SA0U1q4Wt0Du9c4Cui9a138fwgnvBwith5rnarTuc2qyHEHzWpfTOe3lHv1EEwqy04zkLFHNBDI9sU3FIRwuFEUL2vnsNvNek1UbIK70Ek/C1u5rn6LgSaTQaaV0hja0uNhpJd/futSvN+v688XGKaZxfgkKms1D8sa53+kE/Za/wB70zT4YCfYD7KhqtKfjgr/AMWlWVy/z3/TG/vmYewjkbCvSSjTTCSIBj+v3FFbWuglH8OZzTyF4+RsLPqoOAFxZQH4m7D1G49ldjfP6811YZYe0GBrgI5xsRgE+XT0T9JO9jyx+HsNHz815/SvLZBRscsrtCTvZmy5JLAHHqQTn7KfHX670UnFDI0Cw5tgdDuEmLTlzQHO4a5BHEwxaYF/hcW4B3CqK3Gw4YPVS115EQyI8JG+/VQ1yFVyR8DZZwCbofVQujbK4EgcIzlZta9JDIOI2CTsFpa17Y+LYE78yue7VRR+Oxak/arTBTcvuq6Jo6TXAjJsonamFkLnFwFDbzXnna+aQlrDRPMJ2k00upoOJa29yclIlG9ztfqmMBdwAOd6EAkfVc7VMEunkaBuLH3C9PBpoNHppXkgcLCS7nVZXmq4WAHFNH2C3PjNcFtfS6XS0oqMLnRsLpXEXkgLqMYeDgZlxwK5qQZOEySuA5m1ugYY28IO/IoI4DAQHtIPmmEmrG3Xoud91r4x6whpDWjA2WGY+IDp91p1MgFvPO+EHmf6LE1rpHhrGue9xw0Akk9KCpDP3iUtaHPLgzABNgeQvZaNJ+9auXutPD3jtzWA0dSbx7roaH9n3Gn69xjGD3TCOI+p5ff0XdijZDEIoY2xxj8Ldj5k/mVm9YsmuWOxn8DeLUM7w7hrTwjytLd2PqgfCY3jyJB+oXbG6j5GRNLnkAD6rPlVyPOydn6yMEnTudX8hBWa3tsvjdGRmnCj6rqa3tNz7ZGab91yZZOLJdZC6SsiDzWCrDzYAyTgDqsT5DZo/ktbdTACJA3heRRHIf0RHSEzNNE2Pc7n8z80TdZGd8LlmYPNlwN+agJOyl5lWWx2GzxO2cAjDmnZw+a4nER1ViVw2cR7rN4XycZRRRdmEUUUQSlv0Grdpo3BgBcTeeSwImktNg0pfaz07A7X1nJ4HsExvbetG72n1AXHbN/MEYlYedeqz4xddtnb03/yRRu61YK0x9s6aTD2ujJ9x9F5wPbyI+asuHUKXiU2u52q+Ofs+QteHtA4sG6XmVodMGMc1rr4gQQNlnWuZiX2lKUooqiKK6UQUpStRBSitRBFFFKQRWAS4BotxwABZKpdv9m9GJJX6p4tsZ4WevP5KW5NWTU0n7POli4tRNwOP4W0eE9L/LCub9l9WG8emljmb0PgcPY4+q9DjoBZTdLJwSEE4cPr/drh/krr4THhtR2frNJ/j6aRg61Y+azX0X04PafJZNT2VodXZl00bnH8QHC75rU/X/bPgydlg/8AD9P/APU37BayDStnZ0MbWsBkLWgANLyAKFcqv3QP7Ph3EDD6tFrlbtdM9Bda5fbn/tk3t9wt79OwGgHMI5NcRXsDS5vbTXN7MmtxcPD8VAjI58/kt8/WK8rQVUiUXpcgEFTKJRAKoo1CAgBRER5KUEQFqIi1UWqirUUoqZQRVahtRBCpapRA7T6mTTOuN1XuDkH1C6+k10cpDWOEb/8AtuOD/pPL0XCCvkiPWxSAytka90OoZtI3Dh5Ecx/YWnUa7USmP95l7t7DbJG/4bz59PQ+xXldN2jLDTX/AMRg5Hceh5LsaTXxzDhY8EneNwAJ8q2KZKsuPUabtgxxN/eYy17R8TRYPL6rstiEreKQUKNC8LxEbixpZA8Rg4MTwSz0HNvtjyXoI+3ov3RketjdDKKp2Cw+jtvY0UnExfL2zdsaGTjbrRRiaA13+Wro/X2XlJiZJ38Q2NfkvZRa90eqcdQD+7OoNoWB1vrdhcrtvRaWHUHU6QtdppHDiAOGP6gdDzHX6ZzHl/b8vfnHD08Lp5A1mfU0AOZWvTaJr55I3U7hJFcjYOR5ilqjprS4ULBANVSGJgjjdwk2ScjrzTXi8/bnz6BvdvmjFNaeuSLq/wCiVBNJAKvjZ0PJddzXPgLC0BjgBzuuXpsuXNA+IkO32A5lVqdeQYtM0agPhaXQvu2jdh/RdaCGUMLmt4eEfJZez4XNc8PFAgX8l6Ps+MydnhxFkvIusEY2+aza9f8Axv08uvCuLqp9TJWS01VHYoI5tRHGeIkE9dl39Ro2yBvgshGzSRubw8A91ZXsscfTP1Uh422A3okSxzSPGXAuJJPVeqOibBp2xsFPeMjoFnOjeZOJosMGTSt+JPrgjs2XhaacQTi+a2s7NaxpJNu2K7kLGl4L6oZrnsr7uMODCPE4rl1a3JHP0GghZHxvZZB3I58lvi08Qc0WBQJronPhZgNJrmFh7Q7Ug7Npz7fJIajgabc88hXIdScLUu1L6J7ed3OjZpAT3uoPj8mCuI/Ye68/qn8ET3HmK+a1ajUS6iV0+o4e/k+Lh2aM00HoL+652pe1xtxqNmSeVrrfUc91n00IY3idyF5Xc7P0wjb3zwC9wwP5QfzK8xq9WZmlkdhh+bv76L0s/aEWjia345KoNHWly7v8jfPr62TGOKF0kz2tYOuSfKuvkuOGP12p7qFvA12Sf5G9T69P6lKaNTr9QHSeKT8LdmsHX+/qu7pNOzSxcDcuOXurLj+nQLH/AJi/a52o/ZqOWQOj1b2jmHNDseXRbNFotPoWcOmj4XVRkdl7vU8valsDkDqLrCx5WtZIB72xgF5ricAME2SaGyMBQnhBJoDmudru1GsBZFl21pmm416nVx6dtkgu6BcLV6587rc7w8srNLO6RxLiSSsz5awDZ+gXWTGNMkl5k0Pus7nlx6DogJJJJJJUVBWpaFS1DRWrBPIkIbUtAwPcNiVYldzz7JdqWnsZVFFa2ypXSiiCUoorQRRRRBVK6UUQRRRRBFFFEEpSlFEEUVqIKpRWogpRXSnlzKCivY9jxCHsuBtUXN4j7/7rkdn/ALPzTgSasmCI7Nrxu9ByXomtbGxrGYa0AAHlyC5fp1/HTmLKoO4SD0VpU8gaBYIvINY+a5Sb6dNyNbdSxkRL23R6E1jyGExk0ElCN9kb8JBI8q3XKbMQcGkRkbJ8bGuHmMrXgx5OsXhgsvAH+bCsS5pwsHasgrltkppax8jbGPESAeRA8imxzuDWNc7jcG+J1VxGxZU8WvJ0HCOQU4LPqOztPqYXRSAlr/MgoWzA7pjZRyKz7nxfVeY7W/Zp2kgdPpXukYwW5jgOIDmb5hefX0sSXg0QcG+a+e9oQfuvaE8IwGPIH+m8fRd/z6tnty65xmUUUXVhShVqkEVK1CgpUVaiClFFEFFSlZ2VFVAkbKK3KkEUUVhERQdVFYRWvT9o6iGmk940Yp2fkV14O1GHBPdkjLX5afdeebuFoU8rFx6BrYw7vIHP0zj+KEgsPq3ZaotTqG0JtPDrIwb4oiGPzv4Tg4PIrzEcj4jbHlvoataY+0pWVxtD65jB+f8ARXy0x0Nb3EDR+7Oma0//ABTMLXMvlfMVzHv55G6iWF7qNuGSbIIr7LUGO1ZjkcDTgKByR0+iQ/TlsvE0EAHJJxXPHos+ng78b1jZDq5JYWFoLnnAxZ/3WhnZPampd3joXBrt3OAsex9UOklk02mZHHqGN4QMSRXR50QRz62uuzt3Vs0wYIdPK7q2Ui/avzWpxrpz/wAeSaVoOyXcQieeBrT4hxAvN5/Lmu9HBHphHETTGjH1x8yvNDtCTvjK7T6lkhNlzS1wsbYDr+iIdqO7wvnk1DtsGFxA+QKnjjt+f588X09AAxxJOBeAOaNrW8LyKLgMDoVymdvaFsfEe/7wYowP/RYJe3A17pojObNBjIHE+9gD6rnJ1r0bHpAeBpc7LyKtM0xD4nNaMk2fRePj7X1b5myHTa6ThNhpa1gPrlbh292k1hbD2dFCDzmmB96aCunPNn1nqx3uOCEumke1rG4zQA5LDJ2voeJ851UbImnh43GgccuvsvNagarUzOl1WsYwuyRAyz8zkIY9PpmPD2xOml/nlcXuTxh5Otqv2gl1kfd9mwkNIr95mtrR1LRu77LmNbHA50rpDLO4eOd9WfIDkFpZp5pzbzwj5rQ1+i0Qt0jOMcyQ5x9B+iz5Tn1DL19ch7tVPjSaWSQH8ZBa35lKf2TK7xa/VNYBsyPJHvsulqu1i4EQt4W/zvPCFxp9ZE5xMj3THoMNHvzU3qnqGt7qM8OihF85HGyPf9KWjS9nySXK4mtzI4b+QHP12XLZqZJ9TEweBhe3wjAORuvXuFwOrcbe2VOrnxZNDBDHAzgjFXuTufO00OSQ4ckQcuX1uejbq7OBlKfOyKLvJCADmuZWTtDWt0zGssF7+V5A5/P9ei4ep1cmoeS8nyHILc51LW3XdqPmJbH4Wfdcx8ho2ceaB8leZ6JRJdut+oz9W6Qu2wEKgVgKCqUpEArDU0wFKUj4VRaU0wNKUi4VKRQUpSKlKRMZVYVKwtsooFFAgtRTkooVFFKUVEUUUQRRRWgiiiiCKKKJoiitRQUojjjfLII4mF73HAaLJXoNB+z7IwJNeeJ3KJpwPUj7D5qXqRZzrj6Hs7U699QspgOXuw0e/XyGV6bQdl6XQAOaO+nG8jht/pHL7+a1imsDGAMY3ZrRQHoFRoZJoLj13b8dZzIsmyScqgRxEA5AuryBy+yy6nXxxYbk/RZdJ2ozvHN1BDWnZ52HkT0U8bVvUjq81ze0dQBI2MHLclN1PamnhjuORsjzsGm/dcR0xkeXOySclb4497WOum1s3mmNm81zxIOqY1/QrtjDoNlRNlt5ragP7+iwCStymRyYJJq8qeKyuk2XzTGzLmtl80wS+az4rrptm815Pt08Xa85HMt//lC7rZsrzOtl7/WzSXYc816bD6AJzzhbrOorpVS2wiilKIKUVqlRSiulSCiorUQUopSiAXKkTkKrKK1FEEVhRWEai2fGPULQkMy9qes1UpExhkkbGMF7g2+ln+qGlr7MjMuvj4TRb4vStvqQoz3c5tehLI4mhrQ3A4WgE0MelbLH2hUGhlcMOcA0evkutqIXTM/eH6igMBpbknoAD9Vwe3XBrYomh4DiXkOFEDFY91HzPzl6/SOWyeZnwyvA6E2PkU5uvnG/C71b+lLLSlK7X1G9vajm7xfJxH5Jre1m8xK0+oP5rl0pSvkY7H/FWV/iPHkQVP8AicZ/+Ug9C0/ouPSieRkdg9osO0/0d+iWdeznO3//ABuK5dKJ5GR0/wDiEY2lJ/8A7f6qO7UoeF8p9A1v1GVzKUpTdWRtk7Re8UWud/reXBJOsmqmlrB/laAkUogJznPNvc5x6nKGlaigtjnMeHtNFpsEdV0Iu2taygZOMf5mg/oucFExXc03bjdtSwjmHMGPSiVep7eiYwjTxve4jdwoD2XCVqZNGfVajUayYukDi4mwAnwCVjf4shcT+G7r3/JEL6qLV69JiZ3KgCgRALKoAiazyRNansbss6pTYz0TGxYzScwAAlMoAUFNXGbusbIXR+S0mqSnAJBmLKQlqeRaHhV0wrhVFqdwquFNHOpSlai6sKpWFFYQVSitSlEUrUpRFUrUUVRFFFE0RRRWpopWon6XRz6yTggjLiNz+FvmTsnz6SaRjcrp9n9iz6sCST+DCc8Tt3eg/PZdXQdkafR0+UCebeyPC0+Q5+66JcXGzklcuv0z46c8f7L0mm0+ij4NNHwkii85c73/ACGE7c5S3ysjbb3ALm6rtOhTMBc8vVb9SN82pjhB4iCVytV2i59gGh5LBPqiSeJxzy5rI+VzsDH3XXnjHO9Hy6i97J6LM97nHJx0GyFRdGfqCwd0Yke3nfqgpRA1s55gH0TW6lvOwsqiajoMma78QI6WmiQdVykQe8bOIV1XVEgRiTzXKGokG9H1TBqyPw/VBt1Wq7rTuIPjcCG/r7LjVQwmSPdI63G+QHIIKRFUorpSkFUqpWogpRRRBSlK1SopSldKqQSlVK1KQC7dUrduqVRAoorpBArUUCijjHjan0kRf4g/vktNKVQ0n6Wf93e4mwHCsbikmlKUTrmdTK68WvLQeDU8NirJqvmsHaGqdq9W6Rzy4AcLSeg/U591npSkcfz/AA54uxVKUrpSkd1UqpXSlIKpSldKUglKUpSiCUooooJSlK1EVVK1KUpQRRSldK6KpSldKKCUrCgVhBAiCoKwimNwmtKQE1pws1TmuwrLkoFWCVAZchJUVgIoaU4UYarDVNC+FXwpgar4fJBxKUpNg08moJEfCKzk0PRMfoNXGLdA4j/LRBXbY55WYKInMcw05pb6ghUEEUpRRBKUUpXSClVIqUpBSilK+SCqVtaXENaCXE0AMknpS16Ls6bV+JoDIub3f3ld7SaODRt/gtt9UZHfEfL/AG+qzepFnOufoew3GpNaSxu/dD4j6nkupPLHodICxojiY4eFo5WL9T5qjO57iyJtkGi44APMeqU+SKHMr+8eCavYZvb2XK29V0kkbeJoFkgCrsrLqe0GRYYQSuZqu0XPNA0OgXPfMXGybV54/wBpemvUa10hJLsLG+UuOD7lLJJ3NqLtJIxbqibOd1KV0pSIqlKV0pSCqUpXSlIKpVSKlVIKpSldKUgpSldKUgqlVK1EFFVSIqiiKpUVdKUqKVFFSpBSiulSClKVqKgSorpSkAu3QonfEVSIitVSukWIFYUCsIDizK3++RWikiEfxR7/AGWkhZqwNKqRUpSihpSkVKUoYGlKV0pSoqlVIqUpANKUrpSk0VSlK1EFUpStRQVSulKUpBKUV0ogqlFdKUgisKBSkEpWFArpFQKwoEQUECIKDZWFKogiCobIgFKIEQCsBEAoqAIg1QBGAppig1ThRgKwFNVz+zh/Bf5n7BdXRSgHgflrjQ8ly9BiBvmSfqtVkbYIXSsx13QMNgtx55WeTszTSXcTDf8AlorZp3d7Ax/Mij6jCMtXPbGslceTsKAglnE3/S6/vaxydhuafBIQP8zfzXpCxAWZ3roFZ1Ux5Z/ZWpaTw8Dh5Gj9Uh+j1MfxQuryz9l68sdzz7ITGObR7YWvOp4vGOaW4cC09CKVbi17F0EbhTm/MArHPotK40I2uPMgVXuFfNPF52KJ8zwyJhc48gNl2NH2VHFT9TUj+TR8I/X7LXDDHAzhiaGjn1/qm7AkkBZve/GpzgwSaGwGKGwCp8jI224geSx6jXsiBDclcyfUyyN43cQaedYJ6KTnfpbjdqu0q8LKA8lzJZ3PJJJN8koklUus5xi3UJJ3UUUWkRRRSkEUVqIKpRRRBVKK6UpBSitSkFKK6UpBSqldKIKUVqqQUorKpBRUpWoUTAqKyqpBSitUqKpSlaiClFalIAd8RVK3fEVQVEVhQLV2foZ+0dR3OnaCRlzjgNHW/p5pJpuMwTtPp5tTM2KCN0kjtmtGT5/1XrdB+x8DHtk1j5ZWDPA0BocfnfyK9Dp4tFohwaXSshaKHhaAT6nn7rXjn1ny3481oP2J1b42yT6mOJ9fAG8ZHvf99UU/7HdoNd/Ckgkb1Li0/KvzXqDrbwDZ6qO1L+qzby1zK8jJ+yXarAOFkLyej9vXAx6ZXTi/ZDTnSFjtRINTVh+OH04enuus+aV20hCWX6ndshPssXr/AE1I8jN+zvakTyBpHSAHdjmm/Pr9Fh1Ok1GlcG6mB8Rdtxir9D+S+gQyaouzIK52MrUQ6VvDLGyRp3D2Aha5mxLcfL+FUWr6TL+z3Zmp8cmjYx3WMln2KxS/sboJLMeonj8ra4fa/qr4VJ1rwZCql0u1uyp+ytT3MwBa6yx42cOq55WL6a+gpSkVKUoBpSldKUgqlKV0pSCqUpXSlIYqldKUrQVSulKUpBKVhSlYUVVKwoFYQQIgoFYRVhEFQRBZFhGFQRBRVhGFQRhQQIwFQRBRVgK6UCulFxzdIQNO2s5+trSMht77FYOzXgiWPm11/MLe3LSF26mVzl11uyHcUMjP5XX8x/Rb+Fc3sQ/xpRyLRj0P9V2CuNdJ8J4Vm1uhi1sQZKaANgjNLcVRaCKOLCS4Oa/siRsHg1DgWDdpN+lApcWk1sb7dqS9jT8J3PzC7UcgjaABfU2LPmcIJHNLCKOTg9FdTHKmkcXObVAFKpM1TmRSW41xCx51/YXM1Gsc48EQJJNUMkpJpuNU2pZCDZBPRc90+o1knd6dhcfIYHr0WnTdlSTuD9U4tac8A3PqV2oYYoYwyJjWNHIc1r1yn1ytL2K1pD9Ue8dvwj4Qt8mmjkiMb42FhxWwHyWqlC1Z8qY8TqIXaed8MmHMPsRyI9Qlhd79o9MOGLUNG3gcR8x+a4VLtLrF+qpRWotIpWopSCKKKUgiiiiCKUon6bR6jVu4dPE5562AAelms+W6DOouwz9me0n1bYWf6pP0C0s/ZOYjx6uNp6NYXfdTVeeUXoj+zmmgeBqe0DZOGtZRPzv7Lez9muzizaV3Q8dfonxJ7eOUpevf+y2icPDJO0+RB/JZpf2Tb/8ADrCD0kZf1BTVx5ilKXR1fYvaGkBL4O8aPxRniHy3HuFzgRy9FUQqlZUQCorKpBFRVqFBSpWVFUUqVqUgpSlaiBbviKgVkeIrqdhdizdsanhbbNOw/wASQi6HQeZVnstxfYPYcva+oNuMWmZ8cvQ9B1P068l6h8kPZWrOm0rWsijbdBotxOxJ3vfJXTedP2doW6eGMMjiw1rTk4PzJJsk+ZXNjhaHu1Ew4pXniIOw6DPRdM8XO3W1urdJD3joyy8+I5rrSxS6pzn9GqSTd7I9gxWfWt1mk+E74XK22tT1G6Ce3cJ38vyWoPJqzyXEbIQQQfEFvinD2YIsDI5hSxqVqL87qNfnCQXWCAULJSHUTamGurp5a3JWnvRdg4K5kMtb5CcXB2Wm1249Rm+24S+dhNjlAOdlzWvPVX3pHmtW+mZGntDS6XtGDutVGHt5HYtO1g8ivB9t9jydlzAg95p3nwPr6Hz+/wBvad/jfCXOI9TC6GdokjcPE0/3g87XC3a6z0+eUqpdDtbsx3Z04DXF8LyeB3MVyPmPqsCl9L9VSlK6UUFUqpFSlIKpSldKUgqlKV0pSiqpXWFKV0gqlYUpXSCgiCgVhFQIgqCIKUQIwqCIKUW0YRhUEQUUQRBUEQUIsIwhCMKKgRUoFdLKvM9my12g9t4fYXZYcrzEEndTNkG7Ta9MwggOGQRa9X6T+uPLo9kHh1TvNv5hdfjXF7OxqSf8p/JdLjK89dY0caovSONUXqLrQZMIHyckguPVTis2SriEa3Ts1UfA8EVsRgg9Vn7P0J0jnEuMhdizuB0W4uwqJ6LUuRMEx2aIKc0iufyWcnmETZFnFaRR5q+FIEh6o2yhQI7Vg77sydgyQ3iHtn8l49e4LmuaWuy1wIryXi54xFqJYxdMeW/IkLpxWeoWopSi6sKUV0ogpRWogpRWu12T2SHMGs1jT3QyyMjL/M+Xlz9N4M/Z/ZZmjGp1Ns0+7W3TpP0Hn8uq9L2fp+6YJCwMBFNYMBo9PNLhadXN3r8xtw0VQJ6ey6A2spb/ABndEHY6Lna/tEsBjhdTubunkq1+t4QY4zXUhcgXJIANr+a6ccf2sdd/yNOljfNLxElxJ3Jv3Xbjb3TA0En1zazaCJsbbcDnc9Frceg9MhL7qz1Btk6hGHtO+Flc/hNEOPmAa+aoaiMfGaHW1PBfJs8NZOPNYtb2RotaCZYRxkYe3Dh7/rabHPFZpjgB+IkEFME0e9gehWfGtTqPJdofs5qtNb9Oe/jHIYf8tj7fJcUghxDgQ4GiDgg9CF9HE8fN3zWLX6Ls/tAETNAkqg9uHD35+hwklNjwh3VFdTtHsTU6G5GETwDPGwZaP8w/PZcwooVFdKUgoqqVlREqlKUUQUrClJungl1M8cELOKSQ8LRdX79PNUaOxuyZu2Nf3EZ4WNzI+sNH6nYD+q9w90XZXZYh08XdMbhjdy48yTzPMp3Y3ZsXZXZ5hZ4nnMj6rid18gOQWPWzNm1DHPAfFEDQOznYz6BdJ6Y69s+n4ngyNDnE5LnmwDfIbfdNe9xy42T7+6BzzqCCabGDhgwrd5LHXWnMxnceGeyBgi/SsqTW0kH2Umy487Cp54oWn2PkQorOTRSpJHQzslafI+fkjJyg1Lbjvplaxl0mvtrXNNgj6InZAcLB9N1l7PkD4u7OayB5LUQAPsstHQyA4N/Ip3Fmxj3WEU0gix6rTG/iFEZ6puIe2XNWoXdUhw4SCfmrc73TVhheeWfdWJdxeeYSeK7OQgc/hyN736KT6trP2wwajSuizxAcbD5jl7i15cL1uoBfHxCiWm15rWRd1qXgCmnxD3/ravUOaz0oVaiw6KUV0pSCqUpWooKpRXSukFUpSulKQUFYV0oEVArCgVhTRYVhQKwgsIgqCILKiCIKgiClBBEEIRhSqsIwhCMKKsK6UClKDxArhB5+q73ZMve6QAnxMxnouAaBx7I4dTLBxd08t4t6Xu6nlHnlx6tuqbpTxHJIquddUxva8fNpC8o3VzOsl1nzQ/vkt7j5Ln/ia83sW9qQHc0mN1sDtpAF5KLWNePGeAj3Ce1xcLa4EdQs388Wda9SNRG7Z4PuiDwdnArywc8bO+6sTzt2d9VPBfJ6ni81fEvMt12pbsT90xna07bBNkclPE8noS5QOXDb2y78TQmt7YZzb8k8aa7HF5qw9cxvasB3sJrdfA78YHqp41Z03h9c15rXD/np/wDWfuu03UxHZ4K4eqcH6uZwNgvP3Vkwt0mlKVqLes4qlVKypSCqUVrr9hdlfvcn7zOLgY7DSMPPT0HPrt1TUN7D7H7zh1mrbUYzGwj4vMjp0HPf162okdPKGNITtXLwNoGsVjZDpoi1vE74nZPkOQVn+2bd9HRtoU3HCPn/AFSdfqxEzgafEefRFqdR3Efh+I7fquBLO6eemkvc40ABZK1xzvuufXWeouWUuJHVdPs7s8loklHAzkOZTNB2UIeGXUgOkOQ0ZDT5+f0W6R1ki69Vq9fyHPP9oXGyGtADR0TWNNC81sqibWwFrTHFeRitz081JG2d0bjtZHlz90uSOOMcWqeD0YBZ/omanVmN5jhouA+LoegXLlL3utzqcf5jkrtOcntxvW3IZNqw4cLGtYwbADZJMjiSAjZpi4C8rVFpK/CBXvax11GpKyxslkIqwFobpB+J3yWg8EQ8Ts9OaS/VAYYKWfda9QxkDYzbXEHzK4vbHYccwdPogGy7ujGA/wAwNgfLb3XSbI6S72TWtoW75JYSvAkEGiCCMEVRHqqpek/aHssOadbp2+ID+KBzH83tz8s8l5xYsx0lUqpWpSiqpSlFETEpes/Y3s7hDu0JW5d4IgRy5n3Ix5X1XnuzdE7X62PTtNNdlx6NG5/vmQvoTa0+nDIWgBreFougBy9lqRKLX6tsY7prS97v5dx6nl7rmNilf/isjazNDc+g/VawWQtJLgXOyXEiyVmk1LCDwvaTtQINfVLUBIxsfwHh6hxsH3ShI118PJBJxuPiBI+aoN4qIBDhi+o6KCpAeKxnCCM+FzRnNjCNxN2MOGDeM9EIB4ySRRCRGdw8ZoAj12+ikouKsGwrmsPB2tWRbAtpSNK8xyg9DVLr0Ht4hz8tlxfhkI2tdLSS22r25KdQlG7wmwbB6ckbDR390bmtAtxweW6zvHC4UbadvJZ+q1iYuFBoPK7ohDuMYKQx1OzeUTp+6BNXke3VTF1bnPYcjHVU5/E2wbQCcPbbTRKtxDhR38lZAbXAtN9Nlye1IfAJAMsP0P8AWl0m+HzvdK1EbZY3MAPiFLV+M8/XnqUpWQRYO4NFSlxd1UpSulKRVUpSulKQVSulKV0gpSldKUglKwpSsKCgrCsKwggVhQKwoCCsKgjCirCIKgiCgsIwqCIKVVhGEIRhSqgV0rCulFeDO9EZTGRcTbsj2Ws6WNxs8R9SiGna0U1xA817fKPN4sXCYjZz0opK6L9Lxii+vZZpdP3RoPBJ5VsrLqZhC0aWRkbyXPodBzVnRS9W/NAdJMPw/Iq2yjaNRCf/AJB7ghGHsOz2n3C5p08o3jd8kJjcN2Eeyz4xddWx1HzSZX91MD8QeKIHXksEd8YCY1vEbOQSnjhrTPKGMrgLXE3RGPms8M9S3JZaUuVzy6nuLq80engMpN2G9VckiGRSPkkIY3F8+XutQjd/PlFHG2NvCwep5lGud6343IBrHA5cfZH6qKKfVxFFFFFRRRREO0Wmdq9ZFp2muN1X0G5PyC9uWs08DYow1jGCgOgXnf2XhvUzagjDG8I9Sc/QfVdjVSOkcGMySapWTWOqGNpn1HG7LW8uvQLTI9sbSeaqNgijDRy59T1WPXThrTZz9gtSbWLcjB2lqHPcI4wXPeeFoG5vkF2Ozezo9DHxEcUxFOec11A6BYOx9MXyHXzCrxECNh/N78vK10NXqhAC2xZz6LfX+onM/tOnmEYOVhfq2g4dddBaxcUmrl4GBznHkOnXyC2QwQaN3HIRLL/L+Fp/P7LXPKXps0sMs7RLI8xxb7USP75rRJJ3kfAHiCD+Zx8TvTn7rmTa2WZxtx4enJJfI5/Uk8yuk5kY8rW+Q9nMb4ZXNI3PCTxIYJtA5/C0zPd/osJGm7Ol1DwQ1xI/EcALpuGn7MbR/iTEctgs2tyf1Gvga3wAN83gt+9LLPrcENNAdMLNqdS+V3FI6zyHIJbYXOriwCpZF1DI57uZT4oC4C7VxQ1kAErQSIxQy5Y3/S4oARtxXF9lTc2TlU0F5so8XgUAggILuFwtpFEdb3C8Rr9I7Ra6XTu/A7w+bTsfkR72vcNou91xv2r0YfFHrGC3M8D/ADbeCfQmvdSzWpXl6VIiqpYbUonsjhDGumdIOK6EbQTjfJ2zyQythFGGRzwdw5nCR9TfsUG3sYlv7y4EhwaCK33JI+YC9PBMHRAHNbX0XmOxXAHU0QfAPuvRRmgwVVgYHous/wDLlf8A0OR5JPDQPTqs54TfEwB3M1n6p0jGnPMJDi04duOY3UxVcLTsAa6GinRl5poe8eV390ktcdyKRxnhAGD6BSkHPxcNiiR8VgC/PySdycOxvjYLWPE2iDnHlSyuHA8sddDY8wP75LMC56cAQMIW5ZaZK092Lqx7oG5ZutRP6yz4dY5FPgkLDYNWgnA4TlBAbaL5Lc9xl02ScYsqO+f5LPE7h2N31Wpg8OXAnoudmVuUsA2CrkbxA30oqzh2c+ytwtp6lQYGFzHkea0lxIBBySkzgtIIGD9Cqjfe63IzaeHnlilbjiygFHICjj4fRSk+uNqW8OokFc7H3/NKpadcP4odXxN+39hZ1xrvPiqUpXSqkaSlKVqUglKKUpSglKUrUQQKwpSgQQKwoFYQWFYUCsLKrCIKgiCAgiCEIwoqwjCEIwsgmogqCIKNCAV0oFdKK8tYAskBAZmDAdxHo3Kgii3DGlGAAKAodAKXr9PP7B/Ef/8Ajb8yVHRNELmNFfc9ExRTTAsdxRtde4z6q09mrbomsjiggJeLL5Iw8k9BeB/eU1+q080ThLoWRyi+F+ncWD3bkfKkv+1ZFMp8Oh1eoZxxaaRzP5gKB9CcfJSXRauH/E0sw8wwkfNQY56LQ0NBc/AxkIu5joDh2VNaQ8yS+E7AHkEywRhatTANgiGQwe+UY8lCaBIzXRbNfHpdPI3T6dr5ZGj+JKXYJqyAOgUttXGMK0YhmMfethcWVd2Ad+m6Wxwe2xYB+aYLUVqKKpWoogpQq1Dsqj03YvDpOyA518Uri6q+R9KC2aRm8zjk/DfLr81h0jDJDp4ScBjQfLFla3u72Xgb4WN5DyXST04W+z55QxpK5JYdZPwONRDMhusdPf7WnaqQlwa3JJoAc1nkcWtEEWbOayXH0W+ecjF62t02rAbTCABgcq8lnZonzuEsjuCM7k5J9B+Z+qZHBHp2h0oD38mbgHqfPyVvkfMbcfZWRbR99HCwxadoaOZG7vO+aW1nHlzwL5E5TI4uOmhg8jztdDT9nudRecDlyWtwnOssOlY8jJcegBXY0nZsTGh8g9AUcTIocMaCRueQQT6h0cZLsDllT3WpJF67WM0sPBEAHEYA+68/JI57nOcbceu6ZPKZXuc43aQRmyL5J8S+zI4uPxOorQ0A7EGlUZoChfUVacxrWDiNemw9Vi1ZBOcImXzPJIBMj7PNBI8yPNcitMMfCwXvSyqxTGIAc781crs0M0qYLG1K/AxtClWqiZqNO+CS+GRpaa3F8/bdWMbnZR1uIoV9FYV4CSN0Uro3inMcWn55+yFdj9pNGdPrhOMsnF+QdQBHuK+ZXHpc76rpPg3Z03F/2317HI+oKZp43QGbvA1z4xgOaCA4kAGiOQJOcYCCGnF0TnBrZBQJNAOBxfTnnzXX0+idL2qyFwBMpa+QNIIa1rKJJ2FuND/ZSK26XTuZ2dEJXF8slSuLhRAIw2uVDPra1RAGJrjuALWySJpcXOySc8gsWo4I6Y26OTld/wCY4f3Uc8daHzKU5zPwglVxVsa9R+isPd/K0jyz9srNiyqBc3YEX1yETSSSAQPrlCON2GOYfLiIr5hUYpv+2CPJ4UxWpnEcAtJHXF+iGTx4c0tc3c1mkMT5IzUjH8PXevknSU08QINdbIIWPisbmGMFpsxu5/ylAxtA8lrkbbC4CwRuMrM3cj2WkpEoJHolQGnEFaZRy2WVpqXHNajNa2Wmsd0FV9UsHCNp5ffCliynXkGkR2qqQtyMigET6DaB3KzWoRI3iBB58+hWQgsNEUQVqltreIOBIys8lSN7wbjBC1zWeoJspqsUiJBwTXlazk8PNNLOBtnd30C3Z6Z5vtk1otrXdHEfP/ZY1u1X+GT5j71+axLzdR6OfalFalLLaUpSlK0FUpStSkEpSlKVoIFAoFYQQKwpSsKCwrCoIgoqwiCoIgoLCIKgiClaggjCEIwpRYRhCEYUUQRAYUaEQWdUHa+i0v7jNI3TxsexvEHNaGm78t/deWGy9d2uf/TdR/oH3XkF34ts9uXX1alrsdlaDSTaUSahge5zjXiIoCgBQIXUb2VoQQBpWe9n80vch468s5ok01OzwGj6HP0I+qQQ9oLQ4OaeuCF6btLSQ6WXTzRQxtYXcD20KJsEWPUH5roT6KJ2jkdFBE22kCmNByMDyV8zxeT7R1L3zthaLZE0NY0uwKCPTTGLDW6p7h+JkvAPQDhK7MDgOxNS4tF8ZANCzZAB+q6PZLeDszTgYJZfzP8AVL3hOfbgt1erdhsWvd/qf3g+RaoP315z2W2UHcu0oaT7gBeqB9VOEFwcRkX7Xv8AZc/8jfg8s7RSvaS7sV7TW7JHNo9aJKR2VNDDOZ5WOc4NcAXUW3w9K3yPZe0buvCuh7uWePiH8N7hw1vvm/8AxAXTnryY6mHd9L+7ywTHxQtrizkfn6rPHFpAwXrgL6wu6+S0sZqu0HSNi0rmulAHFxeFooGya6e+V6Hszs/900MemnkbIW3isA3kC98ldJzWdecg0LdS7h02rZKRyEcmPeq+a3Rfs3qXPqSaJjOrbcfkQPuvSMY2JlMa1oGwaAB8gqD7wRXotzhm9OXH+zeiaz+I6WV3Xi4QPYV91l1fY2miH/yx2aaQ4OB+efqu6+UN80DpoZmhkmAcUea3OYzteU1PZcsLC+N8czAObuA/I/kUntCGODUAQuJY5jXgOItuMg+hXb7V0ErI3GIl8ZGCN2+Xp5/Nc3SvbrYGwycIka5pJ5msH3rHyS/l63lJ3/t24G9zA53MANHlQVNd3cLnndxwjcwyMDWPFA1X13VCATva0u4YxgVi+pvokn+3K/WOJjpZHPA2w0nAHU39PmtTGMhP8K3SEUXkfQdF0G6RvAGDhYwbBrv6ZTmQRR9XHzope1nDms0sjzZNk81rh0AGXZ9FsBaAaFBUZohh0jAfNwCx5WtzmRccbI6DWi/JPDHO3wOmyCNzDkZ8wbTDLRoc1qKGeQQxYFWQFxtVqHSvsnAWvtSXiLWAnwi/n/RcskrbNUXUm6eF0z96AQxQmV1AY5ldWOJsUY28ycWs0hTYI4QXEkiuazyPDiQ0k+Q2/VFqZbcTZx8kuONzttz5KYum6eMFwwD5lOkcWA4wEyKIRMs5J5nZZZ3mR/A01ZNk/dQAwmR2M9QAtTYyBn5BBE0YDNhhMkcWivsopbiGnGPT9VRdtW5VBjnnevNWYiAadZ3sDZaZrL21pxq+y5WNHE+McbeZsZP0se68XS9422t4AfDsRV37rw+oh/d9RLB/23Fn1IH0U7jfFN0OmGolIcfC3kNz/dL1fZjBBpOI2S8hrLwSNgPn9l5vslnFI8C7JDR6kn+i9RwcUjGsFRwADHJ1fos8c7V76yHTO4W2VzJSS4k2tkzuW5PzWfuiRZNei7zlytZ/ZWKJyLRyPgh/xJWM/wBRAWWTtDSNB4ZOI9GNJv8AJW8ppzmgmwXA+SAPm4uGI94RuNq9Utk8s9d3ppCCd5CGj807jmYA0yNir8ETBZ9Sb+eFnF0QmnZ/iwOA6tNhatPJFI2g4lp6mwD6rGdU8NoOd/5Os/IbLBr5dQ5hIdwjmQSCelHdTw1fJ2wHQvLSLYdiFnc3gkIBvOPRVodT3kDGzE5wTzB23TJ2kO8Rtw59QueZVnsmUX7rI4cLwThbXZbnms0jR8irEOjNtTG71deYF/ml6ceCkzZbs1DmUPxHzoCj9VH3giiPa/zS2miieQG0TV9Vzsa1nmLqJIz02sJEbuHZwcDjBtXqJOJwa04bnHMoGm8mm3z/AD8lZEaWRMYDLJ8I2vms0+pt1gX0VztcI2kOJYDWTz6rI74h5Lf1n5Whzg+I+bSc8lipbWAEVyr8liGy4fpHfipSilKUubolKUrpRBKUpRWgpWpSlIIFYUCulBArCgVhRUCIKgiCCBEFQRBQggiCoIgpVEEYVNGEQWaqwmNyhATWDNqVYsBEArDUQWbVJ7Xd/wCnagf5PzXlF6ftd3/p8/m0fcLzC78fHLr66vZziNGKOWuP6rux6lromvZfERkDcHmvP9mf9O7Y0/Y+y72n0+pBDiyNosn+YAdAN1nqe2p8Me2JzGNlaOH+U7dVO6bJFLF30hhe0GxQIo5HvsmxQMnZxkxBp5iNoB9DZVGBsAJY+wQW0BQHyUXWDtZrIezI9HpInvdJwtDq2AI35dF0IGCDTQxcV8DA35AZWYStELnE1wEWbrCkU7nuuJ5IJ5FS3U+NwLaviAb1ukp+qY3DAXn5D5rE9xL3WSaKCNssjw1tkn5Dz3Sc78avWHPn1Er+GiWk1TKFev8AYQ6TsqKPUTzPc5xktrmY4SLBo8+W/qnDu9MXcABkdu7r5J8BPdkncler8/z8frzXq2jaGxtDGANa3YAUAEqVxBbW4KMuzQ5JUpAon09V1Zo3ayNhbG+wXWbrHzTDVcQyOq5mrt0THDHCc+h/sKafUviHCSXDoa/RbkTWp7i5xacHcefks+oHhbyIsqzIXvsY/JVK4vI5VvytaiBg17oXCN5Lgd75BZNdoAdR+96McDnZdGDh3m08j1H9kpmgA8Ir23RaaSpQ12wGxNUtT0h2hlbI3vmgF/DRHJw9Ovmnl4aOJhcWvOeI2W42vn6rm6h//D9c14sRS59Hcx+fuVvc5ojEgPgdgjpfNTvn+xkxurDX8Dr23vZDqO0jC3wAFx2vYLEZL1JIN0w37c1ztTqaJO5OAPJZnEp5WNk3aM7/AI5Kvos5mEhzbilQQSzu4jYBXW0vZ2xIoeYWrnKTaDS6mWHhILgAvQtnB4TYyM2s0Oliibb2g7UNyUl7iyYgk0AfRc/rp8TUymSZxHM49OSBkNnJ38tkLXC7uydgtunYxgBJ4nHztKQ2CMMF1XQc0E7i45NAcrTnOe4ENY+vJpSWxOkdw2AeYFE/JZUmKMzu+EloOTyXQhgDG8RFWMckcURAA4eBrdrr7BBqNZp4bD3lxHJu6uHqK1L2xxFxIAHU7rDA0TcT2HG3FzPVK1XaQlPhhBDfhLnE0s8fac3ehhjaIz/LY9/VXxZ10i7gBAJFDOVllfxk2VT5GPbh7hfM8kohzXVi/Wis41oSDdtZfsjYHN3FDyKa19btPnQv7IJpLNNIzvS1GVsncCWvBLTi7BIXnO3YhH2k94HhlAcCNiao/ZdsuyCdrz6f7rhdsTOl1pYRTYxQsVfMn++idzI1z9F2K1377GS6oybN1Rrn15Luv7SigiPCbJNnFWSeq87p2EyNYMAZJ2rC0alh7t7N/CCPlYXPn9PBrrjTpO13uma1rwOJwBLRirrJP5LQwOn4myvcWnFWV51dfs6YTt7twBlbuDVuHXP1Xbj9fL65388aW9n6QPJDC8g7EkAfqtUcUcTSGsa0cgAhJ7tgJaWtHkKQfvF7Dh8yNlrNT4Y9z3D4hGwdME/mfZZzVAMFdDuUxrHSAkkk8/MLO7UxHi7gsmkaa4WuAHudlMxUDHPJoXe5yK/NAWROtrJGOkafE0OBIHMUMhczXz9oUGzNMbHXQbhtdCQfmCVh0kxh1DJmENDDtyI5j3Czq5r0WmJa92ba7ORVHqt5dxxAHLmYWAcMjGywnwSZHl1+v1WqF9ts2CMEHmE6m+0nowHw0dwkSXZynNzdDZKkGcrEWr0xyQU9zfJZYDwy+q2FbiFudwAk4oLCyd0mpfxmwNug8lo1DxloXPgdczz1/VXmM9Uwu8R9URPXlshJyc0Oau7bTfrhTPaiikJjdET4XHB6FZjfEQcEGimFwbi9lTxbg4ZDuY681IUbXhjmA8+azLSSBwEgGgc9MLOuP6O35qpRXSlLk6pSiitBVKUrUpBKUCulAoJSsKKwioFYUCsKCBEFQRBQQIgqCIIogjCEIwsggjCEIwoogiD2taS4gV1NBDyWPWTsaRBdPcWny+IWPkEzV3HUG2CDfmCrAPIj5hZGmjvhNCniax9qavTyaSVjJmOcQAGi73C4HJenf2V2a84gc0+T3JEnYWlIPdumYTtZDs/L811nUkYstc/s7/BlH+a/ovWaKQP0rHnAIu/Ij+q4Wk7JlgbIHStdZFgNP5+q2NY+Atic+6AG1DyXL9e89x2/L8/P06Uzg8NLSCwiweRULgYDgGjXRBHFw6aMPfG14FDJoizW/kmdy4REBzXA8wbGFd2a52Zccgycel1YDcscBsCCetA/dNgh4GggAAi7GEMkLXafVNIaOJwJPCDzGStQANBhsVi+Sv31Gb6ZmsMj3NbzO/Ieqa+RsDOCMb7u5lFIW6eMtaRZyTzKyRgySWcr1/n+c5m1x7606Jpd4itjcNACU1tUByROlo+A2eZO39V1+sLc4MFu9hzKS4lx4nVfIDYLS5oeAeEX1SHjhNEZUUtzeOJ7Du4Y/L6rDGeIdCMELeeqxahhj1Fiw2TIPnzH99V05ZpsR8WVd8TnEHc7pbTTC48hhRpoC8dFUFI0FvEBg7+Sxvma2cXdE4fRAPpa3se2669Ux8bJAWPaHAjYjC0M2sg/fuz3MbmRviYfMcvcWsHZPaFxnTytDo3AijYI8l0o/wCBLwNJLXDmb2XF7TiGj7RMjRTJbeOgPMfPK1Ep80jtMJYjbiB4XVZc28Z+h8wsMLJJZeNwIIO3IDom62R96fUXbC3gI6cx9z8l1Ozm6bWxWy45mENc3cHoetH8iufUsSN/Z8cfABQsjddAujjA4nNHkVhjgfDI1psAOx5LXPLI1h4RwADLhVn0XGtwL5TRrw8m391jAfZbYL3G6LlZtsYc4k3gA8yqDyWhjQadyAy7zxy89lYNMXdwnxESO58AoD3Kd+/Sk8ETACeTcuP5D3WNvBGCZH8IrLWEE+5/RX/xLumlmmjEYPMZJ9+aslpuOgNLNIOPWT8DBnhDq9r/AEVP7R02mb3emZxAdMAn13K4755JjcjnO8jn6KwDRc6mgbkmgAtZIsu/GqftDUzDL+Bp5NwsoYXE2Cb5rJL2ppozwx3KRsQKb8zv7Ln6nWanU3wzNbGbHC00PfP2Wp7ZsdKfV6SCTglnDXdBZr1wfqmVRoYqiK5rzOozC4uHDMzNcnDn62Psu52TqRq9BG/PEw8Dgd8bX7UpfpjeDR9UTXkeFwtv1Co5Coi1nA4nhbYOOoWd44xxNcQRsf16pjbAs5HMHIKy6nUvjceED/8AXCshqOk7xpjka4OHNoJ/seq5narD++s4pBK4sAJHPJoZ2wQutpZDNp2yvwAKNULINdMLgzy99rHSDYuHD5C6H0U/X1F/Oe9aG0LaRvyusJ8gwNzbfySQ3hl4gc0my/h500LyO7k1hEyR0LxI2radjsfIqlTvhPotSo9Npp49R2W/URMLg0eOJrrcCKur8s+i5ze1IzHI6GCuBtgvdZJJGK/qsnY2vOg1jS4nuX+GQbgdDXl9rTe3ez3aWaSbSv4YJWl1NOLu+H7EL0c9bHKz37c6btKfWyOh1MlROPhDRQHTbdYXMfE9zThzcf1Qlrjgg2tmnH75wxnEzdiefRTVkIbJLqZA2SZ7yLriJdXzQyjgfwg3X3Tm6SZkxqFxc2xwgbHkszxIx5D2kOByCKKo7vYGodToH/4bstN/C7p6H7rrgFjyQBk5C8/2do3yQtkJY2zzcQd+i9BE7voyS4GRlB9c/P0WpWbDwBgjYoZG3lSMgEsPPOeqs5vqs2YkZ8tlaSVtPwX5LJLuPVa94gR0Vg52pcI4pJKFjnzzgfVYNM6gndsSFsbGDHEb+X9SssD6ZZO63zPTHX1tHDuXD2yVZc0dT64Cy94BklZ5tSC7hH0Uw1se5nFhw9kQcOA0bINrnCR76DG2edrfoY5zIHOJDRvTCb97WbkWU1rHuZRADjsCaVGFrAe8fmrDRufn+ibq43iIyMe4FvLY17dFkZZbZJPXNrh3/t143V0orVUuTulKUrUQSlKVqUoJSgV0ooJSsKBWEpECsKBQKKsKwoFYQWEQQhEFKogjCEIgoowjCAIwoQYXDlJf2yATf8SvYLuhcFh4u2h/rd+a1wnTshLbpeLxGaUWScOwMpiHT6hpldAcOaBXnj+qzdIMdr6flI4+jD+ir/i8QkDhJIWcNFvAN73tJZDE6iG16hGYomNLiLoWVrIezP8AjMPITH0A/VW3Us1buNpLQMEPNH5Ws2mkj1TC+GF/C11HioXjb6hPELsEQHG/iGVnviWY3x3eLrswTR9yzie2wKyikmi4CA8bclwb7uVzCJHEVbWtLq8rT4XAyEFrmurAcKvrQVnORm9bdaCA9szSSOMt2zunhjYmgNo0NzklZIJmPmLWkF0ZIcOmP6p8rqYT1Xq/LiSbXDvpjnJe+yb8k2EBoBNeqz8XFJ7p7W8TqPwheizHKNTMjOQUp+BgJjMBU+isNKil4aFpkreIAgLPVHCLidw7qin1z5Jc8ffQGhbmniH5j5K3OrfdSN/C5a59M1lB4mBo55NKOwOirUNdBM4Mw1wsfp7FIi1BJp+DsujJoeQaKYzUmixxyPhPTySXZF7oDuk+lXNMQA4k0x4J9Dv9UztXTjVaDvGi3x+MDqAMj5LFqXHu9QwnLQSB6H+i6HZsveacZBoLd9J/HKY3950EkQy6uJvry+az9m6iSKZxjdwucwHa7AOR9VuEX7nrnxj4cFvmDkfJc2QDS9okAU1r9v8AKf6FOpsSPaaLWM1WlLZHASNHpY6oJ5+MD+UZ3x6riwO4Hdy4eHdruRvkVuAc+JzA8gkeE+i8959t6bJLxO4pHBrBgNG7v6fVLOocR4W8IPM7lKGXUcjzzSbwNaC5+w8t/JWSRJbQtt4sgm+u4RFjYwXSODWgE56KhI4/DTR5b/NcftnV1/ysZ8RoyEdOQ/X2UvWfG5xv10Rr438Y04JDaJcd9+iznUPkA77PqcfLkldkaOWSCWYHha7ws6OIuyff81b4pA8BzSK5HkuXVtd+JyxSzGF7ogCQMtPl/RUx4kBc1rC4CyM58/7CpxLpS0A8TDxxkjDhdFvoQhicwasd2aa8W3q09CtcXE6ko3lrmtsuF7EtseY8x6K/2emEXaEmnqmSjHMAjb8wla6ZrWER1Z3F/Ceq58UjoZo5WfExwcBtkFderrhj3Q9lZGOqjSJGskZlrxxg+2PumcGBfNXEKfhtLJLGJJReTQtbZW0MBKjjs2N+d5tPhWPWyfuuifGLBkdwtPqMn5LikcDwHZoi6PJd3ttzG6MZAeHAUDvv+RK4DjZGboVd3a8/6Xa6/n6jrRNbPIHMBLLBONqwQaS9U9rA+twKFHCDsric90bXENcMge2fqka83qnN24cAVQ2/quE+461mGFTvhd6IkL/gK2yUutpJxL2Y3T6h1tfxRtxZAFUR6XgcxY6Lkp8hLdJpKwfG73JH6LcuM2aHu3AOa8AujNOG4PQjyPX06omNDXCWNoEjMmsWEInMc7Jy3iYMOb1B5X8yOmOVJjuFkgdE7iacj06LV9sz067HN1ULpox/FaPGB+Jo5+3Pyoom6eHVNa98bJAeZaCRW4v1WLQSd250kZ4Reb2aaP32r2Wrs+MRayTVw0Y5LbW/CSbIPlzvpS1+fv0vVyab+5xxjga2mi8NGyJr4NLRNlwxwjJrzK3NL5HAOZTr3b09P6qtRC2KuMNdfNubXS8WVmdTojwvaHty0jHUf1Rgh7b5jkgjLC/u2ihv6cvzR8PA7iHoQmM30VKPDYGd0+O+5HsgkHNvNRjq0zs7YBWcxHA7bkvURgbUSPmP0WYStYwWaTO2h/zjBsO7HneSsjGWb3PU5WozRmV0g8ILRzJVxxEkcI4r3KYyF0jgxtknfyXXg0gAAAqsbK5/sxj02kuuKweg2C6EcFHIaR5iitMcYbsNkTwAMhLiyFnTxSUXNaXDY0LHuky6EADuvCfPZao2UeI4TasdFjrmWY1LjjPjfGae2r+R90C7RbYotsHcEWFg1emEXiYKF7cgvP1+efHXnvWSldKK6XJ0VSulFYUVQVhRXSCgrCisKCKworCCBWFArCCwrCoIgpVEEYQhG1SggmBAN0YUaE0ZXB0ni7XvoXfmu+Mey4PZ3i7RcejStcM9OwTg+i4873N1sjm4IdV+wXWOGlcjUNPfyE83Ej5q8s12iytkmV1RuvofsjGpie1rg4gO67j1G4+yXqRUbz1aSOhFKSe2qr9nRell8pPyC6wba5H7Nn+FO3o4H5g/ouywlznAtoNODveAb+qdfTn45zNGdTxaiJz2zPca4hQbnp5UtkWmMTg6Y8crQfFZ29PRNlnfpYxIxvEbDasihe+yWdW+WQiRjW0wu8JJ9k9menI7Mtvacji6+9BJ+d/mujqpAMArj6WQR65hJoNv67LpygFw5kr6HMeWhiBLrK1xUS4HkkhjYG8UrsnZoOSnR8iQAT02VqQ4YVGjjmrBvZCaWFKIo0lTF/4TQG6c4+eUlxslahQxvJFHJREFKbQfjmmk4VgkjRNF/mZkdT1H99Fx9Q0skJHPK6wfwGwseuYD42ig7NdD0XTmsWMrJSN8p7XBwOViFgp0b/FXlS0i9QCdVM3+Zpr3ar7FmuIWi1I/5+M8nx/Uf0IWXsclra6BWjp9ps4o49Q0WYzR9P6GvquP2yzMUw2c0g11G30K70bmyNMbwOFwojqOa5XaEBOikYcuhdxA9R1+RtanuA9A4anTNs05ufb+hXRiPE1pJuqB9Oq4HZryGlt/CbHou3ppgXcJxYAHkuVh/TyynG7xspOctb0TDTnXtfXzS5m/xGVscfX+qx1PTXF9ge4Rsu2hxNC9iTssmj7BDnmfXagSFx4iGggnnk715AD1XU04ZK1zeG3A1XNNOie8UwOaRkEGiPfn6FZkL3d9BEkcYEbWBjBgVgDoK5LN2lC393dI55YGi+OrHoRvR8ufyLj2VrXO8UxA6msfZbIOzXvaYpS+VmDtQFHrjpyys2xvjXiOOUSuD2FgbtzA9+ahImP8NhLxgUN8V67L2esg7NiaIJWiaQZaxgDnD3OBdf3SyOGsjic3TQ6bs6Mn4rDnkdb67fqs46a457Gl/dmv1BbC0/z0CPY18lyZmafTyFsZdI7YdCfkPuvQzxaOw7WdoF5Arckn7rI7Udm6cE6bTPnd/PKHADzCvPSdR0+w5HS9lx94CHRktI6Dcff6LoX4D1z9lyOwNbNrZp4pmxsAosDG0BvdfRdSd8OngMhfwjILnkAEDcrtLHPKqQ2T0WaSQRMLyeENslLd2jE8OEP8RzQDQvpY38guZPLNqsPjIHJgfw5991Ou+ZCc2ufqJ3zTukfnidQvkOiWTgFM1TSyaJjmFhBO7rvA5+6ylpJy7IXmvt1+ene/Z/Ty6l0kjZHsjYLxgOcRt50PyWHWB7dVI2RzXvacuaAL/vZBo9dqtIwsgmcxhzQogna8j0Qve6V7pHm3OJJNVazmLqkL/gKIKn/CUCTsmzYj0rf/AMV/Mn9El5pjiOQSjqJHlvFR4Whoxyu1055tZtxowRRyDulte6NxYc0bCFsh5gK3guZdAOaMUbscxX981fCxnZW3STiJsrn5YRTh7FdHsZzommASAskzG45G1ix1BJx0JHRcOO3ROF4cKWvseTvQ/TuJa+wW1iiOY+n90tczLqW7Mev0sju7ywMk2c054T68x0SZYpHnJJGTZ9eQ9CfkEWi1Jnj8QA1EeHtwOMdf75+oW10RdHxgEtPML3zrnvn24zm81zIIeFz3DN4B/v1TH4wTsL9lqcyhgVjpsscrhx2MgCj0Xn6nt2z0U14aeFxFFCXVFKB1pZtU9vFwA247Abq3ShumIJ8Vmycef2Wcc9cnXnv9aQM8DQ3HuT9/oih0xJAAyeSZpYXPddWXZtdJkLYWisuO5VQOl0zWUBklbCOFnTf7pELeGcEYqynUX46b+iL8RriASdlTRxvzsNgoR02GyaxiYaJoR8IORurazG6uiosAW9EidneROaaytTgN/mgc0HksWbFnquI5pa4tcKIwUNLpauASAObh4G/XyXOo2bwV5O+cr0c3UpSlFdLDSUpStSlBArpQKBBYUCgVhBBuiCoKwirCIKgiClBBGEIRhZoIbI2qgjClaU41G49AfsuH2V/1cp6N/MLtzmtPKejD9lxuyR/GmPQBb5+M10j8JWfUQB4JG93a0OOPcKxspuDzzXvY4FriCOa2Q6tjmmObwtduKJafOrseo91kdDMz/EglZ/qYWpYcOR2Xa4x8ej7Fjhhlk4JfDLXC0kGyCefPf16hdZpJc4FpbwuoE88DP1XjtJqZNJMHx8JvcOFg+y7UfaGvjibIG94xwvxAu+u/3XPrlqV0NQxsOjcwtsPkG5JolwPVI1DRHGXg14SD7hYp+2hO0RSQljmuDiQbFC+RWvXuvRtrPEQAnM9xbfTjxxmyS4gk3foukNaYGCm8Tj5XQ6qtNoi5tvxYSZgIp3sJBNY81748lFFLJq9S0yEFu5HQLrRiySQFg0DA1rpTsTwlbHOc1p4KtL9IcaB8lRHELBCzRTcYp2/NOa7gNnZTFC+hfULHJO1pyVeu1bQKYMnna5wEkrgDzK1Ije17JXBzDdbjomAlwpp9bS4ogyOm89yOasEgkCkFudyHzQintdG7Y/QqFo3ASyS04Wp6SsE8ZY4giqsUlxmzuujq2d7GJR8QwfyP5fJc2P46OLNLpPbLbq/C/SyHFWD6UD+SydmuABcMB2R7p/abq0bhu7iDR5WCD9LS9IxsWnMj8NFc9ycAe5W8G9j+EFxx0v8Avqhl4XvtwsPBaR/fkfosQmkkkBFX1Oa9uS2tZWkNWS0hx5k9fokK4WkP7vrTG81RLCfsfouuwlpvfK5fabAzW8Zw2Rt+tf7Wt3Z03exGN5uRmPXoVLEx2dMe9iDhyxSvVwzSQtELA9/eAEWR4eaZoWcDiCBTgPmtsZbG/icLDckeSxWuYLT6KUvcW01rs2BVFaxA2NoM05NbkHhH3+yxu7Z0zn8LHOAHPhIH9+izantbTNyXNF83YJ9jlcLbXWTnl1e/00Z/hMD3dSL+pWPXa8iMmV1D+UWB9N1xNR25pxfdte89AKB9/wDdYIu1GPc5+qlcHXTWNBIHyx80vXPM9RJL1XZd2iWN8LTnbkfkFjk7S4i62AkeYAPva53/ABi9RwiAOY40HEEOIXQf2bNO25O7Zf4WZP6LzdftZ/7dp+ez0xya97mOaXtdf8o28r/qlNhknriaKOLkOT6Ck9mgbFNwkOJdXwuIcOp2WjUaZkbeN0bpS0ZJNGhzxQK3s/jn732xNMnZfE5jZGlwoSNqh5AcvcHyWR2rzxOn1TieZeCV0ItTFqo3l7SKu+LYjouZqYmMcHxO4o3bXuD0KttIN2oeXOayfUFzebqVd7quUz/kCsz3ATPcDuVA4cgT7lZaaHsklc10pkeWbYFeazaktYwuY4kggOBbVe9+SdHM5m7nEDkTYCyalxcwnm99/f8AVWe6U2EuMTXOyTv8/wCiaEqN7TAysVivlf3TAnSQQVSfAVAqkPgPqsxoiX/Cd6LOFtMYMQJzxOAHmLypqoY49bIxrQGiqHIYXXjrIxZrKM7X6otMKdYq887PJM7tv8qJrGt+FtXvS1f02JOcN7vwtc0eE8hyN7LNMHabUlzDV5Bv5/VbdLMxj+CUExOIvNFp5EHltnyW+XseKfbUUw7WyyPQ/wBFrm+UYv8A1puh7Uj1giFEatlAHHj5kct/1XqeyNfDqoXtaRggOb0PO/ovIxfs/p438UmpldmxwNDa910m91pnPfHYkfQe9xsux8vorJcxryn12e0HQwjEgdd2Abr+/mvPanU2KYQL3NZKHUT8eeKhsSTv6c/ksx1Aa4d2C54/G4WR6Dl6rclxjrrfh0Gne93eSkMaBdHc+39+6yaiQ6mcafTi7wOdDmbVTzve4aeG5J5D4jy+a6Wg0bdJEa8Ujq4nc3f06KxnBxQjTx8Iya3V7nKJ7gTQ5qcNClPqpG0kvI3IoHonEBoAb7+ajGtbEyt3Wf7/AL5JjWbXzWkCxl5ITcNbZNAKSVDEXuOBlcp2udM8sNMJOAcArNqyNp1ju8qNoIBzebWkycQBqrFrnwNptndbCOIUs1YNtm6NqAU086UZGa6K322ycDzU/igIDwVzdTCQXOGayR+a6DZGlprkkcXE3icLuwR1C59c7GubjnBRMlj7uShkHI8wgXksyu8uorVKKKsK1SsILUCisILCsKlYUqiCIIQiCgMI2oAjaosGEYQBGFFL1ZrRyn/KfsuT2RvOfMD7rqa81opfNv5hczsnEUp6uW+fjF+t7uXqjGyWd2j+9kxuyzVeoJ5JUml083+LBFJ/qYD+Sxu1Eg2eUP7xL/3HJJYvp5rt/QN0HaX8McMMo4mAbDOR7H6ELs6Jg/c4KFWxvLfAWD9pZXSDTB7i6i6r5bLqaQVpIR0Y37Bbt9Mz64OviH79qX/yxn55/RPi1T5oY2PYG93WQ4kuxvXss/aPeHtd7GuLQ4UcA380egdb5WOohpGaq8Dl8114ntjq+msPlebDiAs+pjaXB34wMEnda20B5bpMncue3vSWtcasZpemenEuKcNd3TjQLA6upvH0K6kTh3duNUBZKyP7Maybv4JA9pHw3eOt+y1NIMQe7Aq8q/ahDnDvS+PDNiDQsoZpnFvCCiL2GLvZI+Iu+EdByXNfJI2+M4J3HLyVwSRxLupTtO3mVnjp5JDiaORzC6EUdAdFUMbQGcKiQBhXtg7KiMYCyoCfkluN74Ca4c6SnYwT8gtRFNdwE3kEZ8wufLG6Ca3A906y14yPT18ltJBxRPqUTOFzDG9ocw7t/Py9VvlKyyNOpY9oFkyDf3WPV6jvNQyGI/wYj7Odmz+i2ahr9OyZrSR3jwGnnwkcvP8AquY1jRO0D1z6Lpan8b4Beeq60IuMtPMUVzNMMgcl1I8NCkHF7Xh49I19W6N1H7H6qdlNaHxVi/CT5nIPz+66Gqja4SRuw2QEXV0a3+a53ZXEAQd43fUH+i39R6bTzNkjDwKcw8LhexBIP3taGuHGQ6qIyuNoNSZdXqDwFjZPEAedbla5NUxj6c8AkYF5XPrI1zrz+qnf+8PjLnAscQfn/RZnSN42gN4nZPW1r1GmbNrJZnP8D3l1DBo8rQPaxj42RtDbO45+pXi6vt3zWZ0UsgBLQ1riBXM/3S2xaCLh8ZLqHWh8kqdgkIiLw2wSLxSHTyyRPdE9/HVUbv6rn1tjtxJ/T5NBwscNO/hLhkOAdWcUeXqF2dBPLPoGl8g/eIvC4b8WMX61v6+a4je0YmP4HEjzIwnCWnNngeCRseo6FYstmdN+v46mq45GcTSY5AMHBo9M7rnt1+pjaHSx2wmi4AUPb81oOrgfEJxZkI4XC64fLnz5+fSlzNTrHufxNLQ4igOEEAdFPzl5vj/GeufOevrVrS2RlFw8WBkbnYrnOxFyNgWAdiDzSz3ruD4i1xJAr4TeQfnhO7oOLuIkB3Mixd/39V6K8/8ASBppJ5Hd2XN4ceWyfOXaYNjZFxULLnAknP8AfzRyRyHT8DLNuPEAaO+D/fVGwvGnYHjxh1C8kDqsWts2qLQ1jgOHvG3XTA/v2WSRnGxnFeCbXTa15YQT4nZJPXkuc4O4G3YJJu9+X6qylW0NbCABQs8/IfoiY6xZ9ChaaawXvf5D8lbcPLao7q1DAqk+FQKpD4fdZFNJc6Jh5Pwi1ue0Jz0efphBAL1UI6uRTu4tVM7q8n6rQAKwqVhQMgj72ZkY/EaPkOZ+Vrsu1DYQQCOFuANqAwsXZcdcc5/CKGefP8k0wh7SXEm16fy5ce6Y/Xurwsr1Kzv1M0gondAYZWNLY3YPUXSUdHM8+ORx98LtjmkkrG5lkz0G/wAkr95e/wAGmYSTzIWuHspt24Y+66Gn0jGEcLapTCB7M0I00dvzK/Lzv7LZI7hFD6JjaaCaSJHBxUaC27zumHar3VNAvZE0W4dFYh7BxUTsBQ9v62mA0LIWPUa6LSRt4iC8j4Vlg7VfqOJrmgAbUFKsaO0dSXNEY9wsUUAlOQCPNC9xe8Elb9PHw1fRZwOZEGANbZAHM2U4uyBwuob0LH6/RUwEizyU7wsNjZStQ9r2Bt8VUPxWK+aB88b2OyC0irBsfRYtbrgIyAKvchcyJjptRxtcWg7kGrTEdNxDWms+Y5omMcYqGaz6JDZA8UCMGjS3RtpuL2WcaYpG96zzG36LIPNbYxZLXOprTZ6lI1DOGS2/C7I/NcP15/rpx1/ClYVc1a87qisKKBBasKgrCEWFYVBEFFWEYQhEFKCGyNqAIwosGN0YQBEFFZ+03f8AIyef6rB2VjTOPVxWztY1onebgFk7MxpPVxP2XTn/AMsX61k+Nvv9kxpwkk+Ie/5JwNc1iq3OfkIeLzXF7U7QlbMwaSZgaG2SADmzj5LnDtjtHvA0zsAJF2xoH2XWfnaz5Oj269z9RCxoLiG2AMk2egXegDmaWLiaW0xu4IrAWTs+D96Go1ccpjL2iOKQCyAKs+5+ybqNVxcTnPpgoNs+dD5rN9+ljHPon6nVyTx5IFCgTZ9UpsDYXENHCSAXA3YPP6rWJHMaCw1Z3CWaL+I7nezdldfy+sdoRTAACbwVn1EfeN4eINA3K1klosHksOqlDLoW47L0Rxp/YYljOq4Txtc4ANGPERk36AJ+scGF0TjQ/FWbzy+Szdl6g6OEk0Xykuo35eYrZLnne97pTTrPiFbei3Epkjy8izwtPQ3XkkPjZIeEBxA6nZWJCRbQc1zwD6JrIJNnPjAJ2abJVqB08TI3tIaHdb+q38IYayb28wkFnBgnKe3+JACDbm/3SihINkFURWRlUCXBQmxjCilusk2lOTX4GSkuOMCvNajNCRnKtmHIRRHmrF3hbiC1MTpohWSw3VbjY/K/uuVwka3hPJpXZhfwyNvYnPoudq4u67Va2t2mvMV/RWBsTaaDyLgCelldJuAPVYWs49K8DejX5LZA/vYY3j8QB/Vbgkos3jCzRxBgfwiuJxNeq2vFg+lpDhzW4zXC7WfLDJTJHta4AkBxAO429kzsvVRGmPsk3xYJNXup26w92H8q+WVxWSOY4OY4tcOYNELy/rPbrxceplbD3YYy3VsTeR5rnzuEczS8kNaNhubJx70uYNZqeeol9pHLdpm/vWnPevc95N8TnWQOS83U8fddebpsrYtdA2Rgt7cEXkdE3T6ARQOkfdkYG9LDNotRpT3sZLmD8bRt6hOZ2w402VooYtowfZYy346zqT1SGsi7/hnJa07FODWxkiM0Rt0PqFpdFp9VT2PaQRRzt7KjoGRi2y2ByOU3+Ln+mVs74i4tJFggj7H2/Uc0pjX/AOI44dsP78k2YBoI3pTQRanVRFjIiWC6eRQGci1vn259Ww10wL+AtIB3INWnNAc8ANBLcgkXWOXmkPjZCaLu8cDfhIoeVrTpo3SN47AIOQdiD9lqzHLdoWtJcXNdZBANEi/ZW88L2NAc4O57geqDVEtY6SEMc4CzbQ772sA7RnAIAiF//jbn6LHjrcrc2DJBLwBnB5rLqsuJHOR35IWdoTOcRwQ9f8MD7KpJ3TABwY0NJoMbQ8yfkkmG6jGOkLGNqzjO25RPjdG8h+CMWDYKuI8JaWmjVXzRyuL2URttaBYVSHwD1VhVJ8I9UF6T/roPJxKAm5H+bij0f/WM8gSlDc+qv8BKxk0BapN0zeLUxt3t32/2UnuldrT6futCQasAA+ZsX90TGAsTywjREHmR580tt8Nct17uZkee+wCO+VBE2No3yjo1SJoWkW0NrATWitlTRSNoUvoLkdQPLqs4sm03UGjQS4wSQkKY26yqkd3cfEN0dVhZtbIOAgkBP4OJqpOKV1kknna1aUcMBcNyVzpXB0xI2XTb4dPG3mBn13UD9Mzjks7BdSPLQTWMFYtNGREMbpXaGsEERjYfEedqKfqe1o4nGKIFxG5O3ssTu0nPuxXoudE18ryGiyTlbmwR6aPvJfG/pWApkPapZu8aLxeaOLTmHu4LAtzsADpzKxs455uN2Sc/0XSdMNOwljGukI4WEi/U0dhy9b6JZh/U0kThIC8EFws2fkutE0HN1QWDQxykccri57qJJz6ALofA3paw0wuFvfWKOUEzOKI9RkJwAL3g81PZYs2LLlc8Kwre3gkc08iVQXjsyvRPcWFYVBWN1FWFYVBWEFhEEIRBSqIIxsgCMKUEEQ2QhEFFgwiCEIgorD2wR+511cPsUjQCtIzzz9Uztp3/ACzB1JP0QaTGljHl+a6c/wDli/TvxprSKzv6JINvP99Uxpws1XndG2J0/wDGbxAHI5ELZ2vLGx+ln0jWxuiH4RVUbH1tIk0Uunfxta8tG/P7JL3h4LScOH1C9P8AXJ02drzOa1zZngvxwg2PMUm6nUO1EGnDAbfILA6jl815+CZ0TqN8JXe0hDNJHKRYY8PHlkAn5LPXOe15uu03SGOMskILmjOaGRazAhxwtbdR32mlmGSRW/OlkbYz/YV/JP0DI7habXPfM7vPCL9lsnNg1m8JMnDoYO9eA6Z9iNhz7keX12XojjQ8wXiiBz5K2EucQ1hLz51Y8krTNcY3PkPE55s8yVH7+HFGw45I/RWDQIDEQ5zAA7GSTSdE5sRAc6mHDX82+Xp5oNPqhKO6mI4uvIqOBjJjflrhi+YWhqkGKBBPIhVp5OF/CTv91mhnMLu6kNsPwO6eRTHDu5Lx1UU144Xk/hOR5KONiqoph4XtrFnKULAzisEKBTwOZylONY3T3lZnHeytRmqJoogcoC4Ib5g4W4h5yLCLUw/vDYZ25kjNnzaRRHtv80gOr3WjSyeEgHLT81YK04Dbb1Q9nEtZLAcmN5+R/wBk0t4NQK2cDSTF/D7VeD/8jf7+xXT+JW4HOyS4YI6JjjRvl6KjRN9Ug5+ujEkTmn8QIHrWPqvKWAvXaolrc54bJ9F5Bzi5xceZtcv1b5WD1WvQ6s6WayOJhOQsYKsWuFk6mVuWy69iwnuDLp5Gua5t/wC45Lnv0EOsN8Ahfu5zdj7LkaPVugcAXENPTcea7MepkIDmkSg/zDNeu68d46/O+npnc7+udquzNRpXFzP4jB+JnT05JUWrlb4HEuBxW5XaGqY1wLmOY7q139/dA4aFxdqJmkuaLAaAC4/3zXTnvfXUZvOfCyzTaLhdqwZpS3iELT4W/wCo/kPdZdZ2hqNXTHERx7d2wUAs75eOUuecuN+n+wSpZxXCzN7nal0kYtO08gIAcbaDv0XT08/dtc3g8NEDO64cLuB3kd1ujlBAvP5rdjj/AFrY4E+FvC0gYu1ytTGI9Q9rRQBseQrb6rpteACRgrM9+mkeXSFpJO+duSx8ajJAPEfT806NnG9rQR4iAL2s+aaBp6PdUXefEtGh1GgnI0+vbJ4TUU0fxAcmkUbHQ78lPrXwfcae2w96I3kWZH2QKsEAeZzZ8vRZXcTmi8hau1Y4dLLG6AOMDxTeK+Kxv81nLJDAJgxwjObIob7/AD5qVSvhwfVDIfCPVWTztDIcD1SA9Ia1Dj0jd9ilt29UelvjldjDCPmK/NA3AVSLC19msDtW3/KL/L81kXS7IYDM55yAK/M/YK8Tejr47s/D+7tAzskhibqWhha1riQTi+SWOl31X0M9POrhztaY1vVQDranCep9lZEowdsJhoA0s4L2uySb60mOf4Cp1ysZpXW4lFEMWlu3ohPYPDgbrJ/VuNAkrjdozU1xHIFdaehGaXnO0ZAXFoN5UvojLCDJKAMkml2+C5WM3AGVyezm8WpaduHK7UfBwvk46cD5D2U/imajU9zFQrHNcQF+rmLjdXhTW6gzyGNmRzPXyW/RwCKEWMkKBkEbYWYHqs0zjNJQNgck6V922wPsrijAdmi7fBsUgZpYBxC8efQBbodIZH964UDhoHIclIGBhBkw2qojJ2/RaZNdFG2mhZ6qwbWBm5ryQOc1zvETXILmz69znYNBZmaieaTu4bc7mTsFkjqsAEj8UD55rKZw+NpGAVm0/E2VzHyGQgUXEUOeAOi2t8TeHn9lGnH7TmMWsDWBp422AdycjHyWb95lB8UYPoF0Ndpu87R0k5rhiB4h/YWkwxvbYFg7ELyfrZzXfj3HOjlbILbg80wK5tKInd43AOD/AH7KhsFz+tLVhUFYQWEQVBEFKogiCEIgpVEEQQhEFCCCIIQiCiuZ22f4UY62fsppzWnjHkEHbhsRjy/MI48RMHkPsus/8sX6Jp8Z9AmtOElptx9U1pws0hHaEJYXNc6UeXGf1XHZpTxlxcwNdYy4Ej2XrG6p5bwvDZG7U9oIWeSDQSG5NDFZ5sLm/al056xmyV5vTaMSaWZ0gcHNJ4SCK91q7N1LtPF3epa4Rk+Elpv0pddul7OZfDpDR5d65ObqGwtDdPBHFXPLj8ytXvfROcTTxHT6Es4XMDnWA7cdMfkcqBwDSa3SoZnSd4HOLnFwdZzeEx4tucNaCXOJoAcyt/nPTHdZ3SNiBlkILW79T0A81zi6TWagyyYvAHIDkEU8h1UltBEbT4Qdz5+v2WnSxAHK7/HIcnDDAL5b2kvPC7ZX2mT3YjbZJ+yVEbiYXHiIFHzOyKjqIsYWmKcPZ3M7q/ldzB81nc7OBnl0ViMEW4k37AKo0uY4nu3DPnyVxOe7iilFcOx2AA6nopAXYa4E18JO9dEx0bXZdlpOx2PTCUFBM1zKabLduh8/RMNE8XXB/VZwwkh7PiB26jonhwLQ4YBFEdEikynokE36opJOJ5G1IAaFLcZDWPNUCRhEAcoS3JpaRAc5TYXeMgcx9kkgoojUrT1wg3h3G3O7cj8ws8n/ALtCerM/Ip8DLdZvhAspMlntLTOHMEfIH9V0iNT8nHPZRuWAAAgGhaFzwHWdr6prW8I4eYJSDmdsl0emlc2zbPuaPyBXkl7btOPj0j/9Dh9P6LxC4/r9b5+LtWCUKtcWhWnQTvgdbHY5jkVnUBrZMlJcdP8AfjIKLWAHcXRVOc+aGo2udnNC69/P8lz+LBVjO5WPCN+VapdPJGy3AN9SFkFtq9ij4gG1v5cktziXWTZWpGbdOaKOyMSFuBXuulpmwvia5sTLdueEGk0sY3bHoyvyWL1jU5cp0z3tDRgVmuaERvIw1x9iV2Y4jKSIo5HkUPCDi+vRXJp3QkiWB7awbIP5rPkvi5ulhkt54HUB0KHStfHMJC0+AcQwdwMfUhdFriwODG8IIzZ3S3A1QaLxY2B8ldMadQ49pdnOxUsX8Ro2sZsV5fosDNbP+6HTlw4CAMAXV3V9P0C06XXDSyAOa5ouzY3r+hQxwxyySPDKje62jIoWcfVTVYghk5e63TxRsNcPCORHJZpYHEWzxACyADdJLExNKaj1J6MH/wDMP1S2/D7K4MQTuN5AaCPX+iobK1IsLr9if4byc0/PyC5AXa7DZxROaRYc8GvLn+S6fl/6Tr42veZJmkm+nomgZKQwHvc/hWxjbyvbHAIaSiDaGQrJo0rDsUthbg9uWuFeYtA1/HGXHGTsieSXcA5iyVTWgFzQKBAS/D+lGuIFzqBz6JoGLbgHaxkpIzNkG75/onvqjuKXP4MmvkLYn8AuhizS8xM4vcXEr0muovFj08l5rWMMUrmDbceixVn1s7LFMc/qaCvVz0KbucBXp/4OjbeLFrNG12om4qxdKH9aNBpiXh5FgG7PNdGV3C3wq4Y2xsocggax+pmDIxZO97AdUKUyN0rwACSTQAGSuvo9E3TM4pKc/kNw1N08EelZTQC87uIyfToFJJmgFx2aL+SDNrZ2tdbiABsAuRPqy84aQBtlBqJ3TyFzsWcDohZGXuwsKjGyTuAugTsF29NC3SabiAon6pOi0vDVgY3KZrX44Ad0pF6El4kcc27brgLfC4mxtXMLB2fxBtVW5ta43fxKJ3wpFHJYcHcigGC6hVlXrJRHAbOboetquZ/vkvH+8967/lfQNT/059/ssLdvZbdT/wBMT6/YrENguMdKIKwqCsLSQQRBCEQWVEEQQhEFKCGysIQiCLBBFaEKKK5XbR/isHkPuuT2lNK3UhrJHCmjANLp9rm9S0en3Kp8Mb5LexrjtsCV6OLJ9cuvZnZ1y6SNz3Eki7OVrAF5si0mEBthooAmugCaDQXPq7WpMi+MgKd4FyB2zHs9hB6hM/4rpqBJcD6Lr41nyjomTqkvmJ2+axjXxyO4Y2uc4+VBA+aQnJDR7j6p4p5a6uhHFxm7t1H5f1U1zu8f3DCQwUXnr0HoP72Q6CRun7OMmXPcSGiwRd1d/wB7IGOwbJN8+a7cfHLq+1iMNwAtLG8LQQEhhAPE83XRaCOCI3kuzXTyW6ywat3E8jNcyeaRp3hzzEHVXiBrfqEzUuBNDmszvBltiuasGoRPc6+Ngs7E0R81obC8bj7JWldHqY28Yp91gDP5rSImtwXOaPJxNe2foVRGgMJb+I9c/JUZy6QRNAx8RtSV8cLCQ7i9dz7qadghHFKLkfy5gHr5oH5YBdXSS+WibwCmF/E2+g+YWV5DrrKQMewuAe3NdELWHnaLSygP4HUAdifstoaGmiBXJaiYyNhc7ZR0RBpwW2m8sFQ1sRapjnPi6WUiQFpBois5XX7tnJIl07ZRwtGeVLU9o0xMqCx+ID3tYYncbInuP8xa48gSRR9RS3kiHTNDyBwNFk8sLnxsPcMBBaGtArYmvsPqTfv0nwW9xrxCiDR5UtwBLmnq0fkuZOTQIoGqJugQNjfVdaMeBpIo8IGURn1TC/STNHxFjq9aNLwZX0Q1n6rwesiEGtnio0x5A+a5frG+WZRPi08szXujZxBgtxvb+6SFwaRRRRAQ2Vc1SvkgI5GBaoC1QwcIsEICa+RlcD3D0JFLbpddI5wjl8ROxWBQGje1KWSrK7cGsl0urdJG8te1pbwHYWMY9SFrb2639yd38Qklc4tJJoVW/rlcR0rpg57zbnDJ65H6KmEiNtHaz9f6Ln4xqdOo3U6XUEcLTETjJBb86+6N0EjTXDxVuW5xyXNAjdk4vmP6fmtei1ztN3sbrcG0MAZ3/VS8/wClla26Pjb43DOaLbr3wr/d5IGtAY5wvHC0mvkt/Zmo0WsD+JzmvAstdih1x/VNbo+JwEcvET0zXtaxdb9OQY+9kDHggHJsUVrbTW0xoa0cgKWqXTyac8Lrc0DOC4eqQ92n5Oe0/wCmx8lPo4eqI/jgYuXYdPF/RZxuikcXyyNviHeGvPP9U3UaSSCzRLQehwurH0oLu9kAthjI5h1/Mn8lwAV6Hs4EaaAjnGD9CfzXb8Z7Y7+NMbfAXVklagCG2Epo/hgLQQQ0HkV7I4lnqVDVWCrIB8kDjjC0BaLkcT5AJjRkoBvvVomO8WTuMJQsgtlc4YpuPnSAOuwco9Q6g0dT70kE0bOy50ZtW48eeWy5XaEXeta4bghdHVvDn35LFq7bpyef9QsjLrJrb3bdtlu0Gn4WCxkjZc5rO91TCNqyu9o4S54aDV7nelmRf4a2F8p7tgA6k7BbmMbpo+FgJvc7klWKjbwswOfU+qoudeDSUhL5A52Dv1WXWv4NM+9zgLoERmy8DzwuP2rIx0rYo7LRlQYGNLnbLpaaEDlkrNp4zi9yutpYgBxOwoGioowcLmyOMktjngLbrZAG0CPbqsUGaccDksfWm/T8MbA071XqnRu4pDdUFmjPF4QSPTl5o4XPDy2U5dniAq/WlRn7UeXzRAfBxgY5nmtp3NdVz9UDP2jp4o7a1pLjdZArNX5Uuh+I+q8f7327/nC9Uf8Alz6n7FYmnC26v/pysLThcp8dKIIggCIIkGEQQBEFFGFYQhEEoMbKxshGysKLBBXaEKworj9p51zR5gLQQLsY/NZ9ceLtJo/zD7BaDuu0+OdVGfnf5poOEiOvonDZZqx5FzS05zfRMbCXjw+g8z0WxulbEyUSNJ4W2ByBrdHoIO9Y2QeHu9hzcTz+y9fk44XooxHJKXkeDw3uLtbKGac0e5H3SNEC6J7jnid81ug07ZtQyJzSLvi5Ypc77rU9Q9/hggi58PEee+35qr4WEqGpJpOEAAEBtbCv9lsg0QmIcXtLW7tOC7yrou09ON90Gigcf40h8I+Bp5+f6f7I9S+2nmT8k6Z2eHn6LHqXgN8/VWDHIC5xAFnffZKe1pFFxeRnw4A9z+itz8kBoJvnsP1RNj4xcjuKvwnAHsqF6adsE7QKLH+EgEn0N7WPzXVAbIOFri13TFn2/Q0uNqrdtgDFLdpS3V6ccQBc3B5VXP8ANUbG6IxnvHnicNhuB5qnWSDRGbSmRNjIDZJGkbEONX6Jhs3xkYG9Gj+igtpz6pcsZ3aMHeuSJmQCOlpjXgb5VgzCFzvTqtkLjwiN7rI2PNCXBpxkH6JRJBJulYjWLujyRNBPQJLJg5tk+IbpOt7QGliBIBc4eFvM+fkPv9tSDZQyXENaN3E0B7pUmuY1oGlb3hNW/lXl1+y4HFqe0JQZ3ucAcN2a32G33XZIEMbQ0AloAql0npGt7i9rA4kcRs46cvssUcnFpwduIX+Y+i1sfI6M8XicG4Axy2WAHu42scCKFUd8Ba0TUm9I4gDAXZYKY30r6LiSHi05B53QXcZ8DTvYH2WogTuvHftHH3fazyPxtDvpX5L2bhled/aTTMk1EDySC4Fu3T/dc/1nprlj7JIZp32QOLK5eoZwSmqo9OSj6LqaQQMA9VbhTCHbleSRu0hRRRURRRRBFFFEF2papRA5h4Yid7P5f1TSf4fsP7+qVX8NvmSUbvgPUnos1YmnBMwokDO3omzcTSayHbmt6/3QaT/FN/om6kljWURxfTYINGhlIjlecForfyN/ZZtPrNTAeKOdwIN8Nkf0TISf3OVxFXjG3S/qkxMa57Q1wcC6iNvokkW2vUSa/VStoOquYAP5KmwMkaHO4y4iy4MvO9EX9gk96+Ng4HuaTk8JIvpsuG/V9pOdffaojyc5cvHW9a39mzGYyQfxLfxcPCWkZ2IP6pfaEuqrh1EDohe5Bys51PaBxx6w/wDm5W+XVv0cw1Dpy0NFd4TV2Ovkt4zpBlAqsk/Req0jQ2CADlEB/wDwheNaCXYBK9tp2+CIdGAfQL0flHPq61cJ4fROjNxAHJCpFEAWV0Xpcy3NGUtzQFoc3BKS9pTQlw5kq4zUgzgmlC07XSW62uscjauoHWva2YNJ2GFnJLhg35Ku03ka0i8Box7JQnYWgDDvNTNNLmu/NY9ef+VfmyK+63SguaSQFg11fur62x91jqYs+k6Ah09nk38wu7BMNOy6y4c+QXF7GgMz3OP+Gz4nfkFt1U44ieWwHRTmeitztZk5CWdedr+q5Jke800Fx6AEn6K+6lPxFrBv4nAH5f0TIOmdUX4vdZDbp3E1jGEgd0w0CZX3ubDR7Df5rbpYuJ1nI5nks2LGzSwWQSKC3Pc2GMuOKVwRhjOIigBuuZ2hq+Nxa34QsWqRPqblsnB5p8TmSU1pFlYWMMxoA/ounotMI6AyTu5TBrghDG8yeZTXxhzRXI2FZc2NoBxSw6rWvvu4KD3HhB6E4Utz2smg0De8ln1Thl7iG/6R/t9Fs5n1KqNjY4msbs0UFB+a+f3fK69fMyF6s/wD7/ZYGrdrD/A9j9lgacJPhTArCEIgqggiCEIgpVEEQQhWFkGFYQhEEBKWqClqK4+oN9pjyctBu/a/7CyvN9pnyJWl2x9Cu38YSPYegTLwlswAmWDyWark6jVskicxgLiRvsn6HTSywMBdwx1ihW/mscOlfOxz2CmjFna+nyXQ7LlcIDHd8JI9F3tyemLPbmRRPLXVIRwuqs4811OzO9jE8r3FzWNoZO5P9Fz2+DUPBNAm8+q6kfENA1gHEZXlxrpyWufdYvwOlkEMgLgCKo2LrzXSdNG5gLaDawEnTQvjBeA1rgMF2R8ldSySW/uTX/4wV0YUHFrS4OJb8xfQf0SZH8VlzAfQkfqmvDiLc6yfLHoEmcGq5hakRnHjcbBHkmmu74WuaCeuEMTM2VcxDRg3aBE0BZGXXeORvKDQudFMQccY+qsxudbiKHXZKIcJAWmqN5yqOuAas7IZSeACyQcV1VaeVhYHblwxe1fqreeKRg2vNBQMLOBrfy5K2tvYn0VONq4H0TZ25lIU4MAbR5rLPLHECXyBrRvzJ8sI9TOQ25LbGMho+J9LiTyv1M3E4BrR8LRsP76rpOf9o1v7TjLHCKN5ecBxoABZRx6iXvJXcTjV3yHIeyKOLYgY9Fti0wI4pCGNFUTzytIPSRtY5tYWtkbpJSTkDA9VifI0vHC1waPJaItTqCOGMBoOLOT/ALp8GwObG8MLgHEK9VpmSxNJFPH4h+fUJELAXDcnck5JK6BAdG5q1DHHmjfFGRIKIFjmD6FdhuGtA5BC0BzKcL8qtWQWnFkfULogjndcX9oh/DhINHidnoKXasEXd2uH+04cNJDI01wvr5j+ix+n/lY8wSRK4jrzQveXUCtE8UccVkvMjqJtoAHvefksi8jpiKKwL2VUgiiuiOW6pBFFFEFq2tLiABZKFatPE0xPlMga5pADay5AB3aDajj4B6onEG3c7P5qqBFHcDluopmlB4XkH6eRR6wcTiRs3qgha5pa0EFpdlTUeK/M4U/q0yyzRPa3App875/ZBpf+qY54AawgudsAmS0IKq7kHyU0wD3SVVOIG3rafxHYefFg2AKVbjJwqySbNk35c1FzdF0ByWbtL/oZf/H7rRaRrmOk0kjGi3GsdcpL7S/HJ7Pk7vWRki81817OJtBgHQV8gvDEPjfRBa5q95A3ijjJ6C/kvX+X1yrXwggdVIxlw80bcNQtxKfML0uaz0KTJVnknuF7BJdR6kqYM7t8E2lSChlPc1t5BSZIuL8fCwWSSdvNBze0XcUzXDnGPsue6Sj1pdCYxyBroyXMFgF25IO/1WOdhJ8OQpfSfQM1RaaJsKpeHUARNJt+BWaKCDQzaqSmAtYD4pCPCP76Bd7TaTR6NngY17xu94BJ9B+n1Wfqz0xMa3T6YaaEWRlxGCT1Pl+SyOiBNm3kchsPfmu0TBIeGQxsaTfIC05n7hGPDI0nqApbg869kxGAQOgwB8lcOg1k7gGxkA8zhei7/RtNgBxRjXxDagFn2sc7S9hOYQZCCeYC6jNEyNgGBSo6+/hx0S5NTJKzhi8cjsCzQHmVlcJ7S1jY2d2w7Llw6d+oPESOE8+q2M7Nc55kneXE8uS6MWnayq2Gyh9I0+kDQAQBXJMme2FpAwR5bJkj2xsdI/DWi969guXI8yFz3SE3mjsPIFTVSed778Vj6hTQs45+I5DBfucD6fksc0nDm68l1dFEYoGh3xu8TvXp7BcP26yOv587WgKgcn3RBDzPqV4npwnWf4PzWBq36z/B9j+S54W+WOjAiCBqMKoIIghCIKVRBEEIVhQGNlYQhWFFEFdobUOyDjNN69x9StLz4T6LLAb1j/75rS8+ErswJmyPkgbgBHaxVDpA2PStjbXhOb+6swxunA+EuOS3Fnla5D9bwsNStIPIbrVDrgAwvfxD8L6+drreb9YnUpGt08keqLC08RyK5jkV0ntMbmxjdjA0V1G/1KbK6DtGKKQuLZGOvAu8i/RVpwJNR3jjzLj6k4XThjpqEXCxgPIZ8zzVm2t8JHy3RnO+yS5+Tz6eS6/1zIeJCeHIFbDBS5Ie5hLwT4scJ+63smNbD0wVnkhmnk4pMNGwB5LUQiNh4BQrz6oTGAbcAT5ZWp7HtYOFtgcwlxFryeIVy90Vnk8hjos/DbxisrdJG1mx32BKUWi8jZZGbs6QmJ7TfgcQPQk4+63B1SNJ5DZc/THuXRg/jNH54K0xv8fis1y3JVVplka1pJwOqwSaguIacMvIG5Q6iV0j8gtA2BFfNJN0rGXa1De/ljdu0Nu+t8vkuZ+6uZqHRuxWbOARyK06XUcEPCXWQ045gqtQf+SjDsukcSP9N/qSuyKYWl4ji2G8hF36A/c/JG8ePiJLjy4smkmLw2eoTQSd91kGBYFpzX8IxQ86SW/EmOHCOpVnI0aeVrRRIBJW2D4qu75rgSzEOPCc9V0OzdZxODHkZ5lanodENp9BMArKo3xY3Up+5dQ9AtwU4ta3OOi5XbsXe6JkeTcrbIzWDZ+S28QMpBdZG2fqsnbj+DQPcCQWuGds5/VY7vojy3aErJHks2GPusSZIlryuhkJPFgX7pj8XxcIvOAcpAJBxhUgNxbVDJ6oFFEEUUUQRNicGk8V7YQNFuFkgLq6jszTaWZ8M2qcHt3AYOeevQqWq5+eAE81Rya8k+eKFob3M5eBuHCj7JA6/wCyDRGSA0nlZ+n9VT2u8Jo1x+3JU0030FfP/ZHHJIWuY2NzhzLQSR8vRRUmPhhBJy4nGSKpN7PybObkJ9aARsijla1rnEPH8u49j9kyCEQzCNruIMG9Vd+Xupb6JPbYNvdRU3ZENlhpSTrADpXhzg0GskXzCfS29n9kO7TfwyMd+7j4nDAPlf3TZF+uNpOzj2o1jWOPdxYdM4VfkBzXqomBrWgcqC6Q0UWmgEcUTWsbyAWcR0V3/wCP15Vj9OciAUKQuFPHVMrklubkeS9zhUNoHj0TPRBICBjIWRmfey5/akjmaYsAPjcG/c/kui5xO4SZ4P3pndgAUbLuQ81SuDo2Pl07m3whr74nYGwsA+VbDyWsRaTTN4pX9888tm/Ib+5XZk7N0z2BpaSAMCyAPkVyNf2G9p7yCZjGDcSOIrzs/ms2wxnn7QklIDAGtGABilmk1jyAC84RP7O1TG2GNcDzY4H6b/RZ/wBy1DjQjefYpqI7UknLkI1Q6lH/AMN1B3YR7IXaCQfhJPkCVi1Ysaro4/VMbq/NZRpJRsx3yKL91nqzFJX+krOq2N1ThsUTdW4PDgTj2WEQS8mPx5HCtjZLoWaQ9u9pu0Q4APHv1XSi1EThRcAawPNeWbHKQXEUBzOwTGvldTQSA0XxHavIrNiyu1rpg6UMaQWM3zYLunt97XP1Gp/CxoB6hKfPbQGigBQpZi+3UTZ5rnWhOz4iLrYea2QdrPaalp488H5rBM8xuDSBnN5tKMwOCwH7rz9zye78ZJz7ehj7V0zgOJj2+hBH9+ybHq4JTTJGg/5sFeaZJHfia4ehVmZoHgLuK/b7rl/jds5r0et/wMURR2N9FzWrPpdRLwFheeGsAp7Tz5KSY4/pzZ7NCNqWEbSljkYFYQhEFKogiCAIgoCCsIQrCUEo40D6FVaqQ/w3HyP2Un0cfTf9TIfL81pecepCz6XMsh9lodt7rtWFtOyO8Jbd0V4WK08scGk6B4Bp7y0eQQygCiB/VHowz94aZW8UYPiGcBexwz27uj0kPdxviBc4gu4yCD029102aYRRi/iOT5eSrst0T4S+IY2aCCPp8vknyVnqd1Ofh0UHkk2KASnmiikcA0VzS762tsVdn0WiJ4OHGgs+5qlaoOd3E6gTSWWk75UtXyoFALmg8IIBBxlZ5YQL4AR5A4taqJI8kEmxSK5czHNY97gQGtNH12+pCyCcGiXAHnml0NXfcH/O77f1K5T2eM9Fplti1LHD+Z45OOPYc1T3vebJA9BSwPBYA5u4NhaopONgcNzj3VhTGu4Dj5LbIXSzMacCNjQRyBqz9SsIBJwtEcpF2bW4hwOaHJMZZKQwg0OqMvMQBGT0WpEavhJKo24XulGYOAvFo2yAb7FUYXEmQgjc7JhkOmeOLfnXJN7pvfmQ0GDKxaiUTTFwNgHdT4PXaWQT6ZkoNkjKKQ1wt5n8guf2LNWlaDsDQW6U3M7q0AD7n8lufFIDeIl3Q4WqXQQdo6R0GoBNUQ4HI6Z8vO0lo2Hnlb9HXA5wIOasbYuwuX6f+GuJ7eS7R/ZHUxAv0kgmbyacOXntTppdNKWSxvYej2kEr6wMrn9q9kwdq6YxSnhezLHgXw35LyeWfXa8/wCnzFReh1X7I9owuPchk7eRa4A+4K5Wq7M1uj/6jSyRj+Yt8Pz2Wp1KxljGooiYxz3BrGlziaAAtVFLRFodVOLi08r29WsJC7/Y/wCztObNrhZ3bF//ANfovVRtDQGgUAMVsFy6/ST47cflevr5k+GWF38SNzCP5hS6HbAc+PRak3c0IDj1LcfYD5r3skbJmcMjWuaRs4Ag+yznsvQ6pn7vqIGuY02wDHDdXVeik/TfrV/Gx82z1VgkHC9V29+zGm7OhGqillMNhrmmiW+/02XAdHpAcGQ+4/RdJ1K43mwmOUAFtb80+F4YziBom9jk4NfVZphGHju7A5g8lI3UTzoFXGWxgoC83v5nmtOmsyknkP7+yyRTtAILC4EVfMFadG8O48EHJr0AWa3G5vwgI2ML3BrWlziaAAsknkAqAXqP2b7OiDItU4ccz7Lf8g2/v5euG5A9m/s2GBs3aBJ5903YeTjz9B813292xoZGA1oFACgKTdQOFmOiwNeHvFc8LFrfHOzTZWWNlzntyumAQKOVhkPjIBxZXo/431z/AF+M7sDZCQDvzCY4Z33RNi7zfDQD7r6Dy1mPxUoKcPPopOXQkPYxrozk2LITGPa9ocwCjmxzSz+pKzytYSOJ3DxYHmei5naeh1kkfFpJGENBNAlrifI7fULp6rSx6kDjLmluQ5rqIPVcw6DVafV99p9S0cZJeXWA7pbdjyyCs6v9XrO1jDcOliM04aLwS1h8/POwXntXNr5pOPVd4M2ARQHoF6PsnSaiGXUu1XdkyO4g5rgQevmOS2Ssjcwh1HPPOFzq48lp9ScMkpbmaZ8jQY3MN9XC1p1fZsMuWDhvoFyC2bSyFpJobHqmo6B7N1J3MY9yVX/B5zkysCTHrX7OcT6p41by2w5rWjdx29ud+iz7VX/B5CPFqGj2QP7Iii/xNWQOmL+SjtWTYjeW8i525/QeizvLwfEAb2INgoDfBo4nBrptTK3oDQHzpX32nYfAJjXWQn+/ms7jxCigLXDzHVQan6y8MaG5uyST8817JBfZuySd7O6XR5hRSqc41HfVDAzjf5X80MjvhaM1utcFNaKYSfILlWoc/sSbV1MyaFocBhzqIrCRP2JqoI3PD4ZA0WQx9mueKXVfG5rY4pIntkoO4HeEjO4ymMDmuDiyvlVfNee2yvRz3np5UNtERwha5oGRaiSM0eFxAs+eNvJSTRSiEy8LGtB5vbfy4rPyT69OzNKgkAc0HIPXYLVEbDjwhoJoeYC5/jNngFNzfEN/76LZpZONlHcb4UvOe2O/08pjUEQQDZE1YcjAjCAIgoQYVgjmavz3QjZc7tB5b2hAAS3+Gdj6pzzq11QrCXGKjaOgH2CMLNF2gmNQvPkfsitL1B/gP9En1a5ukGZD5pzzgJOjy2T1Tn2aA6n7LrXMTSiQtxhEVlXKj7OnkLT3J4epNfRbdXp2RtIbEIwRWMWU108jrHGQKwBj7LnTyTCIkO4c5N5+a7S21izHd7LZ3WmaCcuJPT+9lpk+E8rWbs4FmjgDzZ4bPOyf91pkNjK6xzvtnLSfRU7wnAsJhcBshcb5LUQANnOEZrmHH2JQEE+SIE9fZVEBddNidj0CundAPUq7Ko7YyirAO/FfkG4+aCQOqhknbkrBpU5xGQT6+aIw6lvE6hkNFA8j1+trBIzyXXdGCFnkgBF9AtxHLez+Fdcz+STG8xEiraeS6cmnPcMAG4J+ZWGSEtOQQrgYyQOFtIP5JgdQ5rEWFrrbYPkmsmzTxR68lYjY01RR8V0CcpAdjdG09N+pW4h4HiTWgbnYc0EDePAStZLVRMOBueq0heq1BkcWMJDQc1zSQFTRStYvtXQ7O1JiPCTgld+SpJi5uQ5oJN86/Sl5fTRh0jWuNAnJXcilcyNrGkgDY7krpzDXQFRx5cASDk8sE37AFatExsUDWNHDeSOec8+fXztYWtj/AHdj5T4WuJAvLs7fTK1wPLmd47DnnA6Dr7rj+1//AJdeI2Ndd2iZsT1NBKbbgKxf0ROeGtsYA2Xj/SyO/JoIJ9FZaHAtc0EHcHIKW00P73Rh1ZOy87p9cXtT9l+ztVbo2nTyO5x7f/r+lKtB+z8HZ4BhZ3j6y87+w5e31XWc8vdadGtedzGpxPrExgG4ohHI3hHF7LoGNj/iHuNwsmr07nxmNruE7h3L3UalZHyU00LPRJglndO4vjLGtaHXd34gD8gSgfBrYxxNg7xwP4XDNnJ+ifGJTIxskb2NdbXWMGwRv6n6JK1fjR2jp/8AiHY2ogc3LmEt8nDI+oXywtN0AV9Y0sgGiBectb4ifr9VxmyxvY1suj08gaAAAGkgcsVa689Y4/p+d6eB7t/8jvko0ENeeYAC9d2to26ktPZjY452tLnQfif5gHHLln1XlZi9znGW+NzvFfX0XXnrXm658RRZgaOr/wAgtTS5kjXDcgg+eEmFlxM5eI2T7LbFpnyyMaxpcT0G6zb7WRT+0H8PhjaLF0STWV9C/Y941HY0MwFUOE+RBz9V5rTfsfrtS3ic1sQN5ec/Jey7B7MPZHZrNK54eQ4usDqUkW3B9pTd21rR+LZYOy2O1GpkcT4WfIrsP00UsnHI3iI2vNI44o4W8MbA0HOBVp4a1P1znIQdMX3Z4Qem6U/sqJxsSPBO+xtb1Fvn/p8c71enNm0mm0sZkkcTWMnC4bdXJLqHGIfw2GsbE+fouz2s97gY43APAvOQeoXNgmZI0xyMEcjN28q6+i934/8Ana8/f00O44zYGTsVgjIgndDfhdZbfLqFqADH/EKPLqsfaDXBveNPjjPFY5gf0Wrf4QGt1x05P8F7mD8Yqh8srCe1IpTQdvsDhbDIJGh7TbXDZcbtHRRtaZGkNPMBcq01HWOabYc9OSFmrPGS6jZ5LjwSvrLiQDjmnCQ77LI7zHtkyDdrFromkFpF8VnzAHP5rLFqizIcBWStLNZG55dMxzXOFXiq5D6rNHKkjexvGGgt2BAKSXudmr9T/uuxqHMlPhwP8wWOSAbtpNGUOdzwja8iwDg8uRVOjLTsUNVugaA0+R+isYSQRaIGxhSrBuI6UlueAPPkgcadRIs7Dqra0HJys1YB8vdsJFk+WfmV3v2b0/73qRK7McI4nXsTyC40kXGwhosnYDdez7M0Y7K7IjgoCVw4pK5k7j2GPZcv0uRvme2Ht7VRQ6hk5aONozWC5oI/M/VYdF2vFrp+6jje08JdZI5LJ2210mu45pRG2VoDBVkM5OxvZvCDsjTQQa3jj1QkcGkcPdlv3WbJ4+1/oO2A9vaDi1xAcAa3G39Fha94cDYNeQXR7Xcf3wUdmAEcjkrCSSRbccisa9fPEs9rOokLSwhpafL80/RPFuacWceRWUAXdAdE/TBzpgRsDkqX2vjJG8IwgCILm4mBEEARBQGFzO0LPaLa/DCT910guZrLPaMgH/ZA+o/Vb4+pXX/JWEJPiPqrC51pdpWqNad6ZaTrDWmd/fNJ9KxaMfwiepKa4+ID1S9IKgHmSnNY6SZrWNLnEHAFnkulYUMIk8aLUX/h16kD81f7lLs4xt9ZG/qsapcULWDieRQyReB6lYO09Xp5Wd1p2Zuy+qC7cXYdsD+09RwtH/xRnHuefsmjX9m6BzYdJDE1zjwg0C4knFnc+63LNSz0yk92xjAKpoGPIKCRxbRO2yuU3d5NpbRYpemOKOcTtsFYBIsmgh4SDjkUWaWoiA8uSsEDJz5qAAilBSqC8JFXXqoW9DY6qqvdVscbFUWKvelTuu9KzQGFQyoKxe26ox3dbn6Iw2lRyCB7lagUQ17nULa0UPPzWSWK3ZFlbo201580JZe4rp+i0jE3RteDYpZdToixx8Njqu3BH4bIUkYOYtbntHnBxxmgLHRMbL1BH2XQfAHPNCgOdIRoOK8qwsFpHN7t1EWss7akPFk2tQ7PPI1XRPj0jGZI4ut5W5NTHKJFUAowW4Lsv0mnczxRN9sFc2VrIpixox55yniiMdwutoXR08jeHikcAALXPaS51AAAdE0RBzc2RfVakR0RrY5CXXxAYF7LZpdX3z+JzqYAN+Z6fZeedGAcYyq0mqlGtewOIYSWtwK4uQvoSKwuH6c+3XmvatnbVNydjfM9FT5gXhoNhmPV36BeZh7Xc3FcL9rPLr7rbptUTQJ5Vnc/08914+uNdp07bXnkb8+qt04J4b2XPdqgxlCuIjA6DqrimBw75rlecdeenSbnZPZyWFhI2WmKbqKWZzbXXWwXWFb28cdbHcKmEEBM2F9F28PSa53fU4hwpwOQfWk9krOAlxoAWeiX2pFwaaTVRsc9zGlxa3dwrkvFwdoarWSGOaQlkhw0GgB0xv7qc/ltOv0kj1nZ7Wya+SOyY5GiVoOzgRn5fmnSaKKJ5Y6MOA2vOFytC6SHU6Vxw2PjhN+nE0/Ij5LtPmMxDgLFb7Wu/wCX5537jj33bz6rm6rsjTyEOjYGPb8LmjZcbtrsiTVwumDP+ciHj4dpm9a/mHPyXqayASATtlbtFpGvIlkbZHw+fmuv6/lzPccp3vqvE9hfsvqdbFG+UGKIEmyMn2Xt9B2Po9AB3MQLx+N2T7LcBWwoBWvPhekUUUWmUUUUQRA51V6qpSA3KyvlrA58xta59303zNZJHd5O9xzZr2XJ7SYYphI3OKrqOYW90ju+c1zPCDhzc/T9EnVyRMhL5KcxuT1HVfR4/wDMefqe3C1U8+hqXTvLonZ4XZA8loi7Si1mkLg0sew05t3V876FVrRpXaWTu5WlhF8B3B8lxOzpO61UkZqpG79a2HytKR0Oz9SDNNp3NDS3xNANggnNfT5rB2u6V0xG0Y2AVvL4tfHM0EtGD5iqIT9WOIjANnmsdRXJbK1jQC3bYg5+Sszud8MdexWrWiJkdtjAefILmguHM+ixofxG7c6imMnAI47cOZGD88rMDe6u0NbRqNNzbqPPLUY1OlH4J/chYLUTDXQdrNMR/hPPrX6pZm0xP+E75D9VjUc4MFk0FBoc/Tn4WOv1ASHSCzwCvU2kGQv28LfqUba2sfNYtakBK0nre9p0E1nhfuOaoAOcA3J2oZJRP0GscWvj005G1926vLKmxcru/s5pO/1rp3t/hwZs83HYe2/yXQ/aDXjTaNzg6nO8La6nn7BN0mn/AHSKHTB3hgHFK4GuKQjI9unovPdvCbW64MYP4cY3J3PP8lw/9dOn/nk/W/8ANR9nRh/A9vGQ4ZoU0j6lFp9J3MveOmfI63EAigCdyuXJPPCYiyi+JgaeIXVkg/8A8qEdp60nLowBvTVeuavMtM7QeJNbJRHhxXoBefVZCfPHqqk8Rs5c42T16qgPssY9UuTGvTNa6Oy0E2d8rQxrWWGtAtZ9J/hkdD+S0hZrlbRhEEIRBYrIgrc8MbbjQ+6obrmS6oSag5oNND06qzm1Lcb2yyzEiMCNn8zhZ9gmwdhjUvLo9VKZHDJI4iRj9AsjJATQN7eS6Gm1MulcJI3kOHNa9z4zutMmjfAOBxLnt3LqBcevkk5BpMl179QeOR/E4j0pIMgc7fdc8rU6FaRrP8AjqU9Z9XljR1IUn1ukxUWkjm533KNjmsmt5aBVZcAL9Slw4jHqfuUbePvfB3lmv8ONrz8jt6rpmsHnVxsrxRZ6Fx+zVY1QfhnE6x+GF5+uFYbqQ3I14B58DIx90qUOaPGZq6ya8N+is5ia7Ek8UnFxDiu8E+v6hIGm0ZPENMwPu2uAH+avu35LmnUaXWQGKZ72NbnwgXXT81kj7g9owx6KaV7bs2c436dFOOGuuvTpOeGmjdqA3keqrUsLZ3BwIvOVbAWguXqcEsncZVcfr8kwPrkFTqOao+SsRXE2t6tEMjBQBreYBRbbYVReBlQH3UBCugVQBFnoEbW3sq4bO6EvDiWN25kfZAz4jQ+EbnqrIwAOatnkKCNwAFDorPiFtFREeaosvYYKbGP4Z9UoHgkAPwk4tWKdGKYBjZBK3GE1u5tR7bBrouk+IxiOzjnumtZQ29UTGgCyjINWMrUQvhptjqh29CnA4AI3VEdQtwLcPD6LjygulJA/Eu28Uw0uc2I1RrKWpgIo6ctEcdDoo1hFYWlrPDsrKmMUrAMn1K4rtQw8VkkOtd3XXHBK7+VpI+RXl1x/brGuTH6iSaW3PLQei1aHtMwu4ZS5zRseawxRmWShgfZMfpab4CXm64eH9F5q6R6GHV94eMkEOyKN4W2Nx4QRkLyuldNDM5juJoAJLHBdbSdqRxOAk4w284sD8/opZK3zcel0WoL3CN7a6Hkug/hYKteS1n7SCKBzdDDwuOO8fV+w/X5K9N+1DXwkTRPdKB+HAP6fJb4nMavb12m1QLuEnI2Wmdz+EOZlo3HNeD7O7clGvLtS6onuwNgzp7dfmvc6WYOYOYKdc/2NcdadFIHAc7HzXAn7Ij0mplextMebZ5eXsutbWagMjsXkC7vmtr9KdTBwOocwTuE468avcmOHHGDZs3QeB5tP5g/RdHTxPOAMeQslboOzNPE8OHE7er5YytjWtYKaA0DlVALr/ky+nCuQzsqX9+Exd/DdVg7j0XXFNAaKFDkiBvIyEHwkXufoufXd7+sznBqIRg5N3taRrNWNO2hReRjy8ys5rWNDnNaLcaA9kmPVwyyFjHWRknkuO6aXUSUSXe+Fr08TYQaPidvZ+3zU7zmNTnXSc4Btk4ULgBZ26rIZCW1eFRe6t/mVxv6Nf4z5oxIMPc30OFkfpSR/jG+WMfdF3vCDRUEoOCaKz5tTnGU6F7ZHvbKDxfhIrluk6rRPdpXgOaJCDQ3B9Sui52Fze0Z5BpZHRMc99cIY0WTeLA8t115/fv1Gb+fOPC6qaTTPMMjC1wxkUCOqzRzFuojeTQDvpz+hK6mp1jXxu02rhLuE1wu8LmnrdX81yXwMmPBpmzSP53VfTb3Xv9348vx2tLoNQ6Timd3bCDg0bwpO1zGlj8OZ9eh/vopHNPptNFFJJx8Ao426C+iRqNYaBLQ6hzuxnr+SnXOfT6yvadRqXNafCwWD1zlZ54eFxXQGrB8RaAQKpqkrWyt4q4b5b0uVVyVadJFwkpZFDND1wE0UFOIDc0Esy2abn7Kg0uNuNppgnS38Iv1QBpcbOT1Tmx+SMMtZV1P2V0ol7SMrmgshYSbFizgb+5XsOBmxjZ8guR2MyHs7shkuokbEZT3hLiBV4aPkBjzK0s7a0ThxF8gZyeYnBp96Xn62125yR0RQ+FrR7AJOt1P7vpnyl/BVAOIJDSTgkdBdlXFqIZ3cMM8Ujq2Y8E16Ap5bTADkbGxuud2NzK4uq1TtP2Y6aRrePhL3cJJDr2PkDvS87o9V3+JD4z9V7GXTkuJeWlrgWlpoggiiK9F4/W9k6jQ6smFveQuceAt8VDkDzusLr+eOfbLOPFqaOA5v5/qs7dgOq6Meg1MskznRlokxTiANt/ZHH2G6rm1DGeTWl31K11G/z7ye3KOTaZFDLM7hijc89ACaXdg7M0EIHGDM8Z8Rx8v1Wo6jgHdwxhtbBoofILPi3f1c7Qdkz0TqKiB5GiSt7eztM34nPJ8yBfyCofvTzYa6hvy/qrDZDhzjY5Abq+PLlbaI6PRkY4mnrxKj2WxwuOR3u2x9Fs0mjDxxFtHzXSjDoxRcKHL9Fi+KyV589lvG0zb82kLhO7F10LjxacyCt4yD9N/ovfkMkwR64NKMjaw/ACDseiksi5r5u2JzJC0l0buQd4T8kcc8rZOF0vG2/JfQ9RHG+OpoQ9p6gOFLnzdi9lTgHuGxk/iZbfsa+iu6zjyjZz1RGciqOeS7sn7L6eTGn1T2OP8AMA4fkfqsbv2a1sMzSHxysBs8JIPyP6qWEglm1hxH/qWySCWInvI3trmQa+axasg8Avr9lwk9ut+BiH8FvoheA4niAIx8UojH9UUeIWD/ACj7Ki4CTJq//wAQkO3IEfdbn1mqaNO2rZoB/qc+Q/8A8JTO8irwnTeXd6V5+6YGzjMY1R/0adjR81RMwHj/AHuv/wAmqEY+S2y47zJE/MZaOpBFrqdjB8r5py9xDG8LQTQ4j/QL0LOz9OK8WPRZ9bC2MObC6i3BxV+icdbV6mQtsJ1MTRJRdG3Eh/EOYPuskjgCRVEYI6LdGzhYADRApI1EQltw8MrR/wDsOn6Lu5MglAwcImSNurtZ5WgWDbSNwVTDwAF2AdlUbRzrIVHG6GNwOA60TjQVRRNbKB5IoBLJJGCqbwtdbpCD5KocHD4Qcn6BCAB4RlCZSXVHTWA2TzKYXsJwM9dkUbfCcGyfojJwgYC7YX57AJngb8TuLyCoKI/wzXX8lUkYcyq9CqZxFtx46AjBCNjjgSNLD13B91YBgeSOB+HDn1CeUD4A+i00d/JWziA4X4I2PIrURC1p2woW+6ZV+qogjddIgOG6VEZpGQFRHTKoVLhiytob81se3iBB5hIfBVVyrZKVGt2rKcBYwFnaHMfYzXIrUyS22BR5qyo5fbRLNFIedV9R/VeZJBGF6L9ozWlZR3eL+RXm6Xn/AFu1uG6XEh9CuhpXcMwcDRFkLNDE2OAOd8b8jyCOMnvW1vY2XCukdbWganSh7hUrBQPVchsZIGCTtXUrslg/d+J7uEnYVZP1SdPGzT8UrnGwD5BvMn5AqSVfTmyQgxkONHfhok/0CzsjDHYdeF3NDNPrnuc3wx8WGjA8yepXej08b+B0rGvLSK4gCfVdeeazbHldH2XrNbRhhPdk5e7DR53+gK9n2L2fqdJp2xyycYoeGiA3qLO/yC06fic3OAOQFAJzpQ3BcBWV3n57PbPnnx0dPps8RocwdyFrbG0XZJ91xBr2syZQPKx9t1Tu1oqozbcgD+ixfzXz6rv20YsAIXFhHiogdV54dqxFw8Tq60U4atpjLxIOEbm6r1T/ABz/AGe3YEsTaDXAVytYtV2nBEwvc/wHYnn7fmuPPrHvee4iDzWQXcIOd3Hl6DJ+i52v0kusmL5dUWAbNjAoD1/os+M1r47bu3g4fwqs4s5v2WSTVOkcXPdxE5srkw9l6gvH7vPxNG/E2h8x+i7sGijYLlqR1dMfJZ6754WS0zs93he88yAPP+7WzjsAhIY1sbQ1gpo2ARA5wvH335XXaTDQ42rc/wA0oFUXdSsqJz8LPq9Q2DTySyZaxtkDn0HzROfQ8WABZPILy3a3a0c8ll4OmjPgaMGV3X0F4679FvjnyrPVyOy7t4Q6QSSxhhOwJsrhS/tBrJpq0rAQD0tYRHqu0X969pEZOByXV0ulMDAGso875r1znnlxvVoJNRr+0IwzXaZkjGmwTTSDVXeEY04Yxhja2Kvw8N3fnf1WlsUpP52jGnk2Iu9105/Xw+Vi879cPWzyQuqWKmnZwNj7YXPl1MZHP1AwvWDQxkFr2gtO4NkFVB2Vo4HcTImtJ5jce6df8jfqT88ecgilkaDHC9zT/lIB9zS2R6DUuYGOc2NoO5PE6vTb6r0IjhaL4AfM5VF7G/C0DyAC4X9dbnDgjsmE2X6iV3pQH5qO7G0J+ISOPm9d10tDbmrDw7doIPkp/kXxjgDsbQi+ESD0df3TWdmaJhy1ziDuXn8l2QyOz/DaSOoCFwA+FgHkGhP8h4uc2DSx4bBH0yAb+dpjIIX5bpmEj/IDS3RuAyWjHkidM2sYr1ofYJ5r4sE7yOESMusN4hZHzTGTyPBja5xDm1VXy6Jw1EYfTni9uY/JMaDRLHA4PMY91PIx5KTvNNrXRSsp4djhHCT5jOF139pQQ6cTHVOc3bgcSXH25fZc7tiN79TxPI4gbBaQSPcLDJpdRqQzu2cZbihVla6usyY9HpdU3XxF8EgIBog4I9QmOaQac+jyIXlIptR2fM9sbnwvBpw3uuRHNdPTdv5DddCHN/7sOD8ip7/iz/67EY713A4lrhtRFOHkiOlDrYWkk87OfktWiGh7QjDtLqWyFuaGHN86P+y6UcQa2n0SOY5rF6rUkcePQytNCIEXudwtsWjeMPYB/fkt5tow2/MKg+1nyq5C26ZnMCx/eyM6aAm+AY5q+Jt5U4huCptUxrWtAAAFbKFgO+PySi8jYKd75qKPuGHJBvyJCsQtbsXDzsn7pXfAYV2X/CfmgaXMa0gk5SWgPJDYwfPp7oxE0ZkcTXLkiMuKY0AclfiES6doGHkOO4GaSx37R4SHAcudJ5JO6IDFXhaQhs3EKcM9OqVqOz9FqW/xYWk9Rg5891ofCDkGikFjmDc/knoYpOwIiP4ErmgDZwsD7Fc6fsbXQkljDK0n/wCOYx/PC7wmc34gR58kxsxJwb8rSQeRljbC/h1MGniJ/wC9O9x+SBzdMMxv0o9NO91fPC9m4te3he0EHkcrLqOzYJ2kB8kX+iRza9tvopRymajXkWHQ1vYYT+aPifwl0nC6Q74oX6LLp70EzYZiTpHmmSH/AOMnkT/f6atRUb3AG6NA9VeJJU6voD9VMwjhiid6g2kSdoTuIDIInOrYNca+qjmSSnL+Bh3AySrpjAI48NB6k5XeOSRwunIdrAw1sxlg/Pf2TH6KCTIa5vleApG0gWdlHSOzWAgTJpY9P4hPWcNqyUAIl/ER6c0MzwLJFk81n72QG2upajNb2wNAyXlR0UA3Y/3x+SxNln3EzwfJxCdHqtU0ZndX+bKApGw8Ns5dVTXFwsEFNM4P+NCHXguAAKU6MRnvIjxxnexkIGRkE5CaQ2sBJbwkAtOCmDZVRixGOE8N3yVBzmn4yfUoif4YGLSHWDwjJOyqGmYtzueg5oTqNQ3ZjcjAu1TWUQG+KQ79AmHT8VCR7n+V0B8t1qADrZW/E1hHqiHaLSMs+RVnTxAYjaPa0LtNGdmgLaexDXR34mOAPMGwr/fYwCWhxroEA04AqwQNrV8AYaoKhjJhIRwtdZ5kUpJJwHLHEdQLQBw4hXJNL2kEmqTQts4ddM+aF0pB8IaBzuygkMfFiRrb68kHFCAbkLiegKujkftBO6TURxk2GNv3P+wXN08RllAIPCNyt/aLW6jtE8F8DGhp9d0bIwweM8DAMNAyfbl6n6rzdba3Mgo9OJnDBe47NBoBdjs3siORpkkcWg4HAAL65PLzS+y9M7VU8s7vTg4AOX+p/P26ruucyKO3ENa0ZOwAWufzk+p5Vld2LpXkOc+Y0KA4gKTB2RouAte1zmkZtxyDvtSzO7SkkeRp4ncIwHOByfRWDM8fxXOPlsFv/rD2NsWj0gMek07BW7jZB+t/VBPPqS2o3Nj/ANLRfzypTsfqo6MvaQHtYTzOa86U8ouOc/tLWaOPu4+9mc8uLn5cW4oAdM5/3WyCUzadkjnGnNBIccjGR90UWihYPHqZpHHmXUPlVUgn7Olnj7rTTNZCTbi63OPl6e6xeyRl1HaDW22AcTv5qx8ufqsmn7Xex5j1gBAOHsABHsum39n2gf8AUuJ52wD80D/2cjkJLtQ7O9MHT+ys+ca8afDJHMwPie17eo3HsnMJYcH1HJYov2eZC/jj1k7SP5aC6LdLwtAc4uI3JABPywp5xZzROlbFCO7bQcSeufVDBDNqnjk2xZ6eiN2nDmFpJAPQkH5q9PD+7cXdPeOLe3F1/M4Wb+kz0sjpxxMijDWAgDzyrN3n5rnFzicyvP8A5FWRe9n6rz3m366y46HGwZL2geZAQnUQi/4gPob+ywADoMIqU8U8ms6yP8Ic72r7pZ1bjswD1NrOVPNakhq9Sf3qF8MrWmN+CACL8uqyx6DSw/4cEbb3PCLPutBJClEj+qsuM/Q8EdUAB7YVtIGKsq+HqVRZi7yFd0yLBzQoqEnkqAvI3RDhafyUFAEnKsgbfRFxNU4m+SAAwHcIhE0lEHi1YeOQpT2KbE28jZGY27BtKuPOwU7wHcbeavsC2IBxJO+OlIw1pwRfqoJGHBx7Kfwzs6kVfdNcKxlKk0T3Za/08INfNNpteF+VXGRgGx5IMw0EtHicCTvZ3T49CI7t4LTgg716qzLmiSPdWSSBwm/O1fqMGv7Nhk2bRGcJWmfJpyGAAgYFi10nxPIyRXOuSS/T4uyQmmOT2x2U3tH+PCAzUDfo/GPf+z5eUex8UjmPaWPaaLTgg9CF7Z4cx2DY8lm7Q7Pi7Qhs0yZo8L6q/I9futSs2PKSE6aVk2ne5p3FEgg+y9t2D2q7X6SpDxSM3NEWOv03/VePjjkdKdNhsnFQDuR6eq6H7M6t2l7S7qQYkttH8J3/ACr3VvuEe1ErhXDxC9gRhRz5HGy2vakkak5pozvasah3IAe65t6M8fMgA+6sMs2XAeyX+8GqIFeiEuJNk/JE07wA5ffurLmDYErOFLKYaf3g5NAQ8ed0qypxIaaHuvBKIOsbpIJV8RPkrgcC7raMEjJpZRd4cjBrc/NDWgP6qcfXZKa4K7vZFEWMdy+SU7Skm2Oo9CPzTRZNbeSa1vCLeQB6puDCe+iriFjruPmrE7TXFgfmtbpg4FjG2D15pZ0bHjxAAnomjiSStbGWSNDo5BRBFgpDmiOCOMZ4WhoJOaG30S5NVC+AOcbtwY4AXwn+quQ04gZAxun5yz6z3ZQtJqrpMiitxOcbpbR4q29UwyObhpx1XdyHI4AcINgJLnEDKhdzSnus2rEC5neOyaRt07enulgPJ8Jo+aa2OUZL78hlWIIRhuwViMHJpCTINxftSEyv2rAQGBVg5tKPFCbBPCenJEX5AAz58lDRGTaCNJa4PbVHpsU8FstcPhcNwT9b6LMQY7dHRbzadkTJY3kEc92kf3YVg2U10bacMjlm/dWyAHDbvmf1KpjboNNNrNDZMdJ4eBmAN83a0IGsibTAD1KEvrFHKtpIcKojmm20WbwrAgu5q+LGyJxZyASHPN4FLSGOJBsJExO6LveRS5DYwgW15vJQum4TVpTnZorO91mzeFND36gGzuenVZ3zV4h4SM3yKHnfRSPTSa6UQxmi7d3Jo5lS3Ce2bSO1Wq1JEDS5xJJ4dh52u3B2IL4tVM5xPJmPmT/RdPSaaLR6cRQNAAySfxeqfwknlvj5rn5VvGeBjdLD3cNtaLNFxP3VmR3MlGYxnlW/nhC5hGQKyptqyYAud5lVZvoKRVnbB6hVw1yB6gKKAud1sHavVQuxk3y2+qvhoEcjkBQsrejlRAl2fdNgmMTw78Jw4ddkvhqj9eanCD/ddEs1fjqF1nGUJNFL0j+JhY74m8+vRPIXGzHSe4AOBNE1+S0sgYRYdxD1Wfho7A1uCia9gOAWfVc+/wD41yeYWEbV6JT9O4ZaQfLYpzJLq6I6poIIwbC5TuxvxjncJbhwIPmoF0HMDhkAhZ5NLeWEj7Lpz3/tm8s5FbKWR6KnxyM+IH1GyG8ZIHuuksrNMu1VYxsl/wDkmMHhu7JS+kWqNpjYQTZ5dFHxEigFJYuEk53tQEnYfVQsDa4rPlsoH1dACuey0iBrieioVdOwobJySoGkbGkxBU2sn5KwGdQUBc7Zw9+qgIHIA+iKKhyN+ysN/vZUHHkaPmrLnDcApgsNrfKsADkT7FCHnoFO8cLxQTAWOYPyUIjIy4jypUH2M4VjI3TBLaB8YP0KviAGMoeEFUYxyJTAfGeQBHmqDnNIc2gQg4Hcipb29CFcDRqHA+IZ9FO8ByAW37goA9pw9tFCQclhseqYLmj4rwPZYXh0Z2sLZxOacgj2QuLXggjJ8kSvL9sxCPXRaiPBk36Bwqs+aDtAGDtOHWQ00TASN5AO5j57+q7XaXZ/71p3MjdwuBtt7WvM6pmrii7idr2ta6xxCwD5Fantn49zE5k8bJG0A4BwI9ERbWzgV4rQ9sazQtDGESxAk8DuXXzXouz/ANotBqSGzk6eQ7h58Psf9lLysrpbbq05oikbYpwIwRm/cKjBxfDY8iVFKsVuFBXVGYXAkFwxytCGDndeQtRU91Vn1R1HtbvkiBjH4XFNC7KsEn8KYHjZsQ+eVC9zjwk8B5Y/NAAF8iiAINgV7qcF7us9UJY0KAwWg+JwHnagIG2R1CAU07BFfT5IGtkIHhFE8yrBvL3l3kdkkeeFY8kVoa6MbCvREH4xsswPUWiDxywpSPnWmkl0M/EW8bH4e054gu5EJC0vLmsYDVvO56Vk/RcmN7Z9fDDwkcL7dflkhdnTjilcHRhzqwSOfVdo5VXF4yQQQAibI0gg78kL2yseTKwN4tiNigrx2CtsjdgUlE2mnLQgLC4Hh3RC88ibRNLgbNqwOHBGQrDgd1oMa4kYJULjuTfrlA19nZGbO9IgXHGQPko0Aneh6qG9lQ6Hmgo2w0Aa69UbY2g96yr3I/oqB4fMHqETHBrrbjqMEKhxe8HgAOc45qyeHaySlOL+IAGqAsndMZwjzJ58yqHMs/ESPJEM5SQ7qUp2qDXloANc1Yae41gJT3ijn0VF4fdH1SnCzutInUkpbpQLVvkDRQyVnd15c0FyvaWmt1mdi7G6khAOPVN0+ln1h4dPE54/m2b7n8t1KRnsuIABJJ25kr0XZ+mbpdOGnMjsvI+3oNkmDslujkbJNIJJQLDWjwt997+S1WeW2+OS59VuQ6xsB/VU+fgdwAW4/If18lndK5jTZsnmRXugABjsAgnY/wBeay02NHFhxJPqhc1wHhN1uDkFKjeQc81pB4huohAmaLD2FpB5ZRCSJxw7Ixt9ETmB1YQd2ByFj6Kqhew/iH1Uc9gNl2/Kiq7vYAV0ULAdx643UQDnx7h2eW6ovjJJ4xg5RGADpt8lO6F42P8Af6Ki2TNY8Oa8XeN89R9VvbqGPjDwRR+i5/dDI2vcjmn6fhY1zZBbeouxnZY65a5uNkLmyNLmjjANYTBqWsNPjLfMBYTEWfxNNI5pI35FAzX6iJ5bq4hJEccbBkeo5hebrmusrqhkcgD4yPUKst+LwkbHkVmjbHM3vdLKCP8AKcj1H6pjdQ5lidtj+Zo+4XGx0laBIR8Qx13RggjCQzgfbonA1uP6ImupxA8J6HYqL6Or0Kyz6NrzxMFXy5FaGvDsEU7ojC1OrExyywRmnWCORCawjFC/yW58bZG05thZJNMWW5hJH1C6TvWPHFh3TdFxHY0R6LM8uINCj6oA+VmxJHTdXE1qdwkZBH1Su4abog2etUku1TgQHMsdQaTGaiI4vhJ5EUnuC3RFuxr1Q8DhuL9E5rzuDfvYRWOYHthanVTGY9CMoS3pa10x2HfVR0AqwSB5/qrOkxkojO46q7tK1upZoi0O4i53INsfP+qLTamLVRccJsA0QOR6LcSjzyUJocirIPMe4VUUFBw6EK7HVEGu2qx5qwy9x8k9AQRt1VF2aATRDforMIblxx9k0wizdFEAbs4TCIxXi/NQGMDFn2TTFUCM0q4Gk4sHyVl4qxHd9SrEjxs0N+qCu7ecA/PKp0L6yAT5I+KQ7vI9KVBl5JJU0KMZG7mjy5qOYx7eGXgc0jILbWgNAGFKF0QE2q85r+w9O6YSQtc1hPiazFedELBP2BLRdppGTNAy13hcPL+yvYOa0G8BZ5IvFxsGRvXNWdJjx2nn1nZclMfJCbyyQWwrvaP9ox4RrY3QB2BKzxMP9+Vra5nESeAOJ3a4WD7FVpotNCX93pmRl4pzQKa4em30V3UkdODu5YmyxyiVjshwNghPDRywFg0wigBbBGImuNkMwD1NbJxe4jJseaxWjntA2INpTiBvj3wqDj1+qPiJFEX7gpgWTeylnnkIzENz4UBaRtlUXjrR81RHRDkbhXZ5HCghB9FKV8Vg3d+Wyg2vkmKq68/JQEen2RcI/m9qUoKCA9CFCfL5Kq81L9Cg8lFo3Ta06+EfwXR8R9SKI/NbjqRDI0CEkgg205I54PlfNdOPSR6PQdxF8DG7ncnn9VzXANBIbRdvm6HRduXKt/DHqIOF/ijeOJrhuPMef+y5U0D9NNwPNg/Caw4dU3T6p2kkO7onHxN3rzHn910pAzVQgO4XBwuN4yAet/ktMuKXG/JE3BsEBLfHLBI5kwog+xHUK2m/NVGgNa4XYtAWNByCVTHBqYXNIya9VQDiPwt+SoOOxpQ1eHA+6qjsqixStxAAACgFb4UJCAc88q2DxBCSjYqGPObKDiPOlTjbkJOOiqGB94HNYNVbZMA15LWPJKmbZs1lUrINS5pxag1rzjbzTHRsAJP1WeRoOQKWkOE15G/NM00M2tl7uGsfE5xoDzJSNBo59bqO6iFAfE7k0dT+Q/3Xr9Jo4tHAIoh/qcd3Hr/RS1WLSdh6WMh0579+9HDR7c/f5LqPcyCEkAANFAAUPIICwAWcVm72CQ7xghrgWnbmCsWtQhzi+3EnOUtzgxpcbrFDqmPAY23eGztjKyh3eS26xyDTivz6/wB7YaWG95IXOB6jlXtuExwyd0QaAeGt/mPLqqcckEjG4QJ4s4+tWnxScj9tllkBs1gDpatjqGDkcqQdEOvY4Vk3yCyNmIHMX5FPZIHnhHToQiiIHIKwPW1QsXYNdVYHRBDQGyBxvlnZFzzz5FQijZCIqhzrPkoK/wBlCBw7V6csKvuFA7Tv4HcLtjt0taHsDtwsW/3WmGWwGvNOHPqufc/rfNZ5dCOPvInGKQfiaaPuhGv1WmsauITMH4minD22K3uIAJOAMkrly9oF0hZHpnSVtQJB6Gx+q5WStyt2m1ek1LuLTTBsg/C7B9FqDjlszQL/ABDZedcwyu4peyXjmCxxBH1WhnaR0tNqUM24JSSPYkX9Vz64/wBNzp264Bmy3cEZITI5cbhzfI5Cx6XWQzsb3LhbhiN2D516Jxaxx8TXMd6fmuWWN7GwOsYyhLgs5lEWCbvrz80B1LeZpWSpbDNQwDxtFZyPzSLBHJVLqmuYQDdpbJPcL0cT17c6YWtKB2nY7bB8kdjkoHHoFrGdZzpnxm4yR6KxLNH8TQ71wfmtIeeteyhAdvlTF0lusYT42uafSwnNkDqMb79ChMDHfhykSaU1bHUphrzGv1k2o1Wqa4MJDiwGvEMnF+xwvTdmaTTQ6Usitjqp1iuLA5+5Xn9Z2VqW6uR8TC5sh4iQRYOT+ZXT0U+qYKmiI8+q3Z69Mx1mhzfC6irJa09R0WduoLuVIw03YzfJFM70X4QT7KuN5OBSoEHAsV9FDfPB+6C+I8yrHDeQShFhEgIcPJo+Sgo4HyQ8VbWq4huiGcA9FAMZpCHA4JtSwNs+iYqyVR3whc41gUUIkr4gT5gJgbfTCo+eUIeOhV8Y5lAQr26FCY2nbBULgdjR9EObwgF0PPn1VGO9wCevNM4ncxasZ5UgWGOb5jzwiBIOUZD6pVkbhBQRB1YVAAnZEGE7ILa872UYe0/EK8whETidrRiFx5IIGhwNeL03+SB0ecN+iYIw0W51epViVrdrdXkoEFhGQCFOB3RaO/kfhoDR6ZQuDj8TjZQKDHnzV927m2lbmuGziR5FLIN5J9yimCOhZcAqPdD4nX6BAAOaIUNwoPJt1s+p1TB42MLsgyOIrfmVtf55J2WHTt4ZWnezvWy2E8RFmq5r0VxLewkEAbI9NK/RmyC+Jx8TBuPMf3lEBZ3sjmhdmxaqOjqIYtbpwWu4gR4HgZHkfzC4z2OgkMcgpw+RHUJ+nnl0UpcwcTHfFHyd5jp6roywQdpabjicME0ebT0KI5Ic080YbeSLSJGP00hjlaQRseVdQmMeCAqDDWVYFHohIbyCIFQjmN1UCGgb2p6ZUONzao9eSCeaIYBPkhBVg00qiE1hCSqJ6oS7qqgwUEm19FAUT223PurBlcb81TYXSvbGxtveaAKIuA5WV1ew9NxOdqnjAtrL+p/vzVtR1dHp2aTTshiodTWXHmStNUhYOpRCskrna1FADN0bxS8922ybsp41WkfcL3Brojs01uPWvZegNnbdJ12hbr9HJp5DwhwweYI2PzRZ6cPQa4doAueKI+NoO3mVvZECCBQIBqs2PT0peWbBrOyO0eGRnCRuPwvH5hen0Wrj1MNtfRu+E7gj+/SlKujqm06vytC5pdtueacc7iiet5QEEE+X99FFZXs/mAJ9kBFk1v7laH7Wc2kupps5PoECXuOxFEZsiwtOmeGxtAqznzKykh78UAN/qmtdxYs2OpQdAOvb5qzjblukQyW2nUSMbjKeD0PLmirBHM0odqUI2JyoW3kGrCCjXyG6APYRYmia0blz2j7rP2i4tiAPEIzhzm5LcblI0vZWhlaHicTEjIc/gN+mPusWrHQa6Jwps8LvSQKzjmPUEEH3Sj2LDitKSOVOP5LPq+y2aeMytmOmrk59g+QG/wAlPL/6uOjHNx/wnnBFXe2FnMOq0J4tOWzR38OAfrg+1LlRdqMheI+GXUBu4YaJ9lod2vpniptLrYAQadxXXnRAWetv8anp09NNqdWXNbEYXNyS4gtPl1v3S9XLqovAYRJxH4gAR6b491j07dHM1zR2lM2MgW1wMd1zcc2tEHZQhuTQ6h7mkZ4XB4PuPzXOzGt0I7Kk1VP1Du74R4WMxw+dpz4O0IGcMOukcBykAP1RMm1MR4XBrq5Hwn+/ZOGtjB4ZQ6Mn+YUPY7fVBxpz2qXZkbR5hv6oY9JrpXXJqHegwvQju35BBB280QY3oAtSxn25un0sjG+Il1czutbGEDZaCK2CFWUDRCoeaNCWoLwCrFdUO2/zVpgIFWSEA8lCpghAO4sK6GxoqsKWqJwgZLR6qi4jkrtTBKqKOeXurJoZ98KCjthWTWEFUT5+SlHcZH1VYzR3+SJtk9CEFA9cKUCMoi0nev1VGOtzVoKwFV0bByiEZPmiEJ3I+aALvfKgAIIGU0RtG7gFZEY3cPYKapPd+XyV90Sd69k8OjAwSfZXxD8LAfMlNGfuz0JRBlHCce8cPia3yAQmEHcm+qGKGNx7qjw83UrELBvZ90QjYBsMc1DCy+MH4ifQIg9p2jJ9VJJIIQDI5jAebiBazP7V0UZrveL/AEtJH2QaA5xPhaB6i6V3J/MB7KQ6mLUN4ontcOg3HtyRG9gVFUO85yH5BQ8XN7iqLSc2pRHVEUKB2tEHHlSqgfJXwisqiw8HcZRB4Bope2yvdFNHCfJWWAjIvzSeWETXG96TBToebXUluY5u4+SfxWcivNQ5xuorxcbuGfgOM/dbBg5KyMZx6lrh+Ef7fmtRBuzzXpedTiMeZVgi8qq8Q9UDnWc4QNdwuFFKjkl0cvewmrw5u4d5V+aJuwsq3bbeyI6TTpe1tORXDI0ZafiZ5+Y8/suPqIn6aYxyNr+U8iOoRAujkEkR4Ht2I39PMeS6Ueph7ThMEwDJ+WaBPVp6+X3VHLbfLPmrLj0Vz6fUaOUMkbxNOA4bH9CgEjXE1XzVFOc5tWLtE0lwonCoknfIVg0cbIiHBoK3fDZU3Kt/wUVYFO2tUDjKhVEUqLsAikd36JQPVMbt6KxAsgdPqGxM3eauthzPsF6WKNkMLI2ABrQAFzuyYK4p3DJ8LfIcz8/sukcmys2rhjc5KL1QtRqKjR0GVZOOpRNbQ9VZFeag4n7RPP7rFGRl7yb5gAfqV52KSTTS95GaOx6HyK7/AG+7j1rWb8DB9d/pS4r2K/XO3K7mm1LdVGHNOaF7gjrt6q3vdZO5HKt/muDp536WXjbkcxyK7Uc7NTEHsDb32OD/AGVLHXnrQukDwSb96tLeaAJ+ZrKp7eLAaGvGTWxPqkSyuY0g5rGQMeyimxgAOIO+LyAETQQcn3v7JbDwsa0nNWaND5JzXcvzCA2uo1+QK1RGwNx7LGATk3vg4Np8TqHFsR5EWg1HbNlTYZ5qmuFWTZRgNI6WouqB3vIKyydn6WQ8XdljjzjcW36jZa6DR1VHYdFRzj2S38OomaPOiqb2PCDxPkkeR1IA+i6QrlRKhUyL7Ih00UDQ2NjR8rTHtDgQ4AjmCL5IiM8x+Soto3zVZZzoomv7yL+G/OW4HpXNGIOI3wMLtyQOE+t4TTWcVurBzYxV7KXmVqUAfqGCu8kDRyeA8fUfmi755BBhhkB3olpPscJwlxT23581Yjjk+EAH7LleW505z2RcVs77TuPIAObfpj7KCfVQ0GyskHnbSfZ35Fa5InsGM+uVlLww+JpYfLY+yzi6ZH2o5oA1UDmjq3I+61RazTT0I5WknkcH5LnMgjOWPrN5NHe90E2mLRxFoeOdgEj3H5qz0jtlRcbTy8BaGagxgbsluj/5Cx8wF0mzuY0GZha07OwWn/y2+dKaYdvuoWkbZCgcDRBwRfr+qvhJODSv0UFCRXQohvROyLhHNAsAVlWjpnUfNXbBuUQsDGAoGHnsmCRg2aT7KnTVuKBOLTVQQ3uSjGnHMpZmIk4LAO+MogeL4nElAZEcd2FQlbWIyR1Q8LeQz5qGzsgqjxZxfnaLia3lf1VcBPNQR2gsF7h4SGhC5jgfE8m0YjLTi79UxuRRUMIEY33VhoG3yKaWFvw+4Q8r+yGBqlAaRUFAAirDgiBB3QcPQqrPMIhpFrj9o9oTfvbNHpG+N2HOPJdUG9lw9Of/AF88W5eQL9ECCz941r9PKXve08LXg3nmKP5K5NE+A1IBV4cNihGobpv2gIcauWvnt916SThfYexrgcEHY/313UsWPOxHgcHNJaRsW4IXT03aId4dRQ5B429wk6nRBpvTmwfwHce/P7+SyhuSDg+axti+q9ACKDmkEEWCDYKEuGxFrjQaiSD4ctvY7H9F0oJRO248kbg7hal1MOroaVFzm8rQEEcqUJNLSC4wdwR6KB3uh9lKPJAagOUHFRoqw4eqKZndVxAbgkoC4bk0oHFxoZQeV0gNOLtzS1cR4a3ryS9D4oiXiiboUjaCRhehwQBvASeK9vL1ShE2wGPBvkTRCa9jgwtBrHNILc4N1zRB0WYcMdVDIWn4eIeaolzaoXhW0i7c2vpaCE8YFjh81TowKcSSdxWKPVW4B5Baa/JR7iwZH5qjQ3XNkZ+765zzGRXeNq/cV9Rn7rPqezDG0y6R3exHYg2a8uqzE2SXc1IdTNpZOKB5FnLTkH2/sqpVxuseIgV1wrLui1tk0faNB7W6fUnH+Vx9f1o+qzyQP08vBM1wPUUQR7190Eb1UkvAOLToxBWe8aaxbCb9wscznM1feOPEKANbAeXpfzVBHCjj5i1biCbAvztAW2Nq8yUKotPKj7pmmY6WURN3ca9BzPsEgkA4Jd5NF/VdvsaAiI6h7OEvNM54HP3P2QbmNEcTY2ig0UExuUO5xsjCyDb5bdUxjbPEdglim4vKc0jbYD6qqIbWdlQBLrN0rGeakj+7ie87NaSB6BZR5jXuM2tmedi+h6DA+yxPatRBIs5J3PVAWLTjfrDJHuUEUz9O/iaTR3ANWtT2b4WaRlO8krXNxth1jJ2Fsgt24BF17+qFzRM4MJHUEAkmht71zXONtNtsHqtnZ0rpJHh7vhFg2au1HWda2gh2bweVg0o056/JSxlzctIo1RpURyI+bVGjQTQvB8wULnn8JFZG5FoQ4cRAN15191RPM2fkg0xynnVeq0teL4RkkY+S5wko8JJyfIrdp4/CXE2TvtQPVA/ic3bIAz02Rt4TZ3tCOED4udepRgjNFFU5vTmrqhkeisg1RpQjpi+nJBRbdkDdQjnVqHHP1Qkj3RFkAhVWcBUXAb86ogqcW1ZHqgh9VAXDLTTjz3pTNHBtQ8V4CLrZGWyxAn4hhw6IJNMxwIpZ4nOjl4yfDsazfmt4kLmgije1Lj1MrcuuZJoCCSywk1LEaNldgte7bCW7ShxtxsoOZwxTD+Kxt86wfmFbInaU8eg1Jbe8b8tP5fT3WuTSNAxdrOYi03nCmSiRysc7gaRotQc8JFwyH05b7j67LoaVuo1LXh0RifHhzHZz5EYN9VgID2cD2gtPLp+ibpNXJoXBsjy+DYOOXM8j5fb6LFlnxue2vunZDhVb+ShYW7LTqJ43QtdY4jRxz8wkMcHtDhkdQrz1peLPYRwncAHp1RGhsFHNB2wqBOzvZaZXvspw7nr1KvhByDRQmwiIImg8QaATuayUXDaAOzSIeqCwK5ogQN/mhFqwPNARcDsqF8iBaoBt0Si4RyRYgdjelZ9QD5Ln67tFmhnY2WJxjcP8RuaN7UtGn1EWpj7yCVr2+RyPXohrSHcjkKEA7EjzG6WD1CIV/VRUdY3F+YwUJZfwn6Ii4gtBzxc+qrIJqweaCqLTV5O3mrBOzlgk1n7tqSJJKDzbbxX6LeyZk3xU09RsfVZ8s+riEDkQvL9ttfou2IdSwmnEOrlg0R8l6WQOZ8Q32PIrmdqQN1eldGR4hlprZal1lNX2bHr9U3UwygF7Q4f5vP7LqsssHHh4w7z815/so6oaPgJMckT/AAFw2/Ub/NdRuonNumEYcdgy6+qnvVbTGx4pwBB3BWbUaMPFtBd6nxD3P2PzQDUvJprgPRWDK4251X5q5KRz5YnR3XiA3xRHsltc9jg6MlrhsQaXWMDH0XlxdyINV/fRZdRpC23DAHMDHuP7HosZi/TtP2k51MnHC44s7H3W23O2iJK4fASKNOafe1r02uk044X3JGNuo9Dz9Ck6MbzHIa8FX1Rdy/m4DypFBqo52cUbg7y5hFxvJw0K6mFDT8y4lGIWDf57qy53QBDZJyqCaGD8LT0KhLby2vMbhDwdFA8t3F+qK8ppXkQFpsuuiT80xrX/ABNOAkaSnM4mkFt79StDHOZIXNqiaIOQV6a88GAXZsnqhLLsgbI5dSyNgDWZPxEmqSDqWS/E5sTAcNbZc4+ZOAEQhzJXvxfsr7oty59dc5WsVI2mEtaemSfUpP7qXuPAHOrqCAgWAOR4uqF7LyMD1THQd3l0jGEcrs/JU2WNpsguPyCoQS6tr9QrtoFOG/JNdI+QngAaBjFWhbCN3n9SqhZa14oNynRTPawQTua+I/DxZLD5FC5j3Hw46DZKdG4fFkoNY4A4sBcCDs8gn5hZZHEP4jkXnzTI3jhqSyWimkdOhSZCCK57qlXbxQYeFoOLog+39VC534o2HqW4J+d/dCAS22g7ISyVxw20Rp00X77MyNpq9zzA5leja1rGBrQA1uABsOgXO7F0pg05me2pJduoby+Zz8l02jOSpa0gAG6F8nAPM7KOISSeJ1nkoGx2TnJO62CqGxwsAfnGwWiN5IwiNAd4q+iT2m7h0ElYLvD9c/S02MUeI8tli7ZfxMiYTduJr2r80iX45BG4QkYVu8koOdxVdjzWnFT2rNK3nS2uFhIe3BUWVhe1TTyu084eNtjWCQnPbnZJc0I3K6THtcC7djt8gnyNKE8Ng4I9Rax6WXg8DvhOetLWRbTwkkjbPLp+iy6y6gNgE36AghQuIFmx6hLFVYF9bFfZQOAJHQVzHsige4tc1w5HplG3XSURxEerkt2XtqielnNITE4OsDB6UUHS08z35JJ25/3utcb6JBNeoXN07eEAuJFbYWxhAOB8jj680G5pO99VfEM42SWPrc2CmjIu7vZAW9XyVcLSMt98qxvlX05+SCgG3sM+Sm1Db2RAZz7KH7cwigo4Is2Bi1RsDGwwjrypU4YJ5IgQLvCZHI6PGOG0Bv65KgN7nfYJZqy42NkDhYNogb60skUgY8h2x38lqLRWNiuPUxuXUwfVUWB2FbRwncorUGd2nDrrCyzaR5a4NNXy5FdA5VZ55RY83NqNZpYxA9hLQ6w7hJIvoR1Xa7OkrTMabJ39Voc1jhTm351sqEbWiwMKSY3e7mHBwpRzcZFX5IWHhIcM1y6rogs1EbSRdgH5hZ66xmTXOojbborFFNnhewODOFzh8N8+l1lc2LXgTdzrGfu0p24nW0nydsfdanWlmNrm1gfNUBSYQ5pp2D5qUOW6qBvqpy3UIKldAiMOtgl70TxAkjfPRTT68GmytIO18x+v94W9u2UqbRxz2RTXdQN0WLfHDqY6cGvYfmPVcnUdiuhf32ikfG4fyn8lodDPpnWCaHMXX9Ebe0XRODZgDexGDX2QZtN2hq4vBq4u8r8baB9x/sunBqIpsRvBP8pwfkhdJpdSy7o9Tgj32WKbQlx/ht46yC3dQNfqTo9W/vQ5kchsOBJaDsccuWVvjmjlaHE8QP4gVxP3vUxvdBI0Pa3DmSZI99/uqY1sbu80sx05OeB/iYfIHks3nfjUrs6vQwaqL+IzjHVu4XJ02ml0sxayfii5NeLI905nasndlro+CQYBBtp8wUuOW3biyfqunHFs/wCzPXWfHSjnIbwyCwdxyKp2nbISWOJB5c1nY6zV3fyQaid0EZew0RdC8KX88+E60vWvh0rfE8tP8vM+y5p7VYHYDiOqyPlOq1J7xznududz5ALr6XsFjIxLNbi7kDgeXqr/APqA0+rjnFsJ4hkjn8ua2w6gVggg8lnk7MYwiSEd3Iyi0t3BC2P0h1ULdXFwxyutr21QLufz5LFuNSGte13wmj0Jx80QfRpwIXMjlsb15LQyehTshVNXPpCQX6VzWu5sd8Lj+XqFhLnPJa5pjcDRa7f57FdJjw74T80M0LZxwvFO2Br+7CzZq6wNY6N3Ex5a8dDRC6On7Rc2m6gX/mH5hZDp5mUB/Eq/DfiPm08/Q5CBrmvbbTdbiqI9RyWPca+u22VrwCDxA9EVX8OfIriRzGI3G6vLcH2W7T61spp1sf57H0K1KmNdkHOFZd5Kg68OpRzf5T7LQ8b2dR0zQ3+YraMb7HZZezgP3ZpFZJr5laZHBrDeei9VeeABJdjnugkja4ZbXnS0aeUcPC9oI6gZHkU0sa+6wojjujLHeFzxX8pIUD5gMPe4dHOJ/NdGWMx7tseSzlkbz4XAHpRtUZRO0HxxWfU/mjbqNPzZID5EEI3Ruaac5rfXJ+QygMMV8TqeB0tv5INMWt0raFOFdR+iY57ZBxQMMgqyWkEj2/osDuFjhwwMAOQSS5W0tsFwLHDZzTRHsqgnziyC1zSORwQgDnvJsp7pnPFSkTCscQyPcZQFsZPgtv8Aldkex/UILa9wYWkAg73ul00Cg20YySCgDvK65dVSjia4ERnIO36JsOndqNU2HjFE26twBvt/d0sb5HOJJcR5DAXd7FhMekMzxTpNv9I2+Z/JLSOiAAKGABQA5BRxoIS4D1QOd9FhUe6waQbBULUd8VHZVBNHF80Tp26doLslx4W53VcQZGXuw1oslclk7tXr2uPwtyANgtSI9G2TioDAXN7VfxaoNBvgaB6E5P3C2QO2vdcvVP73USvB3ca9BgfQKM930zuwliuJM62lH4lXOHDZJkbnCa1U9vNRIzOZaRJHS11lU9gIRuMPCtMEhcKJJcPqkubTiCo62uBG42UrfNaHt4rcywfxDIvGT/RC1wIs9AB4lTXiQBzSA4bizYz05j9VZb3llhHHV1jPmo6botOzjnJANMF7jmmOYCScD5hTRNLWPLxTi7F4NAdR6p5oiqONtiEqlxkNOQa8spnHuXGh0IpA9uaoWBixR+aEE7G6vcGwg0xv5A0Oq2RvdWbrlhcwPodT12WmKWw0XR5UeSDoNdZyPVEKWNmputxmrrdag4cIccIqzypT0/3RBzSMEH0KlV6dERW+ACDlUefkiOcjdSrJrlSADvaoCs8wEZqiCN+ahGBRoIFkZq06KUxnhcTwk1fRLArJyFZo75ClmrK2Hy3Uo81mjl7s0ct+oTJNQKAbm+fRc/FqUw03JNIBK3qsznOcfEbVtrpS1OUtaCWuO9Kwxwy3KQN1bJHM+HHlyKl5WU9jXPeGtaeI8uSbBIdC8xS4Y7Md8jzb78vcdEsa0RNMgHibuOq1yRxa/TWKNtsEcsLz/prry4+u1rdTIeIFgFFjwa62P0XN1Ol1DG96x7poXHi4nW4edjcfVPdKzT6qbQdoRERyC2vGSDyN+qrsrVmDiilfxRF5aHH8JuhfkVeJ6S/SoO2tXpaidpWyxnDfETXkDyVx/tG/izGxzSbq6cB0/sLpy6DvCXRtAvIvFLiansoGZzCA13I7X+S6TIzXTi/aHTONSxSM8xRH0z9Fsj7S0ctFs7c9QR915RsLtJPZp9WC0mjkEWksdIBRAJ51/RVNe5bK148Fu9MqxxHZpHrheLg18sB/hue3rwuXY0va2plhcXPJZVWQLB5pJprryyAYfIM4oZWRzIycsBHmkRyhxskknmRVpoeTQNfquk5Z01lxvDmGutHcdFqOoc1vFGBYNkVR+n6D1WRhOAd6ROFtoEtPIhZ641ZcDrHafVu/jNMUmwd8JPvkV7rGdNLA0h38SMmw8cvUfomzTOa0smjqxQkblp8j0WQOdEzwvLQ4HY4K5zm7jdvouR3C/GBtjGVGSkVVglJNHLa/UKxsbr5L0T45N0c+aJ36gJ+tikm7Lj4G3LqZBGzyGbP0+S5Qc4DNBd3T6lsej7HkNFveljueSHAfVcv1vpvj64fZcTINZK3UAB8RLSLujzXfi1QFcLrB67H2XAlYXds60OJAMzj1OSVpYDGKBta5mxm+q7hdFIAa4Cfkf0RuezS9laiV4FMJdnntS5TNS5oBcLHVYe1u0+80rtLC62vdkX0XPvj03z01AM1LpJYa4HPNVt1/NCeJpza0dixBvZ0bX0HOJI8xeFqfptwR7pmH1z2vINjCazUuGDRCN+jxYwkP08jNrPkg1CQPbRNjz5H1QyRRzYlJY8bTDf0d+vz6rCXPYcghNbqqwSCOhWbzqyrkZJpzU0eMfxGjHrXL1GFbhhpIBDhg7gjyKbHqABQyz+UnbzB5fYqNjADjpnDhOXRuFtPqNx6jC52WNS6keokiw3xs6E5HutsUzJhbHURu04IWECLioXC4n4JDbT6O29jlQs4H3lrhz2KToxydFGG6ZtCr2+dq5zQAvdObIyUnusMaOEDoAKWeZ2RfPHoF7a8xbZHB1i1oj1QaBZ+Y/NZzwgYpCD1bY81YOiJ43DPCSUmWKN+fgvY39lmD3jDAB6BXxOdYcLJ65RAvicwEsPeN8xRCAZ23803heBVkBA9nP6oLbHxxOAw5uR+az77kkrRAXNlFnBwUOpjEcuDQdt6qxCgSFZN7ZQgHkVYBAygNoyEknJTmmikON7JAeng/edRHFtxHPkBufkF6g01rWtHC1oAA5DoFyewof8TUOGB4Bj3J/L5rpuOCpVU45woBbcpd2bRF3JSAm7qwxziK5mkULOIi8A5KDtDVNgiLYzR2BVkS+nP7X1Ya0QRusD4iOZWfsttue88gsL3FziSbJ3N2Sul2aKY7ldLpZkZnuurFJwxvcfwi1z6wtLncOneObiB9f0WcrLHdAeaQ/wAL1opIl3RiGMy1W4WgiNprtkCapTiabA3Ct1AXazl1PBGOqjQZW+IEdaQvbR9U6QA1W26UQS6zso1CHtLXBzCWuGxC0Me2dmLEgwQCM3zQPbaCOmTscdgcjZRrmujxU+m2QACOflt6phzRJGfKkBPEdsE22/qL6EJkeQK+E9MhHVOC27G+R3pIewXgC+XIrUWggVR60aQPbnb5j80GfIGzh7XSuNnE4NaAbO23ummM8sk8gU/TNA8A+I1ZPLyQY9TqjpzwwsLnm7cbIB9Flbp9brCXvlf6WQu23RRglxFkm7uyKKdHE1uw3NlUefd2fq4CCyRwJ8yPzWnT6nXQnhcS4Vsc/dds0cOo+RS36VrjbaB6UmhMWv4gONhBO+LT26mN2Mj5hK7nqMi7FZP6ohFTqoUcYUD2ua8eFwO+bUI5jKyGKzRHqEQa4OsOJIHLl9UGkbdPJDXJKa6SvivNE1hW58gzxANrmMn6oDc7ON/RCHZ80DY3O8TsWjLeFBY81OIdaQgj0KBzi26pucElFO4qF7jySH65kb+Bx/RZ9RqGlnxAu5AWAf6LzM2qlfqzxuvhKD2TNQyUUbBPXmpp9XL2aXNbT4Hnw2fhPT3XA0erIrxY2zyXWimbNHwuoscKq+ax1xq82xi7R1skmtk75pZxVwg7g/naT+8kRFpxXhJrBB5fPZadXDRDJAHVfA47kdP79VkY8RlzA3ic4ENJOw5g9cbFY5memrd9un2d2s7SRBsxL2A0Ru5vmOvp8l2Hsj10TZoXNe05DhleTJ421Zb5jcFPh1mq7PkD3sDC4fG0ENkHVzdr891u8Mzpv1/ZvfGyeF42IC5L43wP4JhY/nAXo9Nr4dewUQ2U/gvfzB5hDqNI2QEPaCD5LOY19eedpHSgFrRK089nD3WyLTtgiYxt4/mF/VH3A0jyQ4gHbnSWZACSDd+a3zGbWhji0EcXyytBNs8LqIOcfRc9sgLhz8jgrXE+z1N81plpjdxUWkEDpyKa0kehHqs7XBoNiiL50q/eBVg7YOcgoNlAijmx81wu0WanSPIa1roXG21ij0pdUakWAAXY3H6I3NbqInRyx2xwzZypY1HnWTSOrjYR57WjOrEdcbHD7Uk67Q6jRzFsc3HGcgu5Dos4M3wyChW4d+Szpja7WxOYQ3iJ5Dhr6rf2XqIp9B+5TODeFwewn8Lgb+uy5xjbDoWSvoukNNC5s+qfE41hwPw7ELN3pZ6el7Sij0/ahliLjHM0ON5p3MX8so2hrWHiIHmea8y3tifh4S5xA9CrGvc8+JxJPLZaksiW67Gs13AwshALjji5BZNLpnSyAXxdSlRRvnNue1repXa0bYoWcLDxE5uslXBsgkDWBt5bj0WyHUuHxNBb05rCW2bHxD+8q2TcTs+EjGTlMlJXXprgHNzaW6MHcLNHIW0Gm/zWpjnuAsUSL9fPzXKzG57ZpdI1wJAB9lz9RoSL4V3QzqaKFzG0QRZU0x5d7ZIzzwozWFrgSS1w2IwQu5qNKx4NAFcrU6EiyAr6p8aIdZHMOGWheLrwn1H5j5Jj4XRgCN1Aiwxx4mn0P6LiPikiPhwn6TtGTTeGRofEd2OOPUHqud4/01OmbsucRtdG41xGx8tkeoNuogrNpI3WJDlpeRfU1lNkJL/PmvZfrzA2KYxwvKWWkC1QNc1FaOKhYKJsjzhrc9SEhsrm9D6pomLhkqoYHSHDtvRC9vMIQ+t0JeDtlUDkO8xstMjO/h86tZyLGE+B3grchIMQv3HJFRKPUgNfxCs7+SWHBEgsALOTvufIbp958lfZ0Rl1jL+FniPzx9Sg7enjGn0scPNozXM7n6kogbGVCc5KFudllYIVSjWl76A2VDdObTG2eewQXJJ3bKBzzK4evn43VZW7WT8DDZz5rhyP4nX1W+YzVD4sLpaQ8MNrmt3C6UA/gD1WuviRrc4loHLdAReypvw55K2nKy59X2gCRMFod0SpRsjMJhNO4Snk4WUW14d0Wl0rS2xv0UUD28WAkSN4bCc03aGRtttFhQd4KPJUMgKhgn0RNAsKKoi0tzQnEIHC1FFp3A/wyDfIg19FrYRxcRFFx5YJPP5rnDwOBG4K6TWh7Gk3R3FAgcwbR15umkA4OL5FQ2RYBIHIIW7AFpaRjw5HypMAAp2LO42RoqR3dsLjWB0NhYo9Q5knG4A2fb1KfqZO8d4MADe7F8lmdGaNXXUIOszWW0+LB26KzMOIEG/erXHikLcDYDccvZaWzEEcRJBxkIOi2ZwoAWOu4CdHODs4G/Zcwk2CbFGhRwBytMa9pFXZB52DlB1QQ7NA9VAywa9uSzRSGgC2rPqAtTXYBNoFlmQBjngUFC0E0aqjtsmA8iN+aEt5hADi2Npe40BknoELXRTND208Hn1V962R747Bc3BCQ4O00nE3/BcfEOnmEDAx0XEQS5pz1ryV2askn6UjNcPIA5J3SXvoluSNydkVHXRo4G/MrJPMGsO7h0T3OGK5ZXP1rn3iuHp1QrHqZ+9sEWK3AXDdJ/EcT1K6c7qa532XHALjjdEbopwAM2OeVv0+u4M4IFDJ5LhUQeidFZINq/R67T6mPUkMdfC7mTt6LPr9OGP7uW2mxwOqgf6rnaKQxusC/U4C9K1sfaGiDZPFWAbyOhWLPbUrkQBrZGlw4mki0B7UbqdbJHMwNaDwtZ0A2APl9UWoYdLL3Uhu9nVV9PdYe0GRxTt1LmcTJMOrFO8kHWgdpez4NTqngyENqNlYs4sjy3TOz+3Lj4ZT3grDryPVcjS68xA+LvYSNyLIHmEUuhjm/jaNwaTuwclIOjM90pLi2g7N3YWdwddHHry91gj1c+n8Mg4m3s4LdDqtPMKc/uzyB2W0U2wck19FqjfWScDYXgqjFTeIU5v8zchKldwsuttuhTUNk1fi4RvexJpOghdI7ilNZ2516quxeyn653fOBZE0m3O2PX/fkj7T1WmicYtLxPDcGQmwfQfmsXufG5y1DuYwOEht/P3XQldpuzND+9apzXk/C0Hc8h+pXjmMl1bpO4Dn8A4nU6681cLnzNEUwMkZwDZNH1WbvSz00nVDtLUHi/htJq6J9qWcaRw7Qbp7sPNNcOYPNdTSxwyxcDGta5oqqyEMjXxPjliaXyQnia0nfqLWs9emf6ydpdnu02pfprMrWeJrsgA1dLz7YnPkPFfFa9p2KNR2h2vI/UA9zGC6Vjtg48vkNzy9VwooGumke2i0uNVzF4+izxWuowjSUNsqfuh5Cj5rsOhaWjho4yOYUENGgLHnuujm5sUb2nBIrcWuppeNoBs5x5FW3TAE0QSPw9QtDYuEirI6HkgfHI4ANNn1TnNsWBRPzSe7HCMk15o2ScA3FDqdkU2J5sA3fmtkWoMTfE3vGb8N0QeoPIrnukF8bCcb+YVt1TazQpSzVlddkjZ2l+nk4w3Dm1Tm+o/NQtfVkHK5DrfM1+lk4NQ3YjF+R8lr0nbNS/u3aTP3efbiIprvM9PUYXDqeLpLrVwm6OELoQ7eitxaCMgG873fnaAto4yFFxzJdA2QfDlc7U9lkWQ216MUeXsqcG1n6q7TI8uImQdnxR1lov0tYBRtx5rZqT/CLibcTR9FkuvRel56EknYICEdqjkUgBWCoWm1BgoC4jsrI6IQHV18kTCbAIKqDaOHNeqNpq6GCqcaAB5hCDwjyQFJJK1hMb+AcwACT1skFZjI9w8TyfYBOLrWdwLXVytVFg1tnyK6XZMfDpnSkZea9hj72ua0FzmtbkuIA9SaXoIoxHG1jR4WgBSqo3SJox6oiPDSjWnHUrKiZHzOwyUrUzBtm6pNleGNIB2XI105Ngc1qTUrJq5jI8581mA5lW5xOVBk0uk9MfVt3XT0/wDgNJ5lYQwAWVsjP8FgHQKW6s9Hg4CIFCBWOgV30UcL7qznCF4tqM1VoHDBRIyuwVG4NdUTx4kHmo2OqKZZIpAcgFVxcKqFvbRJHMKN2VufxbclTc4WWohQlFm6PJQoFOGFs0TuKEtIJLehzlZXYVwSd1MH1YOCOoSt8326LQSKOS3Gdyo+R0TMg5ujgg/1RNaA8Pa00RyOFi1UjZJ6DvC04NXajqEsJINZrIGyv8NjNXtyVtBaATZbXLcKOFnDQfIYJQZnDhde9+VEpzCQNzsN8qPaK3uv5hVeh9FTfDvi8Uc15oHsADb5HYje/NOYarINfRIYeYByMkHf2TOI/hLTtvuPJBoaeF9nwg70bG+63RmxbaI8tlzYz4qojqNwfMrXHJw+QPPl8kGs3w71XVKc4tBzsr4rZeNt6SZHiiCcdUHNcX6XtnvpHkwTjhJH4TWL/vmuo8hw4HZFex9VzZYXTNdZ5eG97QxahwYAXU5vhc3r5hKrXE97LicRbdvTl/fkgkeaJFYPI5KwzzFrxI12Rg1zHRW7UtDKB39yFEaJJiWWH0Bjbb35rnzS3jiIABxvSAzG3NIxuOqQ+QEmhi/daNLnP8J4/wAq5VkHC6jjxAi6sUuW4USFKCLuI2ckp0QFi1nCfCUiN+nw4Lr6bW9w1l0ATRC40NmuZXSZB+8wlgpjh8JVWOjromdpaQ8BAkbkVuCuRG06jTy6WUVIBj1Uhnm0k5jlaWk/i5rbqZYZI26lpaJQ6jR3HmpYrzjYZWHiZgjelo0+pdG/NseOfIrfLG0ahxFFkg4q6E/1S5NJeSM1ghQPZPFqP8UAOI+KsH1Vjs6GcnupOF45BYAwxkkYH4h+YWmBk00jY4gXk7FvL1U+fT6Y+DVaK3MeXNH8pyPULV2Y09rTtg7stJNueMADnhI1AOme5moe7jPxAjPla6vYmqjgilfFXHwmvks9X16WfWztbVtj4OytEOFrQA/h3/0/r6hef1gjDyx1lzcBjcAn1/NMYx5Ly6dsUkgL3SvNb5OfPK5j55A+tK5xc0VxMx72ufEut9WNumbJoGzmN4ZI+Mhzc2Aft911f2d05nkZHwXGzLifsuN2VDqp9YGmF0hdhxde3PK9JqNbB2XD/wAP7Op2qkw5wNhh2snqOQ5c06ueiTSZ9M3TyT6yHDDP3dDn1+tqd06V4EYtx+aV2vrmaWHTdnaapO6AdIb/ABdL9za5h7V1jLbG9sRJu20XegPJa/PfE6zXU7Q1sXZuik0GiP8AzEv+PID8N7i+tfJczSBrGtacjy3SpdK52hLmFxlviIGSVi03aBY/hkxmrqlrmYzbrtlnSjztG0McM2SOhQQOBa2xuLHQjqEbjTgTi+YW57ZwYYR0I5G8hEMCySee2yEObm8dHJUsxa3doIvlikBTSgNNWbzk1S5Wo7Qcx1sNkdc36IdZqgQaGOnXzXPPjdxGwria2Qa7UPlsuIGfRNfrHAECwSPFe3qsTCBYGetIZDxuDQKtVGqDWTPmaGuIAN3ZFfovQs7ZZqI+47X0/fR/9wYe3ob/AL915qOGowE2KSaCgx1sH4XZb8uXtS59863zcesg/eNFF33Z041+iGXRE+Nn5g/3S2QdrafV6cy6clzmfFG6g9nqOY8wvI6TWjTyiSPj00v80Ztp9RvXkuppp3u7R/fO4imc9vDxxENF1uehryXLxx013DLJIOJtgHIobJJcXX3lnzPJcp2skilLnSa2Jh5tl7xrfbGPmt0HaFxcUzm6qA//ADxAcTP9TaB+l+q3LiVx9SdmjkFkddrbrHxyPa5g4baLvqszmi+q6uJTQXbJrWVXEaVXWAobO5QHwsG2VRDTuLCWCbo3Sa0A5HyQLMJGWP8AYhE1zx8bTQ6C0dC84KON3DZJLQdygSSC4n5KnGgPNEI28VtJI81HNB8qRCrO6XIPxexRk0aQuogg81pD+zY3SaniAtsbST68vzXXjfY4TyWfsqLutGC4U6Q8R/L6fdPLSX2B8lmrGhuQicQ1pcTXIKnOEbNs1VeayaqcBldFFJ1UxANFcmeQuddp2onJxayOzldOWaEZKZGLQAJzBWVbUgnYAWyEeBnoFjK2Q/4TfSlC/Drwo1yoFVarzmZCnNC03gq1BnmFOvkUA2TpQDuk0o1Flwa03ySHS2TSY8cWEl8dCxkqr/TGG2n1Rt3S4x4NtymDGVmtRbhe26qkzFBC5EKcMICmnISzhFjXHMYdKwuF2Tgblu1/OlUETHjiZYBvPMXtj1WVsj+9o35VnHSlvY4UHNaOjuHBA3wo7S6oxGOwaq9xv5j+/NA9hFULvrv5LTbXtyQ4b8VUSEtzeGgcgcjuUUg4PCN6ujkD3QltZBoHnvaaQGnN8N7boK4TYFXgOBsIIywbHPetgjBvBPFz6H3Sx4bJaSOoUJ35/QoNTS2qFisURgpgILrZbSKsHZZWvNcJzRojmFbZejq6NPJB0GvoC69ufskzu3LbA8lmMvAM2L2IN7omzNksXWDyzhBHajvWGxXDigck9Vz9Q8sfxtyTv1KLVSGB5kZi9+aS6Zs7OIHf5goKMpIrBa7Y39EgyFvE0k2NuiAeFxjPsUEjsWBRHVUHI8ubYNHyS+IkZUa4OFjYqObWORVRQesmoFSHoU91t3SZvE2+ilUrmjjNO8ilIgSFB0IHZC7GlkFgVRXAhd0XT0spBo5VqOzNp4tUwMe2zWCMEH1XJ1fZs+lJMLuNp6mj/VdTTT8TQbv8kzUU9uf9yiuLFI86YF7TxxE4PNvMLfE5z6a1pcS22kcx1StQ3glDiKBFEdVp0Oh1TGCSMB8Q8TSDt1BWOr4+2pNZzoZp9QxkbQHbE717LoO1MPZcJ03Z7Q6d2Hzbhvp19dgg1HDFNIWTB0cjbPA4Eg9DzA8kn94i72WaaOyKAbYFit6H2HuVy6t6rcmRyJzO9xBNhxJ4jZLjzN/mg0+om0s1tscJo2MEea1d3NO+SRjTKGi3ADLRyx0XOkfJJIQSeKqN7ALpJ6YtdDVyt1jWF38Oh4gBYPomaeSHTt4WsJrmGrHBGWfCSHVhNPGfiPHfnX5JIa3S9talsJi04bp27FzcvcPXl7fNc5svd05oIcD8ROfVW/wNy5oPQZPusk0wGSbP1TwPJU8zuIuJNnz3SotSWuB2PklnildlaI4G8NndbnpnddDS6t5BIJBIwb28x0VsEfa/8GRjY9cMMeKAl8iOvmsTncDCRikmKZ7C17XFrmkFrhggg7rNix6TsBzpI5+yNUypmgvhc7DmOFWPQ0mNL7fHI3u5GGi0ro6OEa2XsrtUD+K/wykD4iAQT9Fl/aRzYu3XtAADomuJ885+3yXLnr/tjpZ6YZZWgkB1kCyOi52on3APhHLomamYAmrobZpc95430TfU9V6HII4pDxOJI3AKtxxQ36q3ENwKzyCjR4bKgsu4W2DV4Wjs7SnU6hrSDw3bismHOxsF2+yQIY3E4c84J6Kians6SIl0NuHJrsH5rHxU7hcOFw3BFFehEltFkHzQT6SHVNAc3PXYqWDhFvkhbxxOD43OY4c2kgrVqezptMSYwZWDccwswPFsacORwVmxWuLtFwaWzMLrxxsoEDzH6Ut+mYXsOs0p4S38bPs4dPIrjgWTYorRodTLopxLE7yc05Dh0IWbP9NSt3abGM1IDAGjguh1srGVs7Ubw6pou/AN/UrK0AldHKl1atGR02UFE0cFFDxXyUFg2NkzuydsoQCLtEQEHbdDL4uFg5ZKNrbOBSW80bKCnudE0EDw+XJLExdjZaWySwsxTmvzwEAiuvkVnk4JHW1paRy5IBKprTI8Rs+Jxq96tQg8XQUtfZze81BeQP4Y39cfa1odZoDWhowABSdBQGRaS0F1AYTy4RM6EDCwpWpBeDwZI2pcTVTG63XQk1G7QTm7zlYXxAkXmvqtRKwOc5wsisqqTtQ6/A3FIA1aZCLRB1BMa3qEbY2k5AS1cKEguit0RHcx1m8pLoIyPhynsaGRRgbAYUZ6+GjZATTq+qgJCho55hacRtwiCW07hG3KiBeMbJBGVofskOwd7CVqF81TlfNATlFECAAi3CBwJAAyrb5bLNahjcikRyEAOMIwbFIUs4sFA4USnOF15JTwoQo72FphmJI8NkCsb48kgobIIrCNS46DHljuIOJYT0otxhNLi5vCQAT1zawx6jhFDNnY/qtLJWswLDSbvfh8kdZdE8Oblvh3B52knGwoXiuXqtAeXAh1NcMXuDzBSSzhJPXobvyQCQDgi7G43QuIog0SNuRChoOA3A2I5eqqQAiwQ4Det/RABceWa5HdQS8icdDv81TiXbCyeXMJLjw4J9igeSboWDV1YIGVqiYWxEXZrni1g0xL52s8WckArqHhOx4htnkEGHVxAscCQTQxS5TT3MuT4Sc+S774w8HN10yudqdE52ACfZFZJG8QthvmCkN8ZLThwwQeaZwS6ZxDmOLbxQ2ROjj1A42O4ZBy6qozMJgkIOWH6LYGh4wbHkgcx7RU0eOoyFTIKPFBLXkdkFSwGiRlZZoyxvNbrnafHEHDq39EYY57STGc9aCUcWsKqWzUQljsMLb3HQrOYyoKifwuzsVvhfRBs2CueWrRp33g7hWDu6d9Nya2rzW9ri5gNkYyLXI0r/BVA1uStX70WxcLGlxOx6e6lsiz2vVmzwirXan7Vg7N0EelieWOEfE53DZJPIcr8zsvMvnLX+LJ55ynzzM1UMM7m8Toa4h5Ll37b59NGi1+mjink7Qhe8ymo28wOpOPmsE+odK8WXkbNaXEkdBlb59Z2d2hGImsdE+scVYPlWFja2HSxv77hErdnEknyoD7lTn0Vn1PeaVlMc4OcBx0SKN2B7IdNp6j4yLJybSjqw+Q96OIG9rB9cla7dFGGurIsEZBFYK3Gap1cyAPVJdJWxrzQSS3ztZZJ8UMrp8YMlnrfJ8isxt7s/JDZJycp0bcop8MQpONjGELAQOSOsGsoM+o2ArdJ4cYNjyRyu4pM8sBRo5bLI9h2Trhov2X0kz88E9VzIs391xu0tc/V9oyah2C/Yb0NgD7IXTcPZ8MBJ4GHiI6lc+WXLnXV4C58ce9b669YOaUkhtCzlKe4Rtzm+SXG4udZ3KOVocW525LqwtgJpx5qSGhQ3KKwxmeWyVG2SeQcDS6+mUDtPHxSC9rXbY4VnaseiwaXQaoO4nRkDzwuhHpZgBYwOSaQyOQ8jgrSyTIrZLbARRIJwmMZRxY8kU9rrPiFjokajs2HVZI4XcnDBCe1ueaY3AGaCDiydlaqK+AiVvLkVl7uZknC+Jw9WlenFqzZ57KDldoHinaTzb+ZWR1sO2Fr19FzM5BWcW7AFpGaHivZG1oduibp3kWNgoLaaPJUW1pbkKn8BFOAH0KIuxaAs4xytAJLWt8JS2MDiZJPgZv59B7o+5cbDqawDJOAAlSal1hunPdxtyCWgknqbGCrEGyLUal/EyMgE/EcAJx0IiZxSyZHIA181jdrNY74tTIfQ19kBmneCHzSOBsG3EgjoUC3ygyvHEHRk0CAQPZdjsqFsekDmiu8PF+Q+g+q4ggE72xs8JcQLHJenY0RsAaAA0AAe1KWkGHFoxyWfUy5IvkmuPhxyXOnlc4kg42GVmKEu8V7oJpBFkiyfkhacG90md/E4WdhgLcQoW51nmmNblRraAxujblaQQaANlZNC9lELjyUELqyStINxxnqwfmsTjyWljrjZ5CkjPXwwHFIuSAIjstOSA7pjH5SiowiyEQ59FIeACQcc08UW0kytUCdhaWMlG40EDco0YCAAqscRI2Kp52pU00aPNZahgRCwcbobRDKgLcJbwRghFdKjkIEkZpU4YRuFOVOQJcS02PfzWmCXiaatrXYI3AWdzbtA17oX2Njg+aN811BZoAixkOHrsUZpwLchxByOm90s7HAtBBIYTy6+iaXHLwfE3c/nSOgX00lpFjqBRKWC0O4SA4n2KcRxssZPIjdJLS7Bo1sbooFSXZbVjz3SiLJs0RjKa7iw155Yv9Uh9g1mx1yEDdEAZicjhG4OxXTYQ6uOgRWRsQsGkAEZdVFxx081rjkbRo116+yUPLQDVV5jmj7sb1k5QhzQ228hsdymMeDRAr1QUImuAsNIPlayTdmwudxBgaeowV0GPDZKPPmNvmm8F5GOqK4D9FNEf4bi4Dk79VilLGu/5iAsN/EAa+a9Q+HegLWaXTgjIyqmPPNkiJHdzlvkSCidE94r96AB6YJXQ1HZcEgJMbbO/DhYX9kNaba9wHQ5UCZg14YwEuoGyeaUYL2W5mk4BuSR5JggBG/JByH6c5sUlOic1woG7x5rtdxe61dj6SF/agfqKEUDTK69sbfVS3JqyaPR9nM7M0Q1faAt7wO7h29z+azaWOTtjWmKHDQLc4Cmt8lm7a7Q1Ha2pe9tti2A5AcgtkOoPZH7PlraGp1XxEbhu1e65e/v8AW/Tn69kOl1Do4nCUjHFyPUjyV9k8c0ssVWHRkkdFgDnm3FhJPkvVfsrpP3Xs7Vdp6loEbmFrQdzW/wAyr1fHlJ7rhaoaaGNrYS57zR4jgDGQB5HmtPaGnM/Zek1ThTjbSeq5rA+bUhjGuc97uEAC7s4Xp/2mazQdkaLR2C9mXV9T7klLcyGa8r3Nbrc/TzHsf954SYmOLb6FZGd7rJ44YWEveQ1vmbXsO2NPF2R+ybNC6nyyHa9zdk+3L2V76zInM14J0jn+XogpaREeisQk4oroyyg0bWqA3sqMDuQNIGh0TgSMJBvaOf1VTu7uInJsUFcDxQo78uqDWcbntaB8OT5qjEwPccZ8qW3TwtZ45uXJU1zgzHCChe4nck2pho9RN3hzho5BYZJON3ktcek1GpIbFE5w9DldLS/s1JJR1D+7G9DJT4ONEASPyXRg7P1GocCyMlv8xwAu9pextHpQC1pe4bF2fot5aA0BoAA8kVxIuwmtNzPv/KBhdKLSxQACJgb7brUGit7vOeSsNoEjny2woFd3dWa6ou7Aujf5IyABkHHVC4tAy4C+ZNIIGDhyFYYOXyKzya1rHFrPER0SjrnOPJoODQJI80G4MJOFZLG4JojdYnOI3kdZ3zXyRti42EF1NdnNkoHumaxhcTj1CzSal4kaKBa4V4QSfJOZHEzwNa0ho2Ow+aj3Nq3cNXixdJo5WplDnVfi3rom6XUxPaGyNDXbWBuskgJkFC1nJIwMEJ8Zeg4eB1VgpE+mLhbN+izaHtEt4WTgFowCuxH3bxbDd59E0xxSSMOBBHJRkbnG/hAySeQXXc5hJEkLXAYBIWbVCOuFrKbVkXurBytRMZSGNBEbTYHXzSdhk0FvEIceFkVnysqz2fGMzOAr8IOPcqo5o4pXUxpIHkrLS0eIV7rXOGMFRyUP5RssjyKLi5oAzk5PlW6BnZUZfrOIgcLBd+ew/Ndxx5A4XN7MZ3ek7wXchv22H5/NbWusC+azfa/wGokLInH5Lmgna91q1z/Bwg7m6WNpNWVYi0uT463pMBxZQ4vIVA8QKawYQltURueSNuALVRWxyhOXIiRZ6qm72gvu7TBQaAOSEvDWklWPhF+SRnsxptWUsFFxUtOSFQHNq6tCcHKB0bxsVJRiws/FR3UdK7hIB3CiFyHKjcBCUbRv5I0jtx6ISTjyRfipCdllTRt6qwQBlUwjunCrsCj0ygcTsDuii4+J1BF5Ko46BO55ojulAPb9EJTTmr2KAtrZQKcEp7bTygIRQQPMT6cSGk5rkt7ZDQqjwjcc1z3N3TNPPR4H7jY8/RG5WriPEHNBzz6VyRHxDFE9eYQcTmC8OB3GxtU62GjkXjPJGwyNJab5/wAwqlnII8JsDyytTpA5tjJA2I+aXGwOlBINAXhA4gNga0nFWcVf9UtsgDrIJGw6hHO+34bd/h6eaznIsZQbYpqORxUaJ2IWhrwR4aeBmxuFz2OsAmgPLY+oTmOLaN8BO3Q9UHSDg5ttNgbCsp0Thij891z2ycJ4gOEnII2KcyUFwJBsGiQN1B0G8PM5+qB7OIlAx9gcR5YITg4UD1G4Cqs74ugqkh8WTeV0DvQ58kBaDuLQc10LdyPqlmEXthdJ0bSKIS3RdBhBhMIANZ8lzTM6LWTxE8PexcHyINfJd3gNkELk9saIuDZ4wQWnJG480pDv3RkUALWjFbc1jnP7/rGg4a1tAchSLT9ozmAxuYyTFcfFWPQpcUIY8yPmYwnPC02fms1db9N2dE95fKWxwx5eXbEdB5nondtdqsn0zNPp2d1ASAxgFFx6kch0HmuXPq+8e1jLfWANgP6+ZToJGaWXvnBj3geEO8QB6+qxebbtalkdfsrRwdkwDXa4ASEfwmc9unVcrtTVHX6gzPG+w5DoAsmr7Qk1MpkfIXm6tx+lcgqZLE+jK5ziNmtFD3Sc+9qW/wAdjspmj7MiOqlDZdURxRRtIseZ/vqsOv1U3aGo7yd3G8YGAAB0pDGzvAS1hjYfm71Kc2G6rFLU597Ut/kY3abmAlmEHyK6jYx+Ll0TRo+8HhZncGltnHGEF7D+qqTROcBTcFd9nZxocRDU9mjjbQDbrmU1XlW9n6tjv4cZePLNLczs3VyMAfGGGt3Gq9l6RrOECqFKyy990Hn4uwBdzz2OjVu0/ZOkhIqLiPU5XRLWjfI5Kzwgi6BQA1gY2mANroEQYTQJI5qOeGnIx1QPkbgHBJoDb6qA3BosuOyoyNDbGRfJI4z3nBRAHPcH3VNZIQ4uO5oAnkgOaXgbdEeoGPqs8mpkDbD+fUWFY0xa1zZZOIOusAV5IRBFE3gDib3BN/VAk6lxPBLLudycBQt4nhostAzQJpahpoaaGizVA2TSYKjPBw4OSR98oM8ekLibqvM5+SYNK2P+G6Q8Lje30Qy6hofki25GbJHosuo7UY3iAJddY2B/NB0IyyKw0NNbECvZU/UNja4kjPIiiPmuC/tWQjhaQBn4RX1WOTUyyGya8zkqp5O9J2i0YDwCORKwz9p/yOx5C/uuUS4mySULsDNAdSieTuRtLpXOzjA8lmkbwvI811/3YQtAbkefNYNVCRKSNiEIy11GFq0urfA4CyW/ZI4FC2sHZRXb/f4nMsgh/wAwVnLo5HW911mhhc4S8DACmRtglwJnRu9bBPoVWa2P1BDSI/CPJYnue5xLrtE/TauEWwNlbvbT+SS7VcAqSJ7TtkIoXAgElLfHbQ0f4khAaOlpo1UUh8RofJN00XHqhKXBwFuxtfJBuYwMa2MbMAA+VIS4l2E0mmnzCR8LSfJRWbUPBkIGwwk3gonmyepQclqMqLuSo7hQihaE5cLNBEMvNJj/AAjzpLjbcudhlBLJxSGjgbUqIDlMa8DdLaLyrPmgt7uIUOZWk1sszW0RVEWtB5pGOwk0iBBS3Zu1AaK05mceFbjYBQE4VXhQxZQFWULjQQxSc3/Dcs5JxWVpH+HaNFH4rUPNWTkqrwVlYbEbYG1VXnmUBaWuPQ81I968047ZQUytlCMqm4KI7qKqkLgjpU7KsSkkIS1MICpwwoEuGCs774rGKWt4oLNVu90WVq08hkoOouAyTuiLuG2vJ4HdfyKylpGWkgjmtUczZY+FzqcOR2VrpOgvqMAh4cw42uitOnIbEX8IaXYB/JIZHcxaCCDZcBRCOVxNGsDFcsKNBkdfw3Q3vcJJ87rkeaN1uon+oCWTzOT9UDGkbkCzyGyew8iL/wAu/wAkpoIZxCiXfKlbHCjROOfMINbfDHfxAUC3mE2J1xmvhO4OCFmjcMVgnmOaIvbxVRB68jag2QuB+GxR2K0skBxZIrYlc1sp4gZLB5ZwVp7y2tDvDRw4IroA4x8uasZFhZY5NgSSaq+S1MPhsij06qga67FU4YAA5ouoOb2VV1QDwqjG3IIu+RyjurvZQeeCg5Oq7Chmf3kNRE5IGx9kh3ZDwwxuiaT/ADAm139lYFj1Qx5X/gWoY62nibvuQVsg7OfHvAOLmbtd0msUqBzlDHBf2F3j+INDCTyT4OxpYz8bB6Bdc9Bd9VBZ8ihjE3s07umvrhObooW1xW4+tLSOioXugWyCNoPCxopGAK2o+ShNclRdi8oLNA+alpbpRWHWRyS3TANLnCiDuMn5IHOdVk4pA544AS4EHmUlwJbxAk3nraN8biWlpFjNHkoCL+Lw5x/KatJjnLw5pscOBg5CIwOfTw+nA7NwD6poDWANFtA97QKaHyt4OEsI3J3rqiLWB3iPEWis/krMwsgmzy5lZtRO1raLqvfiN2g0GSm0QADgUlST0A2+IDcHf3XPl7RiaDm66YBXOm7Vc5x7sAXeQLTDY7j9Qxzty0DPl6ZWabUhnisk9AVwnajUSEmyL86Qd292Xuz6q4zrqu7U4SSCAR/m2Wd/ar3CmtAI2KyCEDckowwDZMTyW7VTyHeh9kvgLj4jfqmgBLfLGy7dfkFWdqw30Quc1otxASHahzsNofdKJJObJRcOfqBVMb80hxL/AIjfkrClKK99I0c1i1EZccDBSuxu0RqmHTTAsnZgXzA5ZWyRpBIOFmXWrMct0Zaeqot59FsdHxHG4WSVzYyeIgemSqjM9jZKD3EAE4aMkIHfw8N07W3zNk/oidO0gd20trfqU2KQSN4XuFjNlEpA1M0VcNsJRjtGYtp3C7/UASgkglkcXhttOBWaWdzHNOR81VNk1IfZdBF60Vv7KZ/BfKWhpe7YE7D+pK5QBcaG90B1XfjYIYWRg3wir6nmUtItx3HMpOpdwMA2tNJz6rJqTxzcIOBupCknIyqpG/pWypoC1ELcl0eJPc0blC4CsdFUCX1GQMWlgckTsBWzdIC4cYVHekdYCpwO4UFN+MeqeDnKVGP4gPRNObWo59rIBSnYwQmA0KKp4vkjAWnChQtNYKslFWdkJFhTn5KWAMoBaPFnZOafC5pQAir5KAk55bIsSiq5ojsqOFkRh8RpOBsJDcOTxtaKiLiHNCdktzjdKKcHg81VJLPiC0BEpRGVR3RuHNA7CIXJzSGi3WmyHGULBZVWDDcJT2lp4m4IWlowo5lobgtDQhdK/BstBHIc1HNLZXDkc2dnXzTIKbEWjw1eawU57A6OyLIOw5hSu3PuMBaWuoWQOu4VlnTI2J6Fau5Dhm3UcUcjyUbGcG/cc/VFLe2oj0G/n5hIF2CMgHet1o1JIqwKA2A2SWk4sAk/VAceNsDmOR9E1rgW2zIvN4NJdAHxWKxXREHXhxLaotIGD6qBrTV8A4gd85CJjgMg8QO97hKc7YElvQjYqxXIU48zzQbGyAUGm2kZxselJ8Mv8psDcE5C5hLmkU6nX1oFMjkN07wuApB2S4HzHkrIJyNqWWGbYPHCRWbsELUDvRBsbhVUGT6KAZO3sqA9co6sHNfdBQwVbevJVwmsY91RyOiAjvjPJAMdUe+9BU4A+/NBTncO2VL59FQIB6oJJY2DxEBAYdvfqpxDqskmsa0Cht1wkyavZpoX0OCPVBsknaw1Rc7os8mpHEKdwjmBkhZpbqy4taOd5HuqbHx8BYS683VX5IadG8uNk74wcFOZ4iG8NsByScBBFCA63t4q5E0B6LQ97Azi2FV6eygNoYwU0U0bcwhMoaD4iCeo3WOTWNjwXV/msWVytX2xRLYxVjN5KJruS62NrRbqLevMrnz9qxOa6sEbF3JcCTUzzOJugULYSfiyT1VTybp+1XO8LTf+nCyOmnkNgkX1yVbWMb6ouMDACM3oAgLjb3ElMEbWjAQ8TjgIgw1k0qzqwRsApVqFzG7nISX6louiB90MtOPC3LjjzSn6lrfhyskkxftfulk5zlVrDpNQ59gGvJKJ65VKIqwisHfCEKIoiFFQVkYwojpxa1rCw6tpMjfhmbh46X19/mu/DrYtVAHNla4gZIBF+dH6ryzWNc51/EHHdHppjHIKxva4y46327eolc7DCWtHQ1awSAlxABJFLXFq4ngNmZQP42/p+iuSFnxxu42nmOS6S6545zmvZ8TS0Ha8WgnmLGhrdzv6Lpt07JRwFzQ4b2QN+QSf+Fua7idbvMbAKo5rNVOw/G4ehOPZaWa+QgB3C8eYQyRjjcABuaWd0Za41t0Co6mh7vUaixGAWDiJG18l0Sb35LB2M3g0sspFF7qHmAP1JWtxoe6xVQvHESdmhZbsl29lNk/wyOpSnNIHRWFA7JVtBJzshcfEqLyNlqIJzuSAC3ZVtycomizhQKkbTdlGMPDnmnNFmjlNDRVEYCozEZwrAJApN7u8jbZHHEdqUC2sIokKwcq5JGmV0bSCWAEnkCeSVxcLqcKP3Wo5dmkISfkraeLBKotI2z+SrCnAbhLJ5K7IJB2UFEYKKio2Sp5KF1IDjbxeHZUcHhKZEMgnmg1ALZSRsQpViFVSs0QCOigHJZUJw4+qc3LUl4z7I2nwhWrFuNbboeHGVZJuyoM4UFMHiWkUAs7Rk+qJjjechEMeLCU7dNJFZSXE2qhUhyriF2aQv3TIxhA0CmowMWqGTSIbUgqM8MmACDhaWUwGzxCqPUeyyOu7HJbo2mThfgHbyKldeKFrWkk1wknfqlvDmWWih+LmR5hOcSJPEBwuGTzGdwo6MuII8TqweqNsLyS623xHANYIVMBaSAMjHktTogQQAAB+EdUDml2C3hbiigScAC7cedfQoWghxsmx+E7eycW8RwMHcfmhczFg2P5uY8kAu8iaGSDyUs8OPhI3vIUNWCTk8+SUQ4Ptx4SeXJAzxXWXDkd06IGrNuHPGySxpcavgPInmtMdhu5a8VmsFA6J9P3LgeW4C2tcWVwgCxseaxtNm+EsPVMaaIL7cTg0oreDdHa+SIDO+eSytkNCxYGx5haGknB58wgI4rmfsquzyweYVEjIOCFnk1UUfxOvyVGl2/Wkt8zWNJcQFy5+0zxXHseZxSxy6p7zuXOHLkUNdDUdoBpphABzZG/ksTpXSA8JJJyQcn1S43XIGSNviF0eS0Q6Z7ZHcVBhy0cwgWxz5SWnNDlkhMiidJEQWEC8l528wj/dYopu8PEXHdowCE4uYLDHACscyFAUcfBEzjlElGrOAfZNdKG2A1oDR6BYpNUGHNCxsSMhZJu0WtB4SXnqdlU9N0uqAB4ethxwAsOp7U4BTCSetmj6Bc6eeSd2cA8uQSw0XZyfNXGb0kksszrJIBKjY2jfJRbbKt+VpjO2rBDdgqJJV8NDOAqMsbcDJ8lUy1A0nki4WgW40kvncfhFBJJLjZJPqVNWRpdqGN+EEn5BZpNTKSQSG+ilKnMDvI9UakKLi42TaqlZBByKU5IqlapWiIoFFAqIrpQK0EVg0qUQbhwOiL2nIN+vVZialFc0bHUwADnnpSWBxTWdhuvPHV0GjiFEkBQRTMNxyOHupCC4ZwtsBaCGvNN5HonPWUs9axtgeAZJTbW5PU+SM6meSg+V5b/LxEAeydq8uoG2tGw5rNzXZzFWShcwGyiB6o4W95Oxu4Js+2U0dGFnc6eOPahn1O/1Ue6wPVE7dLJANLKgebkaOQyULrdZPJWN3POAcIHuoY5qxKU47kILyjNUh4VpkTapE3CHZo80TQSlUbOqOrVtbQtWBlQE0Wl6rUt00N4LnYaE4UxjnuNNaLtcXUSu1eoLvwjYdArEO0ZJZLI6yXEZPutsYj1DOB+HAYWaFvdxcPDRuzztMaKohVz6VJFJpnDiFs5Or7o2v4hjIK0RagFvBMA5p5kJM+jdG3vNMS9h/DzCrAHsF8QSzbTY25hU2YnBwehU32QxC7IPVXWbQ1dhGw2A3mUU9rCGCjndDqPEWk9KT9hSVKLCilN2roVYGVTdiiG6iwMmSFbfhCkg8IPmoz4VKs+r5KhhytQ4SVbEaOfmoRRUGPmro80MU42gcjOyW52VWAu3TohkA7FJOStLAAWjogINrCI7Kyq5IgH9Vs0NOj8RwHfJY3DK1aIUx9gHIsHZSunH054dYPCDRryRDwtI4rF4O1Innw22nWNkoHnltjLQPJR2AWnjzQIqj1S3EC+LJO45eqN5AB4eIisHoUMgc5rawQMOPP1VQvgFAk5JsHp5KPaXWKokbDYpgDS00PXqPNU8Dgo2TycPVQZfw+BttO45hUQSKPiaPmETrLy2+E8j1RN+KgKdXPZUUGFoBcA5vTelqYOKqBLeV5pBHyLR4huBzT421XCKO5CgsDgbuXtIGa2TGtPCS0WOhOyIA0C0BpA26qYdRBo7HoUVBsaBONrVGZsTfG+ugJFBLmnjiBLPE6qIB2XNlL3PLiOIHl0QadTr3OJZGQQBXHyWR8pkIskvAwSKB9lbmd3wFwsONWeXsidGA9ha4mjk0qhQieXta8EcRWpmhc2YFrwAORyf6JwprSXVnbmVHzt4fDbXjpzRTGsYzDqDjseZRSOaBYsOH4RkEdVhl1jQAXYGxA3WDU610hHCS0Datz6lEvp0JtYG2CRR2HTyK58msdkcRvyxXushc525weioAK4zehvme85J9zZQWDkkkqITI1u5HoFWdtHvsFYaTvhIdqDs0UlOe5/xOJ8hhNPFpfNGzc2em6WNUXWGivVZSKUb4XeqjUjQXOd8TiVMBADyKtZVdqWqUQXalqlCgtwBwfmlOaRuMJiiuhKtMLQdsIe7dyyqBCiItLdwQqVECtQbKIiKKBWER//Z"/>
          <p:cNvSpPr>
            <a:spLocks noChangeAspect="1" noChangeArrowheads="1"/>
          </p:cNvSpPr>
          <p:nvPr/>
        </p:nvSpPr>
        <p:spPr bwMode="auto">
          <a:xfrm>
            <a:off x="155574" y="-144463"/>
            <a:ext cx="3197225" cy="319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webmail.evms.edu/owa/service.svc/s/GetFileAttachment?id=AAMkAGVlZTcyNGNhLTU3YWMtNDRlNi1iNjlmLWZkNmNjYjcwYTYyMQBGAAAAAAAhh%2BJlzVZDQruRC3%2BZcyVkBwBdyxXP180USqVwm7FXSbCzAAAAlJIlAABtk2YiXNtLQ6aJYFdJy3qhAACOt2GaAAABEgAQAEB3t2XxvYZFhB1iTdemEhU%3D&amp;X-OWA-CANARY=6_gvSvAmaEGL-SydWyrzcMCj-2BZHdgIjGrgmiZsj-r6nUDJYzdwOS3uNNbRpEZHPM4s7uDaXR8.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98" name="AutoShape 2" descr="https://webmail.evms.edu/owa/service.svc/s/GetFileAttachment?id=AAMkAGVlZTcyNGNhLTU3YWMtNDRlNi1iNjlmLWZkNmNjYjcwYTYyMQBGAAAAAAAhh%2BJlzVZDQruRC3%2BZcyVkBwBdyxXP180USqVwm7FXSbCzAAAAlJIlAABtk2YiXNtLQ6aJYFdJy3qhAADNaZ13AAABEgAQAI0CybS1PCVMv9vREA2qGJU%3D&amp;X-OWA-CANARY=pGgX36KLgEm0jZKU3JcKRKArhbg2e9gIrVWqeS5ugfa_Ms_jTa1NmMJo65V5T73Q0kFlX-m3ueI.&amp;isImagePreview=Tru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80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057400" y="2819400"/>
            <a:ext cx="5715000" cy="584200"/>
          </a:xfrm>
        </p:spPr>
        <p:txBody>
          <a:bodyPr/>
          <a:lstStyle/>
          <a:p>
            <a:r>
              <a:rPr lang="en-US" sz="6600" dirty="0"/>
              <a:t>New Patients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164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7848600" cy="812800"/>
          </a:xfrm>
        </p:spPr>
        <p:txBody>
          <a:bodyPr/>
          <a:lstStyle/>
          <a:p>
            <a:pPr algn="ctr"/>
            <a:r>
              <a:rPr lang="en-US" sz="6600" dirty="0"/>
              <a:t>Endocrine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dirty="0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20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7848600" cy="812800"/>
          </a:xfrm>
        </p:spPr>
        <p:txBody>
          <a:bodyPr/>
          <a:lstStyle/>
          <a:p>
            <a:pPr algn="ctr"/>
            <a:r>
              <a:rPr lang="en-US" sz="6600" dirty="0"/>
              <a:t>  Pathology     Follow-up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710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62000" y="2133600"/>
            <a:ext cx="7239000" cy="1676400"/>
          </a:xfrm>
        </p:spPr>
        <p:txBody>
          <a:bodyPr/>
          <a:lstStyle/>
          <a:p>
            <a:pPr algn="ctr"/>
            <a:r>
              <a:rPr lang="en-US" sz="6600" dirty="0"/>
              <a:t>Radiology Follow-up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1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33400" y="2133600"/>
            <a:ext cx="7848600" cy="812800"/>
          </a:xfrm>
        </p:spPr>
        <p:txBody>
          <a:bodyPr/>
          <a:lstStyle/>
          <a:p>
            <a:pPr algn="ctr"/>
            <a:r>
              <a:rPr lang="en-US" sz="6600" dirty="0"/>
              <a:t>Pending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959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38DF7B6-647B-B242-B944-36A31F94FA14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01F35C-006C-7178-83C2-FF9221179C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16096"/>
              </p:ext>
            </p:extLst>
          </p:nvPr>
        </p:nvGraphicFramePr>
        <p:xfrm>
          <a:off x="609600" y="1676400"/>
          <a:ext cx="79248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66161022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41686180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126818208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4401942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{Initials}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{Demographics}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{Diagnosis}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{Attending}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15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35713"/>
      </p:ext>
    </p:extLst>
  </p:cSld>
  <p:clrMapOvr>
    <a:masterClrMapping/>
  </p:clrMapOvr>
</p:sld>
</file>

<file path=ppt/theme/theme1.xml><?xml version="1.0" encoding="utf-8"?>
<a:theme xmlns:a="http://schemas.openxmlformats.org/drawingml/2006/main" name="EVMS template 4">
  <a:themeElements>
    <a:clrScheme name="EVMS 2011">
      <a:dk1>
        <a:sysClr val="windowText" lastClr="000000"/>
      </a:dk1>
      <a:lt1>
        <a:sysClr val="window" lastClr="FFFFFF"/>
      </a:lt1>
      <a:dk2>
        <a:srgbClr val="00334D"/>
      </a:dk2>
      <a:lt2>
        <a:srgbClr val="EEECE1"/>
      </a:lt2>
      <a:accent1>
        <a:srgbClr val="367C99"/>
      </a:accent1>
      <a:accent2>
        <a:srgbClr val="B64121"/>
      </a:accent2>
      <a:accent3>
        <a:srgbClr val="41C4DC"/>
      </a:accent3>
      <a:accent4>
        <a:srgbClr val="766A63"/>
      </a:accent4>
      <a:accent5>
        <a:srgbClr val="DCCE86"/>
      </a:accent5>
      <a:accent6>
        <a:srgbClr val="C6EDF5"/>
      </a:accent6>
      <a:hlink>
        <a:srgbClr val="367C99"/>
      </a:hlink>
      <a:folHlink>
        <a:srgbClr val="C05017"/>
      </a:folHlink>
    </a:clrScheme>
    <a:fontScheme name="ms01_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s01_1 1">
        <a:dk1>
          <a:srgbClr val="000066"/>
        </a:dk1>
        <a:lt1>
          <a:srgbClr val="FFFFFF"/>
        </a:lt1>
        <a:dk2>
          <a:srgbClr val="425A8A"/>
        </a:dk2>
        <a:lt2>
          <a:srgbClr val="CACACA"/>
        </a:lt2>
        <a:accent1>
          <a:srgbClr val="D5CC9D"/>
        </a:accent1>
        <a:accent2>
          <a:srgbClr val="C4DA8C"/>
        </a:accent2>
        <a:accent3>
          <a:srgbClr val="FFFFFF"/>
        </a:accent3>
        <a:accent4>
          <a:srgbClr val="000056"/>
        </a:accent4>
        <a:accent5>
          <a:srgbClr val="E7E2CC"/>
        </a:accent5>
        <a:accent6>
          <a:srgbClr val="B1C57E"/>
        </a:accent6>
        <a:hlink>
          <a:srgbClr val="8DBFC3"/>
        </a:hlink>
        <a:folHlink>
          <a:srgbClr val="DBB09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2">
        <a:dk1>
          <a:srgbClr val="000066"/>
        </a:dk1>
        <a:lt1>
          <a:srgbClr val="FFFFFF"/>
        </a:lt1>
        <a:dk2>
          <a:srgbClr val="50797C"/>
        </a:dk2>
        <a:lt2>
          <a:srgbClr val="CACACA"/>
        </a:lt2>
        <a:accent1>
          <a:srgbClr val="9CD6D3"/>
        </a:accent1>
        <a:accent2>
          <a:srgbClr val="82C3E4"/>
        </a:accent2>
        <a:accent3>
          <a:srgbClr val="FFFFFF"/>
        </a:accent3>
        <a:accent4>
          <a:srgbClr val="000056"/>
        </a:accent4>
        <a:accent5>
          <a:srgbClr val="CBE8E6"/>
        </a:accent5>
        <a:accent6>
          <a:srgbClr val="75B0CF"/>
        </a:accent6>
        <a:hlink>
          <a:srgbClr val="CDC483"/>
        </a:hlink>
        <a:folHlink>
          <a:srgbClr val="9B9CD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s01_1 3">
        <a:dk1>
          <a:srgbClr val="000000"/>
        </a:dk1>
        <a:lt1>
          <a:srgbClr val="FFFFFF"/>
        </a:lt1>
        <a:dk2>
          <a:srgbClr val="515F7B"/>
        </a:dk2>
        <a:lt2>
          <a:srgbClr val="CACACA"/>
        </a:lt2>
        <a:accent1>
          <a:srgbClr val="9FCAD3"/>
        </a:accent1>
        <a:accent2>
          <a:srgbClr val="839EE3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768FCE"/>
        </a:accent6>
        <a:hlink>
          <a:srgbClr val="68CCB7"/>
        </a:hlink>
        <a:folHlink>
          <a:srgbClr val="F4D17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B Pres Template" id="{ABEC1299-57A6-4AEB-8759-4D6C354FE058}" vid="{3957163D-EC63-49E1-81D7-97E210B2D1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c1ae607-1c60-41b6-9ed2-3ec2a7fa1d3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A28529769EBD40B4ADAD76DAA89FC4" ma:contentTypeVersion="16" ma:contentTypeDescription="Create a new document." ma:contentTypeScope="" ma:versionID="870dcfff8cf4a3f5bb9deaf9e540bdfd">
  <xsd:schema xmlns:xsd="http://www.w3.org/2001/XMLSchema" xmlns:xs="http://www.w3.org/2001/XMLSchema" xmlns:p="http://schemas.microsoft.com/office/2006/metadata/properties" xmlns:ns3="ac1ae607-1c60-41b6-9ed2-3ec2a7fa1d33" xmlns:ns4="247679a6-ae18-46d7-b975-34cb3b988daf" targetNamespace="http://schemas.microsoft.com/office/2006/metadata/properties" ma:root="true" ma:fieldsID="0f647779bf5dfe4fcfed9087f19b145a" ns3:_="" ns4:_="">
    <xsd:import namespace="ac1ae607-1c60-41b6-9ed2-3ec2a7fa1d33"/>
    <xsd:import namespace="247679a6-ae18-46d7-b975-34cb3b988d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1ae607-1c60-41b6-9ed2-3ec2a7fa1d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7679a6-ae18-46d7-b975-34cb3b988daf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A009A71-8F5B-431D-B588-7A46839547AC}">
  <ds:schemaRefs>
    <ds:schemaRef ds:uri="http://schemas.microsoft.com/office/infopath/2007/PartnerControls"/>
    <ds:schemaRef ds:uri="http://purl.org/dc/terms/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247679a6-ae18-46d7-b975-34cb3b988daf"/>
    <ds:schemaRef ds:uri="ac1ae607-1c60-41b6-9ed2-3ec2a7fa1d3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E2477D8-5EBE-4FF1-AEB5-C329846A3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403C9B-9878-4D38-A7D9-65942BAAF9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c1ae607-1c60-41b6-9ed2-3ec2a7fa1d33"/>
    <ds:schemaRef ds:uri="247679a6-ae18-46d7-b975-34cb3b988d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89223</TotalTime>
  <Words>40</Words>
  <Application>Microsoft Macintosh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Geneva</vt:lpstr>
      <vt:lpstr>Wingdings</vt:lpstr>
      <vt:lpstr>EVMS template 4</vt:lpstr>
      <vt:lpstr>Multidisciplinary Head and Neck Tumor Conference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COMERFORD, JOHN ROGER</dc:creator>
  <cp:lastModifiedBy>chrishornung14@gmail.com</cp:lastModifiedBy>
  <cp:revision>2326</cp:revision>
  <cp:lastPrinted>2009-01-13T17:20:19Z</cp:lastPrinted>
  <dcterms:created xsi:type="dcterms:W3CDTF">2009-01-12T15:44:44Z</dcterms:created>
  <dcterms:modified xsi:type="dcterms:W3CDTF">2024-07-17T22:43:53Z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0x010100B2A28529769EBD40B4ADAD76DAA89FC4</vt:lpwstr>
  </property>
</Properties>
</file>