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25" r:id="rId3"/>
    <p:sldId id="32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369"/>
    <a:srgbClr val="3C3CDC"/>
    <a:srgbClr val="18105B"/>
    <a:srgbClr val="17006C"/>
    <a:srgbClr val="C2F743"/>
    <a:srgbClr val="AEDE3C"/>
    <a:srgbClr val="ECFCC4"/>
    <a:srgbClr val="D5F97B"/>
    <a:srgbClr val="E2FBA3"/>
    <a:srgbClr val="0D12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C84186FB-EFC3-41F8-BE82-864276FD709E}"/>
    <pc:docChg chg="undo redo custSel addSld delSld modSld">
      <pc:chgData name="Alon Pinheiro" userId="68d1182545d76c74" providerId="LiveId" clId="{C84186FB-EFC3-41F8-BE82-864276FD709E}" dt="2022-01-11T14:37:49.339" v="4056" actId="47"/>
      <pc:docMkLst>
        <pc:docMk/>
      </pc:docMkLst>
      <pc:sldChg chg="del">
        <pc:chgData name="Alon Pinheiro" userId="68d1182545d76c74" providerId="LiveId" clId="{C84186FB-EFC3-41F8-BE82-864276FD709E}" dt="2021-12-31T18:22:30.752" v="0" actId="47"/>
        <pc:sldMkLst>
          <pc:docMk/>
          <pc:sldMk cId="1954678100" sldId="316"/>
        </pc:sldMkLst>
      </pc:sldChg>
      <pc:sldChg chg="del">
        <pc:chgData name="Alon Pinheiro" userId="68d1182545d76c74" providerId="LiveId" clId="{C84186FB-EFC3-41F8-BE82-864276FD709E}" dt="2021-12-31T18:22:30.752" v="0" actId="47"/>
        <pc:sldMkLst>
          <pc:docMk/>
          <pc:sldMk cId="168374231" sldId="317"/>
        </pc:sldMkLst>
      </pc:sldChg>
      <pc:sldChg chg="del">
        <pc:chgData name="Alon Pinheiro" userId="68d1182545d76c74" providerId="LiveId" clId="{C84186FB-EFC3-41F8-BE82-864276FD709E}" dt="2021-12-31T18:22:30.752" v="0" actId="47"/>
        <pc:sldMkLst>
          <pc:docMk/>
          <pc:sldMk cId="2284250508" sldId="318"/>
        </pc:sldMkLst>
      </pc:sldChg>
      <pc:sldChg chg="del">
        <pc:chgData name="Alon Pinheiro" userId="68d1182545d76c74" providerId="LiveId" clId="{C84186FB-EFC3-41F8-BE82-864276FD709E}" dt="2022-01-11T14:37:49.339" v="4056" actId="47"/>
        <pc:sldMkLst>
          <pc:docMk/>
          <pc:sldMk cId="3396046530" sldId="319"/>
        </pc:sldMkLst>
      </pc:sldChg>
      <pc:sldChg chg="addSp delSp modSp del mod">
        <pc:chgData name="Alon Pinheiro" userId="68d1182545d76c74" providerId="LiveId" clId="{C84186FB-EFC3-41F8-BE82-864276FD709E}" dt="2021-12-31T18:55:14.859" v="1789" actId="47"/>
        <pc:sldMkLst>
          <pc:docMk/>
          <pc:sldMk cId="1460612354" sldId="320"/>
        </pc:sldMkLst>
        <pc:spChg chg="add mod ord">
          <ac:chgData name="Alon Pinheiro" userId="68d1182545d76c74" providerId="LiveId" clId="{C84186FB-EFC3-41F8-BE82-864276FD709E}" dt="2021-12-31T18:48:36.221" v="1221" actId="167"/>
          <ac:spMkLst>
            <pc:docMk/>
            <pc:sldMk cId="1460612354" sldId="320"/>
            <ac:spMk id="2" creationId="{60A568D8-0DC1-410F-99DE-16333E2D43CD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4" creationId="{FA5C1A16-C3EC-4FF1-AF20-3819E1CE4E09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10" creationId="{FE368027-CCF7-47BA-A3B2-201EF9F46BD5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16" creationId="{B18007EE-88FA-4A59-8982-0412799B0C32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19" creationId="{86EA50C4-B427-4794-8B97-A398495E94D3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20" creationId="{7393A0DD-0485-4348-A59B-FE943E024B30}"/>
          </ac:spMkLst>
        </pc:spChg>
        <pc:spChg chg="add del mod ord">
          <ac:chgData name="Alon Pinheiro" userId="68d1182545d76c74" providerId="LiveId" clId="{C84186FB-EFC3-41F8-BE82-864276FD709E}" dt="2021-12-31T18:51:42.373" v="1614" actId="207"/>
          <ac:spMkLst>
            <pc:docMk/>
            <pc:sldMk cId="1460612354" sldId="320"/>
            <ac:spMk id="21" creationId="{7438635A-87C4-469D-A796-D63C676F93B3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22" creationId="{59CBF54E-FA75-49DF-9806-53D1A5130D7E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23" creationId="{9A70D87F-A4E5-4DAC-8236-F29F4FBE14F7}"/>
          </ac:spMkLst>
        </pc:spChg>
        <pc:spChg chg="add mod ord">
          <ac:chgData name="Alon Pinheiro" userId="68d1182545d76c74" providerId="LiveId" clId="{C84186FB-EFC3-41F8-BE82-864276FD709E}" dt="2021-12-31T18:54:43.081" v="1788" actId="207"/>
          <ac:spMkLst>
            <pc:docMk/>
            <pc:sldMk cId="1460612354" sldId="320"/>
            <ac:spMk id="24" creationId="{F9434B17-06F2-4F8B-95E5-7C1B9EC68AC6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30" creationId="{19BEF8A9-A20F-4027-8987-5BEAA5E805AD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32" creationId="{718B71EA-AE5D-4355-9639-918A30C246A9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38" creationId="{A284B6C4-FEBF-4E9E-AFDA-1EDF79C42EFE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39" creationId="{4271E459-8802-4F91-8C66-429FBE8460FA}"/>
          </ac:spMkLst>
        </pc:spChg>
        <pc:spChg chg="mod">
          <ac:chgData name="Alon Pinheiro" userId="68d1182545d76c74" providerId="LiveId" clId="{C84186FB-EFC3-41F8-BE82-864276FD709E}" dt="2021-12-31T18:48:35.843" v="1220" actId="14100"/>
          <ac:spMkLst>
            <pc:docMk/>
            <pc:sldMk cId="1460612354" sldId="320"/>
            <ac:spMk id="43" creationId="{DD4F025F-34BB-4B69-AB4E-8EAEC1C3B462}"/>
          </ac:spMkLst>
        </pc:spChg>
        <pc:picChg chg="mod">
          <ac:chgData name="Alon Pinheiro" userId="68d1182545d76c74" providerId="LiveId" clId="{C84186FB-EFC3-41F8-BE82-864276FD709E}" dt="2021-12-31T18:48:35.843" v="1220" actId="14100"/>
          <ac:picMkLst>
            <pc:docMk/>
            <pc:sldMk cId="1460612354" sldId="320"/>
            <ac:picMk id="3" creationId="{9ACF3132-6CD2-4932-A51D-DE9242465D1C}"/>
          </ac:picMkLst>
        </pc:picChg>
        <pc:picChg chg="mod">
          <ac:chgData name="Alon Pinheiro" userId="68d1182545d76c74" providerId="LiveId" clId="{C84186FB-EFC3-41F8-BE82-864276FD709E}" dt="2021-12-31T18:48:35.843" v="1220" actId="14100"/>
          <ac:picMkLst>
            <pc:docMk/>
            <pc:sldMk cId="1460612354" sldId="320"/>
            <ac:picMk id="6" creationId="{97A10D31-EDA7-49C3-8281-7F5B6D80BC8C}"/>
          </ac:picMkLst>
        </pc:picChg>
        <pc:picChg chg="mod">
          <ac:chgData name="Alon Pinheiro" userId="68d1182545d76c74" providerId="LiveId" clId="{C84186FB-EFC3-41F8-BE82-864276FD709E}" dt="2021-12-31T18:48:35.843" v="1220" actId="14100"/>
          <ac:picMkLst>
            <pc:docMk/>
            <pc:sldMk cId="1460612354" sldId="320"/>
            <ac:picMk id="8" creationId="{7941E31F-CDBC-4B74-A76B-51A0650494F1}"/>
          </ac:picMkLst>
        </pc:picChg>
        <pc:picChg chg="mod">
          <ac:chgData name="Alon Pinheiro" userId="68d1182545d76c74" providerId="LiveId" clId="{C84186FB-EFC3-41F8-BE82-864276FD709E}" dt="2021-12-31T18:47:41.054" v="1212" actId="14100"/>
          <ac:picMkLst>
            <pc:docMk/>
            <pc:sldMk cId="1460612354" sldId="320"/>
            <ac:picMk id="11" creationId="{108AE743-B961-4517-8A51-96702F1EB05B}"/>
          </ac:picMkLst>
        </pc:picChg>
        <pc:picChg chg="mod">
          <ac:chgData name="Alon Pinheiro" userId="68d1182545d76c74" providerId="LiveId" clId="{C84186FB-EFC3-41F8-BE82-864276FD709E}" dt="2021-12-31T18:48:35.843" v="1220" actId="14100"/>
          <ac:picMkLst>
            <pc:docMk/>
            <pc:sldMk cId="1460612354" sldId="320"/>
            <ac:picMk id="12" creationId="{93FCF22B-1C1E-4473-9376-217281E45374}"/>
          </ac:picMkLst>
        </pc:picChg>
      </pc:sldChg>
      <pc:sldChg chg="modSp add del mod">
        <pc:chgData name="Alon Pinheiro" userId="68d1182545d76c74" providerId="LiveId" clId="{C84186FB-EFC3-41F8-BE82-864276FD709E}" dt="2022-01-11T14:37:44.756" v="4055" actId="47"/>
        <pc:sldMkLst>
          <pc:docMk/>
          <pc:sldMk cId="1226010756" sldId="321"/>
        </pc:sldMkLst>
        <pc:spChg chg="mod">
          <ac:chgData name="Alon Pinheiro" userId="68d1182545d76c74" providerId="LiveId" clId="{C84186FB-EFC3-41F8-BE82-864276FD709E}" dt="2021-12-31T18:55:26.611" v="1790" actId="207"/>
          <ac:spMkLst>
            <pc:docMk/>
            <pc:sldMk cId="1226010756" sldId="321"/>
            <ac:spMk id="24" creationId="{F9434B17-06F2-4F8B-95E5-7C1B9EC68AC6}"/>
          </ac:spMkLst>
        </pc:spChg>
      </pc:sldChg>
      <pc:sldChg chg="modSp add del mod">
        <pc:chgData name="Alon Pinheiro" userId="68d1182545d76c74" providerId="LiveId" clId="{C84186FB-EFC3-41F8-BE82-864276FD709E}" dt="2021-12-31T18:49:08.705" v="1224" actId="47"/>
        <pc:sldMkLst>
          <pc:docMk/>
          <pc:sldMk cId="3677417692" sldId="321"/>
        </pc:sldMkLst>
        <pc:spChg chg="ord">
          <ac:chgData name="Alon Pinheiro" userId="68d1182545d76c74" providerId="LiveId" clId="{C84186FB-EFC3-41F8-BE82-864276FD709E}" dt="2021-12-31T18:48:45.595" v="1223" actId="167"/>
          <ac:spMkLst>
            <pc:docMk/>
            <pc:sldMk cId="3677417692" sldId="321"/>
            <ac:spMk id="2" creationId="{60A568D8-0DC1-410F-99DE-16333E2D43CD}"/>
          </ac:spMkLst>
        </pc:spChg>
        <pc:spChg chg="ord">
          <ac:chgData name="Alon Pinheiro" userId="68d1182545d76c74" providerId="LiveId" clId="{C84186FB-EFC3-41F8-BE82-864276FD709E}" dt="2021-12-31T18:48:45.595" v="1223" actId="167"/>
          <ac:spMkLst>
            <pc:docMk/>
            <pc:sldMk cId="3677417692" sldId="321"/>
            <ac:spMk id="21" creationId="{7438635A-87C4-469D-A796-D63C676F93B3}"/>
          </ac:spMkLst>
        </pc:spChg>
        <pc:spChg chg="ord">
          <ac:chgData name="Alon Pinheiro" userId="68d1182545d76c74" providerId="LiveId" clId="{C84186FB-EFC3-41F8-BE82-864276FD709E}" dt="2021-12-31T18:48:45.595" v="1223" actId="167"/>
          <ac:spMkLst>
            <pc:docMk/>
            <pc:sldMk cId="3677417692" sldId="321"/>
            <ac:spMk id="24" creationId="{F9434B17-06F2-4F8B-95E5-7C1B9EC68AC6}"/>
          </ac:spMkLst>
        </pc:spChg>
      </pc:sldChg>
      <pc:sldChg chg="addSp delSp modSp add mod">
        <pc:chgData name="Alon Pinheiro" userId="68d1182545d76c74" providerId="LiveId" clId="{C84186FB-EFC3-41F8-BE82-864276FD709E}" dt="2022-01-04T22:36:09.696" v="4054" actId="14100"/>
        <pc:sldMkLst>
          <pc:docMk/>
          <pc:sldMk cId="298887762" sldId="322"/>
        </pc:sldMkLst>
        <pc:spChg chg="del ord">
          <ac:chgData name="Alon Pinheiro" userId="68d1182545d76c74" providerId="LiveId" clId="{C84186FB-EFC3-41F8-BE82-864276FD709E}" dt="2022-01-04T17:08:08.505" v="2041" actId="478"/>
          <ac:spMkLst>
            <pc:docMk/>
            <pc:sldMk cId="298887762" sldId="322"/>
            <ac:spMk id="2" creationId="{60A568D8-0DC1-410F-99DE-16333E2D43C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" creationId="{06FFCC92-E468-4ADC-95D3-2728A837CEC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" creationId="{41215137-5CA8-463E-87D6-33059BC59092}"/>
          </ac:spMkLst>
        </pc:spChg>
        <pc:spChg chg="del mod">
          <ac:chgData name="Alon Pinheiro" userId="68d1182545d76c74" providerId="LiveId" clId="{C84186FB-EFC3-41F8-BE82-864276FD709E}" dt="2022-01-01T03:25:28.469" v="2023" actId="478"/>
          <ac:spMkLst>
            <pc:docMk/>
            <pc:sldMk cId="298887762" sldId="322"/>
            <ac:spMk id="4" creationId="{FA5C1A16-C3EC-4FF1-AF20-3819E1CE4E09}"/>
          </ac:spMkLst>
        </pc:spChg>
        <pc:spChg chg="add mod">
          <ac:chgData name="Alon Pinheiro" userId="68d1182545d76c74" providerId="LiveId" clId="{C84186FB-EFC3-41F8-BE82-864276FD709E}" dt="2022-01-04T21:19:30.535" v="2839" actId="1076"/>
          <ac:spMkLst>
            <pc:docMk/>
            <pc:sldMk cId="298887762" sldId="322"/>
            <ac:spMk id="5" creationId="{B593136B-143C-44C1-815A-56DFD6CDBC5F}"/>
          </ac:spMkLst>
        </pc:spChg>
        <pc:spChg chg="add mod">
          <ac:chgData name="Alon Pinheiro" userId="68d1182545d76c74" providerId="LiveId" clId="{C84186FB-EFC3-41F8-BE82-864276FD709E}" dt="2022-01-04T21:19:50.929" v="2842" actId="1076"/>
          <ac:spMkLst>
            <pc:docMk/>
            <pc:sldMk cId="298887762" sldId="322"/>
            <ac:spMk id="6" creationId="{AAA21FFB-743A-4DBE-997B-D88D0105047C}"/>
          </ac:spMkLst>
        </pc:spChg>
        <pc:spChg chg="add mod">
          <ac:chgData name="Alon Pinheiro" userId="68d1182545d76c74" providerId="LiveId" clId="{C84186FB-EFC3-41F8-BE82-864276FD709E}" dt="2022-01-04T21:08:39.789" v="2830" actId="1076"/>
          <ac:spMkLst>
            <pc:docMk/>
            <pc:sldMk cId="298887762" sldId="322"/>
            <ac:spMk id="7" creationId="{0D0845CD-584C-4B7E-92F2-30F20CAC6572}"/>
          </ac:spMkLst>
        </pc:spChg>
        <pc:spChg chg="add mod">
          <ac:chgData name="Alon Pinheiro" userId="68d1182545d76c74" providerId="LiveId" clId="{C84186FB-EFC3-41F8-BE82-864276FD709E}" dt="2022-01-04T22:10:50.180" v="3717" actId="1076"/>
          <ac:spMkLst>
            <pc:docMk/>
            <pc:sldMk cId="298887762" sldId="322"/>
            <ac:spMk id="8" creationId="{617ECDDD-C298-4401-9D94-E2218A6BC9EA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9" creationId="{59E643E7-10B4-44AB-98FB-829D2920175C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0" creationId="{A3285BD8-2C2B-478F-9E97-BC01CA551E2C}"/>
          </ac:spMkLst>
        </pc:spChg>
        <pc:spChg chg="del mod">
          <ac:chgData name="Alon Pinheiro" userId="68d1182545d76c74" providerId="LiveId" clId="{C84186FB-EFC3-41F8-BE82-864276FD709E}" dt="2022-01-01T03:25:49.522" v="2034" actId="478"/>
          <ac:spMkLst>
            <pc:docMk/>
            <pc:sldMk cId="298887762" sldId="322"/>
            <ac:spMk id="10" creationId="{FE368027-CCF7-47BA-A3B2-201EF9F46BD5}"/>
          </ac:spMkLst>
        </pc:spChg>
        <pc:spChg chg="add mod">
          <ac:chgData name="Alon Pinheiro" userId="68d1182545d76c74" providerId="LiveId" clId="{C84186FB-EFC3-41F8-BE82-864276FD709E}" dt="2022-01-04T17:34:33.545" v="2580" actId="571"/>
          <ac:spMkLst>
            <pc:docMk/>
            <pc:sldMk cId="298887762" sldId="322"/>
            <ac:spMk id="11" creationId="{3A84DD56-7110-4FC8-8840-4E2C634AC3FF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1" creationId="{E8E48235-53E4-436D-B427-ACB02F9CED61}"/>
          </ac:spMkLst>
        </pc:spChg>
        <pc:spChg chg="add mod">
          <ac:chgData name="Alon Pinheiro" userId="68d1182545d76c74" providerId="LiveId" clId="{C84186FB-EFC3-41F8-BE82-864276FD709E}" dt="2022-01-04T22:08:11.078" v="3681" actId="14100"/>
          <ac:spMkLst>
            <pc:docMk/>
            <pc:sldMk cId="298887762" sldId="322"/>
            <ac:spMk id="12" creationId="{F36EF9CC-14C2-495E-869A-53BAF2DF6C57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3" creationId="{B7DE8EDB-3C93-4C66-9700-3E44E59D5641}"/>
          </ac:spMkLst>
        </pc:spChg>
        <pc:spChg chg="add del mod">
          <ac:chgData name="Alon Pinheiro" userId="68d1182545d76c74" providerId="LiveId" clId="{C84186FB-EFC3-41F8-BE82-864276FD709E}" dt="2022-01-04T17:34:56.073" v="2582" actId="478"/>
          <ac:spMkLst>
            <pc:docMk/>
            <pc:sldMk cId="298887762" sldId="322"/>
            <ac:spMk id="13" creationId="{FE73BFFD-7ED6-45E8-AB2C-B4052648B537}"/>
          </ac:spMkLst>
        </pc:spChg>
        <pc:spChg chg="add mod">
          <ac:chgData name="Alon Pinheiro" userId="68d1182545d76c74" providerId="LiveId" clId="{C84186FB-EFC3-41F8-BE82-864276FD709E}" dt="2022-01-04T21:39:27.474" v="2870" actId="14100"/>
          <ac:spMkLst>
            <pc:docMk/>
            <pc:sldMk cId="298887762" sldId="322"/>
            <ac:spMk id="14" creationId="{8E0DFF26-FCC0-46AC-8AA6-18F5C3322D3F}"/>
          </ac:spMkLst>
        </pc:spChg>
        <pc:spChg chg="add mod">
          <ac:chgData name="Alon Pinheiro" userId="68d1182545d76c74" providerId="LiveId" clId="{C84186FB-EFC3-41F8-BE82-864276FD709E}" dt="2022-01-04T21:39:25.220" v="2869" actId="14100"/>
          <ac:spMkLst>
            <pc:docMk/>
            <pc:sldMk cId="298887762" sldId="322"/>
            <ac:spMk id="15" creationId="{E1E891AF-9E1E-4677-9B2C-E20BBCD7E40A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6" creationId="{A82BBDF5-1682-465D-B5DF-BCFA241833F0}"/>
          </ac:spMkLst>
        </pc:spChg>
        <pc:spChg chg="del mod">
          <ac:chgData name="Alon Pinheiro" userId="68d1182545d76c74" providerId="LiveId" clId="{C84186FB-EFC3-41F8-BE82-864276FD709E}" dt="2022-01-01T03:25:33.408" v="2026" actId="478"/>
          <ac:spMkLst>
            <pc:docMk/>
            <pc:sldMk cId="298887762" sldId="322"/>
            <ac:spMk id="16" creationId="{B18007EE-88FA-4A59-8982-0412799B0C32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8" creationId="{21064219-7A2A-45F3-92B5-6C0C464C568C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19" creationId="{579D49BA-383B-44E2-9D3E-90D02D4976B9}"/>
          </ac:spMkLst>
        </pc:spChg>
        <pc:spChg chg="del mod">
          <ac:chgData name="Alon Pinheiro" userId="68d1182545d76c74" providerId="LiveId" clId="{C84186FB-EFC3-41F8-BE82-864276FD709E}" dt="2022-01-01T03:25:34.193" v="2027" actId="478"/>
          <ac:spMkLst>
            <pc:docMk/>
            <pc:sldMk cId="298887762" sldId="322"/>
            <ac:spMk id="19" creationId="{86EA50C4-B427-4794-8B97-A398495E94D3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19" creationId="{E189196A-C131-4DA1-95C2-5B4C2250BDCE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0" creationId="{2D969DCF-4573-4E0A-A911-1EC02E2FA3EA}"/>
          </ac:spMkLst>
        </pc:spChg>
        <pc:spChg chg="del mod">
          <ac:chgData name="Alon Pinheiro" userId="68d1182545d76c74" providerId="LiveId" clId="{C84186FB-EFC3-41F8-BE82-864276FD709E}" dt="2022-01-01T03:25:38.132" v="2029" actId="478"/>
          <ac:spMkLst>
            <pc:docMk/>
            <pc:sldMk cId="298887762" sldId="322"/>
            <ac:spMk id="20" creationId="{7393A0DD-0485-4348-A59B-FE943E024B30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0" creationId="{F2D45CBB-581C-43D4-937E-B9070FAEB909}"/>
          </ac:spMkLst>
        </pc:spChg>
        <pc:spChg chg="del ord">
          <ac:chgData name="Alon Pinheiro" userId="68d1182545d76c74" providerId="LiveId" clId="{C84186FB-EFC3-41F8-BE82-864276FD709E}" dt="2022-01-04T17:08:11.479" v="2042" actId="478"/>
          <ac:spMkLst>
            <pc:docMk/>
            <pc:sldMk cId="298887762" sldId="322"/>
            <ac:spMk id="21" creationId="{7438635A-87C4-469D-A796-D63C676F93B3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1" creationId="{B6BAE497-73D3-49AF-A1F9-62C25A9434FD}"/>
          </ac:spMkLst>
        </pc:spChg>
        <pc:spChg chg="del mod">
          <ac:chgData name="Alon Pinheiro" userId="68d1182545d76c74" providerId="LiveId" clId="{C84186FB-EFC3-41F8-BE82-864276FD709E}" dt="2022-01-01T03:25:30.849" v="2024" actId="478"/>
          <ac:spMkLst>
            <pc:docMk/>
            <pc:sldMk cId="298887762" sldId="322"/>
            <ac:spMk id="22" creationId="{59CBF54E-FA75-49DF-9806-53D1A5130D7E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2" creationId="{AC1156EC-932E-458E-9663-28BDE9E6B0B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2" creationId="{C1384B52-EF03-456F-A90B-256949602D50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3" creationId="{241016ED-8280-4C6B-89F2-78EC2C2564B7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3" creationId="{42A72CB9-61B4-4EB7-A162-4E210DF56319}"/>
          </ac:spMkLst>
        </pc:spChg>
        <pc:spChg chg="del mod">
          <ac:chgData name="Alon Pinheiro" userId="68d1182545d76c74" providerId="LiveId" clId="{C84186FB-EFC3-41F8-BE82-864276FD709E}" dt="2022-01-01T03:25:32.243" v="2025" actId="478"/>
          <ac:spMkLst>
            <pc:docMk/>
            <pc:sldMk cId="298887762" sldId="322"/>
            <ac:spMk id="23" creationId="{9A70D87F-A4E5-4DAC-8236-F29F4FBE14F7}"/>
          </ac:spMkLst>
        </pc:spChg>
        <pc:spChg chg="mod ord">
          <ac:chgData name="Alon Pinheiro" userId="68d1182545d76c74" providerId="LiveId" clId="{C84186FB-EFC3-41F8-BE82-864276FD709E}" dt="2022-01-04T17:10:26.109" v="2104" actId="207"/>
          <ac:spMkLst>
            <pc:docMk/>
            <pc:sldMk cId="298887762" sldId="322"/>
            <ac:spMk id="24" creationId="{F9434B17-06F2-4F8B-95E5-7C1B9EC68AC6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5" creationId="{049241D8-3A7D-4CC5-A486-214793C79FDE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5" creationId="{778A99AD-776F-4D18-836A-CC7AA089816E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6" creationId="{187ED3F4-6BA4-4BDF-9B6A-434C78EE9F7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6" creationId="{38676228-741F-466C-872D-1689FCC0438B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7" creationId="{688F3E27-A23C-465C-B00A-39783237432B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7" creationId="{CCB58C29-FA91-4316-9051-A5F6EECC6CA9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8" creationId="{692FA470-8185-42BA-BAC0-AC5F18315C37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8" creationId="{D6DCD487-7D22-4BD5-8D4E-1DE5454A0049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29" creationId="{290807A2-A3B6-4C52-A03C-E36BA228A789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29" creationId="{679C81C5-98C1-4007-A42C-27693885258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0" creationId="{150F174A-6A8B-4D73-8C3D-0309A3F1F91F}"/>
          </ac:spMkLst>
        </pc:spChg>
        <pc:spChg chg="del mod">
          <ac:chgData name="Alon Pinheiro" userId="68d1182545d76c74" providerId="LiveId" clId="{C84186FB-EFC3-41F8-BE82-864276FD709E}" dt="2022-01-01T03:25:38.823" v="2030" actId="478"/>
          <ac:spMkLst>
            <pc:docMk/>
            <pc:sldMk cId="298887762" sldId="322"/>
            <ac:spMk id="30" creationId="{19BEF8A9-A20F-4027-8987-5BEAA5E805AD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0" creationId="{A8D246BC-C7BD-43AC-A192-6D6ACD44A1A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1" creationId="{82C4B1BC-1251-4CEC-9693-E3F4C6B8FBC4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1" creationId="{BDED9EC0-7F72-450C-AD62-A4ED771B8369}"/>
          </ac:spMkLst>
        </pc:spChg>
        <pc:spChg chg="del mod">
          <ac:chgData name="Alon Pinheiro" userId="68d1182545d76c74" providerId="LiveId" clId="{C84186FB-EFC3-41F8-BE82-864276FD709E}" dt="2022-01-01T03:25:39.789" v="2031" actId="478"/>
          <ac:spMkLst>
            <pc:docMk/>
            <pc:sldMk cId="298887762" sldId="322"/>
            <ac:spMk id="32" creationId="{718B71EA-AE5D-4355-9639-918A30C246A9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2" creationId="{720B5DE1-1C25-4D9C-9066-3D9AFA5DCCDF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2" creationId="{E824011F-B7C0-4C26-8514-8CB3126D995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3" creationId="{19D7095F-3C0F-43BF-B09F-C2BD61ED7651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3" creationId="{64670FA4-2DA3-4AAD-8424-4230C70D4EE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4" creationId="{C7AB2CC6-D8BD-49A2-8610-833981C4B4E0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4" creationId="{F79CC435-A07A-4783-B611-3A4ABD52915A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5" creationId="{2161F285-B811-48E8-8A1B-61E750B827D8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5" creationId="{26F4B115-B291-48A6-8E39-46AED1286C10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6" creationId="{65CCC9AC-2C5F-4B99-B86F-0C048EA4D994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6" creationId="{944A3D6C-6547-4802-9881-0CB12B010F6D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7" creationId="{4DE3163A-B807-4BAD-B83E-B801A77A9466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7" creationId="{FA3147E0-D9D7-4046-8CED-623D8D172F72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8" creationId="{07727485-9CE1-4CF1-B17E-A03D732B6D71}"/>
          </ac:spMkLst>
        </pc:spChg>
        <pc:spChg chg="del mod">
          <ac:chgData name="Alon Pinheiro" userId="68d1182545d76c74" providerId="LiveId" clId="{C84186FB-EFC3-41F8-BE82-864276FD709E}" dt="2022-01-01T03:25:36.458" v="2028" actId="478"/>
          <ac:spMkLst>
            <pc:docMk/>
            <pc:sldMk cId="298887762" sldId="322"/>
            <ac:spMk id="38" creationId="{A284B6C4-FEBF-4E9E-AFDA-1EDF79C42EFE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8" creationId="{E009BE0E-33B6-484C-A792-87E3A824292F}"/>
          </ac:spMkLst>
        </pc:spChg>
        <pc:spChg chg="del mod">
          <ac:chgData name="Alon Pinheiro" userId="68d1182545d76c74" providerId="LiveId" clId="{C84186FB-EFC3-41F8-BE82-864276FD709E}" dt="2022-01-01T03:25:45.547" v="2032" actId="478"/>
          <ac:spMkLst>
            <pc:docMk/>
            <pc:sldMk cId="298887762" sldId="322"/>
            <ac:spMk id="39" creationId="{4271E459-8802-4F91-8C66-429FBE8460FA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39" creationId="{69395BFE-8940-47F6-B13D-62FE2E2953AB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39" creationId="{AC100014-4F21-49D7-84DD-9D899678A8E3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0" creationId="{30AC9A3E-6D07-4B15-ACD2-968655237CBE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0" creationId="{C8FEAAE9-980E-4B68-A2F9-C1387F8289A4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1" creationId="{50AF7314-5C9D-4447-B7C3-C5A833508AD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1" creationId="{D53598A7-DC10-447D-A83F-1DA82A5D5C70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2" creationId="{22B74176-02AB-4CFF-8CAF-F50E556450DD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2" creationId="{72CDE94E-CC91-4CE3-A3DC-B4E588CBDFF4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3" creationId="{30758F00-1835-4F72-AA21-F10AC04A35FD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3" creationId="{9599E708-ECAE-4F1E-88FD-B0C1FAED491F}"/>
          </ac:spMkLst>
        </pc:spChg>
        <pc:spChg chg="del mod">
          <ac:chgData name="Alon Pinheiro" userId="68d1182545d76c74" providerId="LiveId" clId="{C84186FB-EFC3-41F8-BE82-864276FD709E}" dt="2022-01-01T03:25:47.270" v="2033" actId="478"/>
          <ac:spMkLst>
            <pc:docMk/>
            <pc:sldMk cId="298887762" sldId="322"/>
            <ac:spMk id="43" creationId="{DD4F025F-34BB-4B69-AB4E-8EAEC1C3B462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4" creationId="{51DD4AC4-9672-4966-9DE1-2C9BB360556C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4" creationId="{9ECEFEE6-5A5E-4B76-B0AD-21ACB3A7A9AA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5" creationId="{C1FEFD6B-9574-4820-BFBD-1D84985DE731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5" creationId="{F4B7F656-B399-4378-87EB-E3BDE52FEBB4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6" creationId="{4BD2BDDA-B44D-487C-8C84-8B6D7B80F1D8}"/>
          </ac:spMkLst>
        </pc:spChg>
        <pc:spChg chg="mod">
          <ac:chgData name="Alon Pinheiro" userId="68d1182545d76c74" providerId="LiveId" clId="{C84186FB-EFC3-41F8-BE82-864276FD709E}" dt="2022-01-04T21:00:32.524" v="2762" actId="27803"/>
          <ac:spMkLst>
            <pc:docMk/>
            <pc:sldMk cId="298887762" sldId="322"/>
            <ac:spMk id="46" creationId="{CC80B5F0-C84D-4874-89BB-EF9202090D81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7" creationId="{008C3397-F0A1-4099-91C6-ECE08ABFD12A}"/>
          </ac:spMkLst>
        </pc:spChg>
        <pc:spChg chg="mod">
          <ac:chgData name="Alon Pinheiro" userId="68d1182545d76c74" providerId="LiveId" clId="{C84186FB-EFC3-41F8-BE82-864276FD709E}" dt="2022-01-04T21:06:55.032" v="2809" actId="208"/>
          <ac:spMkLst>
            <pc:docMk/>
            <pc:sldMk cId="298887762" sldId="322"/>
            <ac:spMk id="48" creationId="{02C36722-15B5-465D-9BD9-EFCC91E019C4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8" creationId="{05FC6701-AE62-4E70-805B-606513BCCED5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49" creationId="{72B8929A-4D97-44FD-A126-FFF9F6F37EE2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49" creationId="{D2751A01-8D93-4959-BA1F-B9A877FEB412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50" creationId="{B180B0AE-8476-4FCE-9D67-99D2A131E8D8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0" creationId="{BB5CCABB-8DCD-464A-9A39-478256B86D52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51" creationId="{7E70DE68-D8B0-470A-B690-B2D8A2D17AC0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1" creationId="{FA9F8456-93C7-4A95-93FC-1F91278F2662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2" creationId="{3F87433C-CB59-493D-955E-B212C63D346B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52" creationId="{FAA1A124-2059-4FEA-BA8B-753500D6F419}"/>
          </ac:spMkLst>
        </pc:spChg>
        <pc:spChg chg="mod">
          <ac:chgData name="Alon Pinheiro" userId="68d1182545d76c74" providerId="LiveId" clId="{C84186FB-EFC3-41F8-BE82-864276FD709E}" dt="2022-01-04T21:07:44.984" v="2825" actId="208"/>
          <ac:spMkLst>
            <pc:docMk/>
            <pc:sldMk cId="298887762" sldId="322"/>
            <ac:spMk id="53" creationId="{0FC62E30-73D2-4E72-A413-B4E024424B28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3" creationId="{AD9F9594-7DC1-4EC5-AC6F-C8503B3DFFA7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4" creationId="{2436B899-A8AC-4B90-B848-0C108446430E}"/>
          </ac:spMkLst>
        </pc:spChg>
        <pc:spChg chg="mod">
          <ac:chgData name="Alon Pinheiro" userId="68d1182545d76c74" providerId="LiveId" clId="{C84186FB-EFC3-41F8-BE82-864276FD709E}" dt="2022-01-04T21:07:47.397" v="2826" actId="208"/>
          <ac:spMkLst>
            <pc:docMk/>
            <pc:sldMk cId="298887762" sldId="322"/>
            <ac:spMk id="54" creationId="{325CFAFF-3FAD-449D-BB58-F3C52F01B902}"/>
          </ac:spMkLst>
        </pc:spChg>
        <pc:spChg chg="mod">
          <ac:chgData name="Alon Pinheiro" userId="68d1182545d76c74" providerId="LiveId" clId="{C84186FB-EFC3-41F8-BE82-864276FD709E}" dt="2022-01-04T17:53:58.752" v="2754" actId="27803"/>
          <ac:spMkLst>
            <pc:docMk/>
            <pc:sldMk cId="298887762" sldId="322"/>
            <ac:spMk id="55" creationId="{4354883D-100A-49E5-AEBF-BF92B9168CFD}"/>
          </ac:spMkLst>
        </pc:spChg>
        <pc:spChg chg="mod">
          <ac:chgData name="Alon Pinheiro" userId="68d1182545d76c74" providerId="LiveId" clId="{C84186FB-EFC3-41F8-BE82-864276FD709E}" dt="2022-01-04T21:07:39.652" v="2823" actId="208"/>
          <ac:spMkLst>
            <pc:docMk/>
            <pc:sldMk cId="298887762" sldId="322"/>
            <ac:spMk id="55" creationId="{F3DE9997-5346-45E5-B32A-E3AD34BBFDA2}"/>
          </ac:spMkLst>
        </pc:spChg>
        <pc:spChg chg="mod">
          <ac:chgData name="Alon Pinheiro" userId="68d1182545d76c74" providerId="LiveId" clId="{C84186FB-EFC3-41F8-BE82-864276FD709E}" dt="2022-01-04T21:07:42.382" v="2824" actId="208"/>
          <ac:spMkLst>
            <pc:docMk/>
            <pc:sldMk cId="298887762" sldId="322"/>
            <ac:spMk id="56" creationId="{39ABF89C-5565-49AD-906A-099E63D8CAB9}"/>
          </ac:spMkLst>
        </pc:spChg>
        <pc:spChg chg="mod">
          <ac:chgData name="Alon Pinheiro" userId="68d1182545d76c74" providerId="LiveId" clId="{C84186FB-EFC3-41F8-BE82-864276FD709E}" dt="2022-01-04T21:07:25.940" v="2818" actId="208"/>
          <ac:spMkLst>
            <pc:docMk/>
            <pc:sldMk cId="298887762" sldId="322"/>
            <ac:spMk id="57" creationId="{86972470-DDE9-44AA-9CF4-3FDA7C6DA1BC}"/>
          </ac:spMkLst>
        </pc:spChg>
        <pc:spChg chg="mod">
          <ac:chgData name="Alon Pinheiro" userId="68d1182545d76c74" providerId="LiveId" clId="{C84186FB-EFC3-41F8-BE82-864276FD709E}" dt="2022-01-04T21:07:28.670" v="2819" actId="208"/>
          <ac:spMkLst>
            <pc:docMk/>
            <pc:sldMk cId="298887762" sldId="322"/>
            <ac:spMk id="58" creationId="{2B31944A-21F2-484B-83E8-BBF6D9E99752}"/>
          </ac:spMkLst>
        </pc:spChg>
        <pc:spChg chg="mod">
          <ac:chgData name="Alon Pinheiro" userId="68d1182545d76c74" providerId="LiveId" clId="{C84186FB-EFC3-41F8-BE82-864276FD709E}" dt="2022-01-04T21:07:31.548" v="2820" actId="208"/>
          <ac:spMkLst>
            <pc:docMk/>
            <pc:sldMk cId="298887762" sldId="322"/>
            <ac:spMk id="59" creationId="{60CD8FB4-84D6-454B-BBF1-2304E9F1BE13}"/>
          </ac:spMkLst>
        </pc:spChg>
        <pc:spChg chg="mod">
          <ac:chgData name="Alon Pinheiro" userId="68d1182545d76c74" providerId="LiveId" clId="{C84186FB-EFC3-41F8-BE82-864276FD709E}" dt="2022-01-04T21:07:34.338" v="2821" actId="208"/>
          <ac:spMkLst>
            <pc:docMk/>
            <pc:sldMk cId="298887762" sldId="322"/>
            <ac:spMk id="60" creationId="{AB837D93-82B7-4595-B2B0-534942955A8B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1" creationId="{0AD17916-2D3E-4942-A035-D2B0A584ADEB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2" creationId="{A6026CD5-D3BE-4D0A-B8FC-09CA7ADD8DFC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3" creationId="{54F85F85-B4C1-4AA9-A763-08A5FCF26A15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4" creationId="{07BAD7E6-0A9F-415E-91C7-A807009C4A59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5" creationId="{433E7ACD-C780-4CA1-B497-CF1A2F02EE9D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6" creationId="{D1F4112B-B7B8-47EC-BBE5-613E1E7D4AA1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7" creationId="{112768D6-109B-477A-858C-ABA60B8BAF16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8" creationId="{0C5CDF11-9635-4956-92F7-B97E06004F9B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69" creationId="{ED0C21EA-CB62-4841-86FD-BF2685FAE0A7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0" creationId="{EB6852F2-6D43-488C-8A1E-C35968BF10E1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1" creationId="{A5A46D11-775C-4DBE-B847-A4625EC1C822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2" creationId="{18720C51-3620-4EB2-BE48-DDF614AB3C33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3" creationId="{BF3D5AE4-7C39-42D8-9470-31D050D61FE1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4" creationId="{DAB2D50D-2FF2-4F36-B667-AD166238EF57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5" creationId="{94D26A58-2D7D-4A6E-B56E-777C1004489C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6" creationId="{9EFA4D71-DD95-44FC-B996-2F5E0A81E0E0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7" creationId="{E8D4E152-AB9C-41DD-9803-5D2C8C15D255}"/>
          </ac:spMkLst>
        </pc:spChg>
        <pc:spChg chg="mod">
          <ac:chgData name="Alon Pinheiro" userId="68d1182545d76c74" providerId="LiveId" clId="{C84186FB-EFC3-41F8-BE82-864276FD709E}" dt="2022-01-04T21:08:22.046" v="2827" actId="208"/>
          <ac:spMkLst>
            <pc:docMk/>
            <pc:sldMk cId="298887762" sldId="322"/>
            <ac:spMk id="78" creationId="{7BB67FAF-1F47-463A-95EF-96DD304875C9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79" creationId="{47A8EDD2-8988-49C8-B1BC-EB30DC178967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80" creationId="{DB1C42C3-5944-4080-AA3C-9834F8612C86}"/>
          </ac:spMkLst>
        </pc:spChg>
        <pc:spChg chg="mod">
          <ac:chgData name="Alon Pinheiro" userId="68d1182545d76c74" providerId="LiveId" clId="{C84186FB-EFC3-41F8-BE82-864276FD709E}" dt="2022-01-04T21:06:43.070" v="2808" actId="692"/>
          <ac:spMkLst>
            <pc:docMk/>
            <pc:sldMk cId="298887762" sldId="322"/>
            <ac:spMk id="81" creationId="{38AF3CCE-3862-4EF8-85E6-FDD7548058CB}"/>
          </ac:spMkLst>
        </pc:spChg>
        <pc:spChg chg="mod">
          <ac:chgData name="Alon Pinheiro" userId="68d1182545d76c74" providerId="LiveId" clId="{C84186FB-EFC3-41F8-BE82-864276FD709E}" dt="2022-01-04T21:07:37.005" v="2822" actId="208"/>
          <ac:spMkLst>
            <pc:docMk/>
            <pc:sldMk cId="298887762" sldId="322"/>
            <ac:spMk id="82" creationId="{4A19CF8E-BDD6-4843-BCB0-B8533BC628D3}"/>
          </ac:spMkLst>
        </pc:spChg>
        <pc:spChg chg="add mod">
          <ac:chgData name="Alon Pinheiro" userId="68d1182545d76c74" providerId="LiveId" clId="{C84186FB-EFC3-41F8-BE82-864276FD709E}" dt="2022-01-04T22:35:55.778" v="4052" actId="14100"/>
          <ac:spMkLst>
            <pc:docMk/>
            <pc:sldMk cId="298887762" sldId="322"/>
            <ac:spMk id="84" creationId="{8C0273F8-38E2-47D6-B38B-A3C843BFCC3E}"/>
          </ac:spMkLst>
        </pc:spChg>
        <pc:spChg chg="add mod">
          <ac:chgData name="Alon Pinheiro" userId="68d1182545d76c74" providerId="LiveId" clId="{C84186FB-EFC3-41F8-BE82-864276FD709E}" dt="2022-01-04T22:36:09.696" v="4054" actId="14100"/>
          <ac:spMkLst>
            <pc:docMk/>
            <pc:sldMk cId="298887762" sldId="322"/>
            <ac:spMk id="85" creationId="{DDA26A7E-4B03-4682-B175-B023F34A09BB}"/>
          </ac:spMkLst>
        </pc:spChg>
        <pc:spChg chg="add del mod">
          <ac:chgData name="Alon Pinheiro" userId="68d1182545d76c74" providerId="LiveId" clId="{C84186FB-EFC3-41F8-BE82-864276FD709E}" dt="2022-01-04T21:47:53.781" v="3560" actId="478"/>
          <ac:spMkLst>
            <pc:docMk/>
            <pc:sldMk cId="298887762" sldId="322"/>
            <ac:spMk id="86" creationId="{9EA94B5A-71D8-4890-A119-28B49C74E903}"/>
          </ac:spMkLst>
        </pc:spChg>
        <pc:grpChg chg="add del mod">
          <ac:chgData name="Alon Pinheiro" userId="68d1182545d76c74" providerId="LiveId" clId="{C84186FB-EFC3-41F8-BE82-864276FD709E}" dt="2022-01-04T21:00:32.524" v="2762" actId="27803"/>
          <ac:grpSpMkLst>
            <pc:docMk/>
            <pc:sldMk cId="298887762" sldId="322"/>
            <ac:grpSpMk id="2" creationId="{1FC8BC88-603C-4E2F-8176-FBEC9B5EE1B9}"/>
          </ac:grpSpMkLst>
        </pc:grpChg>
        <pc:grpChg chg="add del mod">
          <ac:chgData name="Alon Pinheiro" userId="68d1182545d76c74" providerId="LiveId" clId="{C84186FB-EFC3-41F8-BE82-864276FD709E}" dt="2022-01-04T17:53:58.752" v="2754" actId="27803"/>
          <ac:grpSpMkLst>
            <pc:docMk/>
            <pc:sldMk cId="298887762" sldId="322"/>
            <ac:grpSpMk id="18" creationId="{8CD5B6B0-D131-4330-96A9-AF7BB59F3361}"/>
          </ac:grpSpMkLst>
        </pc:grpChg>
        <pc:grpChg chg="del mod">
          <ac:chgData name="Alon Pinheiro" userId="68d1182545d76c74" providerId="LiveId" clId="{C84186FB-EFC3-41F8-BE82-864276FD709E}" dt="2022-01-04T21:00:36.781" v="2763" actId="27803"/>
          <ac:grpSpMkLst>
            <pc:docMk/>
            <pc:sldMk cId="298887762" sldId="322"/>
            <ac:grpSpMk id="47" creationId="{35F1E85E-D384-458D-99C9-505F519F5C1C}"/>
          </ac:grpSpMkLst>
        </pc:grpChg>
        <pc:grpChg chg="add mod">
          <ac:chgData name="Alon Pinheiro" userId="68d1182545d76c74" providerId="LiveId" clId="{C84186FB-EFC3-41F8-BE82-864276FD709E}" dt="2022-01-04T21:36:47.520" v="2868" actId="1035"/>
          <ac:grpSpMkLst>
            <pc:docMk/>
            <pc:sldMk cId="298887762" sldId="322"/>
            <ac:grpSpMk id="83" creationId="{C4C5742F-FE13-4461-9496-049A36F3FC0B}"/>
          </ac:grpSpMkLst>
        </pc:grpChg>
        <pc:picChg chg="del mod">
          <ac:chgData name="Alon Pinheiro" userId="68d1182545d76c74" providerId="LiveId" clId="{C84186FB-EFC3-41F8-BE82-864276FD709E}" dt="2022-01-01T03:25:51.230" v="2035" actId="478"/>
          <ac:picMkLst>
            <pc:docMk/>
            <pc:sldMk cId="298887762" sldId="322"/>
            <ac:picMk id="3" creationId="{9ACF3132-6CD2-4932-A51D-DE9242465D1C}"/>
          </ac:picMkLst>
        </pc:picChg>
        <pc:picChg chg="add del mod modCrop">
          <ac:chgData name="Alon Pinheiro" userId="68d1182545d76c74" providerId="LiveId" clId="{C84186FB-EFC3-41F8-BE82-864276FD709E}" dt="2022-01-04T17:35:41.152" v="2696" actId="478"/>
          <ac:picMkLst>
            <pc:docMk/>
            <pc:sldMk cId="298887762" sldId="322"/>
            <ac:picMk id="4" creationId="{B3D379D1-1B3D-4BDD-BD61-D7E453A0D92D}"/>
          </ac:picMkLst>
        </pc:picChg>
        <pc:picChg chg="del mod">
          <ac:chgData name="Alon Pinheiro" userId="68d1182545d76c74" providerId="LiveId" clId="{C84186FB-EFC3-41F8-BE82-864276FD709E}" dt="2022-01-01T03:25:53.464" v="2036" actId="478"/>
          <ac:picMkLst>
            <pc:docMk/>
            <pc:sldMk cId="298887762" sldId="322"/>
            <ac:picMk id="6" creationId="{97A10D31-EDA7-49C3-8281-7F5B6D80BC8C}"/>
          </ac:picMkLst>
        </pc:picChg>
        <pc:picChg chg="del mod">
          <ac:chgData name="Alon Pinheiro" userId="68d1182545d76c74" providerId="LiveId" clId="{C84186FB-EFC3-41F8-BE82-864276FD709E}" dt="2022-01-01T03:25:55.357" v="2037" actId="478"/>
          <ac:picMkLst>
            <pc:docMk/>
            <pc:sldMk cId="298887762" sldId="322"/>
            <ac:picMk id="8" creationId="{7941E31F-CDBC-4B74-A76B-51A0650494F1}"/>
          </ac:picMkLst>
        </pc:picChg>
        <pc:picChg chg="add del mod">
          <ac:chgData name="Alon Pinheiro" userId="68d1182545d76c74" providerId="LiveId" clId="{C84186FB-EFC3-41F8-BE82-864276FD709E}" dt="2022-01-04T17:53:48.077" v="2751" actId="478"/>
          <ac:picMkLst>
            <pc:docMk/>
            <pc:sldMk cId="298887762" sldId="322"/>
            <ac:picMk id="10" creationId="{774DE58D-02E9-4F0D-BA35-3BC9FDBC0249}"/>
          </ac:picMkLst>
        </pc:picChg>
        <pc:picChg chg="del mod">
          <ac:chgData name="Alon Pinheiro" userId="68d1182545d76c74" providerId="LiveId" clId="{C84186FB-EFC3-41F8-BE82-864276FD709E}" dt="2022-01-01T03:26:00.378" v="2039" actId="478"/>
          <ac:picMkLst>
            <pc:docMk/>
            <pc:sldMk cId="298887762" sldId="322"/>
            <ac:picMk id="11" creationId="{108AE743-B961-4517-8A51-96702F1EB05B}"/>
          </ac:picMkLst>
        </pc:picChg>
        <pc:picChg chg="del mod">
          <ac:chgData name="Alon Pinheiro" userId="68d1182545d76c74" providerId="LiveId" clId="{C84186FB-EFC3-41F8-BE82-864276FD709E}" dt="2022-01-01T03:25:57.418" v="2038" actId="478"/>
          <ac:picMkLst>
            <pc:docMk/>
            <pc:sldMk cId="298887762" sldId="322"/>
            <ac:picMk id="12" creationId="{93FCF22B-1C1E-4473-9376-217281E45374}"/>
          </ac:picMkLst>
        </pc:picChg>
        <pc:picChg chg="add del mod">
          <ac:chgData name="Alon Pinheiro" userId="68d1182545d76c74" providerId="LiveId" clId="{C84186FB-EFC3-41F8-BE82-864276FD709E}" dt="2022-01-04T21:00:36.781" v="2763" actId="27803"/>
          <ac:picMkLst>
            <pc:docMk/>
            <pc:sldMk cId="298887762" sldId="322"/>
            <ac:picMk id="17" creationId="{3674F02F-0AF5-4AFA-B96E-02ED52CF9122}"/>
          </ac:picMkLst>
        </pc:picChg>
        <pc:picChg chg="add del mod">
          <ac:chgData name="Alon Pinheiro" userId="68d1182545d76c74" providerId="LiveId" clId="{C84186FB-EFC3-41F8-BE82-864276FD709E}" dt="2022-01-04T22:09:39.266" v="3694" actId="478"/>
          <ac:picMkLst>
            <pc:docMk/>
            <pc:sldMk cId="298887762" sldId="322"/>
            <ac:picMk id="88" creationId="{2352E48B-D290-4351-996E-C5C9F7C7347C}"/>
          </ac:picMkLst>
        </pc:picChg>
        <pc:picChg chg="add del mod">
          <ac:chgData name="Alon Pinheiro" userId="68d1182545d76c74" providerId="LiveId" clId="{C84186FB-EFC3-41F8-BE82-864276FD709E}" dt="2022-01-04T22:10:09.034" v="3696" actId="478"/>
          <ac:picMkLst>
            <pc:docMk/>
            <pc:sldMk cId="298887762" sldId="322"/>
            <ac:picMk id="90" creationId="{9413CAB2-D2D4-480C-A7CD-11348A71985C}"/>
          </ac:picMkLst>
        </pc:picChg>
        <pc:picChg chg="add del mod">
          <ac:chgData name="Alon Pinheiro" userId="68d1182545d76c74" providerId="LiveId" clId="{C84186FB-EFC3-41F8-BE82-864276FD709E}" dt="2022-01-04T22:10:12.513" v="3698" actId="478"/>
          <ac:picMkLst>
            <pc:docMk/>
            <pc:sldMk cId="298887762" sldId="322"/>
            <ac:picMk id="92" creationId="{1314A3E0-4CF1-4541-8D7A-DC9CEF9630BE}"/>
          </ac:picMkLst>
        </pc:picChg>
        <pc:picChg chg="add del mod">
          <ac:chgData name="Alon Pinheiro" userId="68d1182545d76c74" providerId="LiveId" clId="{C84186FB-EFC3-41F8-BE82-864276FD709E}" dt="2022-01-04T22:10:18.106" v="3700" actId="478"/>
          <ac:picMkLst>
            <pc:docMk/>
            <pc:sldMk cId="298887762" sldId="322"/>
            <ac:picMk id="94" creationId="{836C7C5D-AD3A-4E6A-B72D-1CB42FCE34C0}"/>
          </ac:picMkLst>
        </pc:picChg>
        <pc:picChg chg="add del mod">
          <ac:chgData name="Alon Pinheiro" userId="68d1182545d76c74" providerId="LiveId" clId="{C84186FB-EFC3-41F8-BE82-864276FD709E}" dt="2022-01-04T22:10:46.843" v="3715" actId="478"/>
          <ac:picMkLst>
            <pc:docMk/>
            <pc:sldMk cId="298887762" sldId="322"/>
            <ac:picMk id="96" creationId="{82988985-83BB-4DB1-80EA-2B9D8E6C6859}"/>
          </ac:picMkLst>
        </pc:picChg>
        <pc:picChg chg="add del mod">
          <ac:chgData name="Alon Pinheiro" userId="68d1182545d76c74" providerId="LiveId" clId="{C84186FB-EFC3-41F8-BE82-864276FD709E}" dt="2022-01-04T22:10:29.530" v="3708" actId="478"/>
          <ac:picMkLst>
            <pc:docMk/>
            <pc:sldMk cId="298887762" sldId="322"/>
            <ac:picMk id="98" creationId="{A931A44A-7FE6-491D-B1F6-F4E0852C2B15}"/>
          </ac:picMkLst>
        </pc:picChg>
        <pc:picChg chg="add del mod modCrop">
          <ac:chgData name="Alon Pinheiro" userId="68d1182545d76c74" providerId="LiveId" clId="{C84186FB-EFC3-41F8-BE82-864276FD709E}" dt="2022-01-04T22:19:39.732" v="3999" actId="478"/>
          <ac:picMkLst>
            <pc:docMk/>
            <pc:sldMk cId="298887762" sldId="322"/>
            <ac:picMk id="100" creationId="{9FE1003F-3DFF-4E84-BCC7-3F3828B7713D}"/>
          </ac:picMkLst>
        </pc:picChg>
        <pc:picChg chg="add del mod">
          <ac:chgData name="Alon Pinheiro" userId="68d1182545d76c74" providerId="LiveId" clId="{C84186FB-EFC3-41F8-BE82-864276FD709E}" dt="2022-01-04T22:11:19.754" v="3727" actId="478"/>
          <ac:picMkLst>
            <pc:docMk/>
            <pc:sldMk cId="298887762" sldId="322"/>
            <ac:picMk id="102" creationId="{BEF14316-6709-48DF-90DC-71E706463CB9}"/>
          </ac:picMkLst>
        </pc:picChg>
        <pc:picChg chg="add del mod">
          <ac:chgData name="Alon Pinheiro" userId="68d1182545d76c74" providerId="LiveId" clId="{C84186FB-EFC3-41F8-BE82-864276FD709E}" dt="2022-01-04T22:12:36.730" v="3733" actId="478"/>
          <ac:picMkLst>
            <pc:docMk/>
            <pc:sldMk cId="298887762" sldId="322"/>
            <ac:picMk id="104" creationId="{9B51C8B1-05D7-4A84-96AA-B06FE892BBB6}"/>
          </ac:picMkLst>
        </pc:picChg>
        <pc:picChg chg="add del mod">
          <ac:chgData name="Alon Pinheiro" userId="68d1182545d76c74" providerId="LiveId" clId="{C84186FB-EFC3-41F8-BE82-864276FD709E}" dt="2022-01-04T22:12:40.939" v="3737" actId="478"/>
          <ac:picMkLst>
            <pc:docMk/>
            <pc:sldMk cId="298887762" sldId="322"/>
            <ac:picMk id="106" creationId="{41D4B5D5-6240-4903-BACB-C247C9122FC5}"/>
          </ac:picMkLst>
        </pc:picChg>
        <pc:picChg chg="add mod modCrop">
          <ac:chgData name="Alon Pinheiro" userId="68d1182545d76c74" providerId="LiveId" clId="{C84186FB-EFC3-41F8-BE82-864276FD709E}" dt="2022-01-04T22:15:47.811" v="3768" actId="1036"/>
          <ac:picMkLst>
            <pc:docMk/>
            <pc:sldMk cId="298887762" sldId="322"/>
            <ac:picMk id="107" creationId="{E5BE7ED9-F651-4990-A4B4-9D152239C1E2}"/>
          </ac:picMkLst>
        </pc:picChg>
        <pc:picChg chg="add mod">
          <ac:chgData name="Alon Pinheiro" userId="68d1182545d76c74" providerId="LiveId" clId="{C84186FB-EFC3-41F8-BE82-864276FD709E}" dt="2022-01-04T22:29:32.793" v="4039" actId="14861"/>
          <ac:picMkLst>
            <pc:docMk/>
            <pc:sldMk cId="298887762" sldId="322"/>
            <ac:picMk id="109" creationId="{B6278762-45FE-4D05-85C7-FFB6FCE40423}"/>
          </ac:picMkLst>
        </pc:picChg>
      </pc:sldChg>
      <pc:sldChg chg="addSp new mod">
        <pc:chgData name="Alon Pinheiro" userId="68d1182545d76c74" providerId="LiveId" clId="{C84186FB-EFC3-41F8-BE82-864276FD709E}" dt="2022-01-04T17:09:30.551" v="2045" actId="22"/>
        <pc:sldMkLst>
          <pc:docMk/>
          <pc:sldMk cId="1488546175" sldId="323"/>
        </pc:sldMkLst>
        <pc:picChg chg="add">
          <ac:chgData name="Alon Pinheiro" userId="68d1182545d76c74" providerId="LiveId" clId="{C84186FB-EFC3-41F8-BE82-864276FD709E}" dt="2022-01-04T17:09:30.551" v="2045" actId="22"/>
          <ac:picMkLst>
            <pc:docMk/>
            <pc:sldMk cId="1488546175" sldId="323"/>
            <ac:picMk id="5" creationId="{4B9AD426-7027-4AF8-8502-63B26C9C6392}"/>
          </ac:picMkLst>
        </pc:picChg>
      </pc:sldChg>
      <pc:sldChg chg="addSp delSp modSp add mod">
        <pc:chgData name="Alon Pinheiro" userId="68d1182545d76c74" providerId="LiveId" clId="{C84186FB-EFC3-41F8-BE82-864276FD709E}" dt="2022-01-04T22:09:10.986" v="3692" actId="478"/>
        <pc:sldMkLst>
          <pc:docMk/>
          <pc:sldMk cId="1816162652" sldId="324"/>
        </pc:sldMkLst>
        <pc:spChg chg="mod">
          <ac:chgData name="Alon Pinheiro" userId="68d1182545d76c74" providerId="LiveId" clId="{C84186FB-EFC3-41F8-BE82-864276FD709E}" dt="2022-01-04T22:02:06.398" v="3663" actId="14100"/>
          <ac:spMkLst>
            <pc:docMk/>
            <pc:sldMk cId="1816162652" sldId="324"/>
            <ac:spMk id="5" creationId="{B593136B-143C-44C1-815A-56DFD6CDBC5F}"/>
          </ac:spMkLst>
        </pc:spChg>
        <pc:spChg chg="add del mod">
          <ac:chgData name="Alon Pinheiro" userId="68d1182545d76c74" providerId="LiveId" clId="{C84186FB-EFC3-41F8-BE82-864276FD709E}" dt="2022-01-04T22:09:10.986" v="3692" actId="478"/>
          <ac:spMkLst>
            <pc:docMk/>
            <pc:sldMk cId="1816162652" sldId="324"/>
            <ac:spMk id="6" creationId="{AAA21FFB-743A-4DBE-997B-D88D0105047C}"/>
          </ac:spMkLst>
        </pc:spChg>
        <pc:spChg chg="del">
          <ac:chgData name="Alon Pinheiro" userId="68d1182545d76c74" providerId="LiveId" clId="{C84186FB-EFC3-41F8-BE82-864276FD709E}" dt="2022-01-04T22:01:34.803" v="3655" actId="478"/>
          <ac:spMkLst>
            <pc:docMk/>
            <pc:sldMk cId="1816162652" sldId="324"/>
            <ac:spMk id="7" creationId="{0D0845CD-584C-4B7E-92F2-30F20CAC6572}"/>
          </ac:spMkLst>
        </pc:spChg>
        <pc:spChg chg="del">
          <ac:chgData name="Alon Pinheiro" userId="68d1182545d76c74" providerId="LiveId" clId="{C84186FB-EFC3-41F8-BE82-864276FD709E}" dt="2022-01-04T22:02:01.732" v="3662" actId="478"/>
          <ac:spMkLst>
            <pc:docMk/>
            <pc:sldMk cId="1816162652" sldId="324"/>
            <ac:spMk id="8" creationId="{617ECDDD-C298-4401-9D94-E2218A6BC9EA}"/>
          </ac:spMkLst>
        </pc:spChg>
        <pc:spChg chg="del">
          <ac:chgData name="Alon Pinheiro" userId="68d1182545d76c74" providerId="LiveId" clId="{C84186FB-EFC3-41F8-BE82-864276FD709E}" dt="2022-01-04T22:01:29.642" v="3651" actId="478"/>
          <ac:spMkLst>
            <pc:docMk/>
            <pc:sldMk cId="1816162652" sldId="324"/>
            <ac:spMk id="12" creationId="{F36EF9CC-14C2-495E-869A-53BAF2DF6C57}"/>
          </ac:spMkLst>
        </pc:spChg>
        <pc:spChg chg="del">
          <ac:chgData name="Alon Pinheiro" userId="68d1182545d76c74" providerId="LiveId" clId="{C84186FB-EFC3-41F8-BE82-864276FD709E}" dt="2022-01-04T22:01:21.739" v="3648" actId="478"/>
          <ac:spMkLst>
            <pc:docMk/>
            <pc:sldMk cId="1816162652" sldId="324"/>
            <ac:spMk id="14" creationId="{8E0DFF26-FCC0-46AC-8AA6-18F5C3322D3F}"/>
          </ac:spMkLst>
        </pc:spChg>
        <pc:spChg chg="del">
          <ac:chgData name="Alon Pinheiro" userId="68d1182545d76c74" providerId="LiveId" clId="{C84186FB-EFC3-41F8-BE82-864276FD709E}" dt="2022-01-04T22:01:18.977" v="3645" actId="478"/>
          <ac:spMkLst>
            <pc:docMk/>
            <pc:sldMk cId="1816162652" sldId="324"/>
            <ac:spMk id="15" creationId="{E1E891AF-9E1E-4677-9B2C-E20BBCD7E40A}"/>
          </ac:spMkLst>
        </pc:spChg>
        <pc:spChg chg="mod">
          <ac:chgData name="Alon Pinheiro" userId="68d1182545d76c74" providerId="LiveId" clId="{C84186FB-EFC3-41F8-BE82-864276FD709E}" dt="2022-01-04T21:53:30.924" v="3630" actId="14100"/>
          <ac:spMkLst>
            <pc:docMk/>
            <pc:sldMk cId="1816162652" sldId="324"/>
            <ac:spMk id="24" creationId="{F9434B17-06F2-4F8B-95E5-7C1B9EC68AC6}"/>
          </ac:spMkLst>
        </pc:spChg>
        <pc:spChg chg="del">
          <ac:chgData name="Alon Pinheiro" userId="68d1182545d76c74" providerId="LiveId" clId="{C84186FB-EFC3-41F8-BE82-864276FD709E}" dt="2022-01-04T22:01:19.992" v="3646" actId="478"/>
          <ac:spMkLst>
            <pc:docMk/>
            <pc:sldMk cId="1816162652" sldId="324"/>
            <ac:spMk id="84" creationId="{8C0273F8-38E2-47D6-B38B-A3C843BFCC3E}"/>
          </ac:spMkLst>
        </pc:spChg>
        <pc:spChg chg="del">
          <ac:chgData name="Alon Pinheiro" userId="68d1182545d76c74" providerId="LiveId" clId="{C84186FB-EFC3-41F8-BE82-864276FD709E}" dt="2022-01-04T22:01:21" v="3647" actId="478"/>
          <ac:spMkLst>
            <pc:docMk/>
            <pc:sldMk cId="1816162652" sldId="324"/>
            <ac:spMk id="85" creationId="{DDA26A7E-4B03-4682-B175-B023F34A09BB}"/>
          </ac:spMkLst>
        </pc:spChg>
        <pc:spChg chg="add mod">
          <ac:chgData name="Alon Pinheiro" userId="68d1182545d76c74" providerId="LiveId" clId="{C84186FB-EFC3-41F8-BE82-864276FD709E}" dt="2022-01-04T21:53:53.790" v="3641" actId="571"/>
          <ac:spMkLst>
            <pc:docMk/>
            <pc:sldMk cId="1816162652" sldId="324"/>
            <ac:spMk id="86" creationId="{D46E6529-F774-4EE6-AF18-30B3F1A63E94}"/>
          </ac:spMkLst>
        </pc:spChg>
        <pc:spChg chg="add mod">
          <ac:chgData name="Alon Pinheiro" userId="68d1182545d76c74" providerId="LiveId" clId="{C84186FB-EFC3-41F8-BE82-864276FD709E}" dt="2022-01-04T21:53:55.893" v="3643" actId="571"/>
          <ac:spMkLst>
            <pc:docMk/>
            <pc:sldMk cId="1816162652" sldId="324"/>
            <ac:spMk id="88" creationId="{7E6E56A0-EFED-4DAF-988C-9859C4FC4A44}"/>
          </ac:spMkLst>
        </pc:spChg>
        <pc:spChg chg="add mod">
          <ac:chgData name="Alon Pinheiro" userId="68d1182545d76c74" providerId="LiveId" clId="{C84186FB-EFC3-41F8-BE82-864276FD709E}" dt="2022-01-04T22:02:53.689" v="3678" actId="1037"/>
          <ac:spMkLst>
            <pc:docMk/>
            <pc:sldMk cId="1816162652" sldId="324"/>
            <ac:spMk id="90" creationId="{7E304195-679F-4185-A5D1-8F20AE7CFD26}"/>
          </ac:spMkLst>
        </pc:spChg>
        <pc:spChg chg="add mod">
          <ac:chgData name="Alon Pinheiro" userId="68d1182545d76c74" providerId="LiveId" clId="{C84186FB-EFC3-41F8-BE82-864276FD709E}" dt="2022-01-04T22:02:55.808" v="3680" actId="1035"/>
          <ac:spMkLst>
            <pc:docMk/>
            <pc:sldMk cId="1816162652" sldId="324"/>
            <ac:spMk id="91" creationId="{1E0E115D-337D-4CBB-B965-E9DCBBDDEF01}"/>
          </ac:spMkLst>
        </pc:spChg>
        <pc:grpChg chg="del">
          <ac:chgData name="Alon Pinheiro" userId="68d1182545d76c74" providerId="LiveId" clId="{C84186FB-EFC3-41F8-BE82-864276FD709E}" dt="2022-01-04T22:01:33.009" v="3654" actId="478"/>
          <ac:grpSpMkLst>
            <pc:docMk/>
            <pc:sldMk cId="1816162652" sldId="324"/>
            <ac:grpSpMk id="83" creationId="{C4C5742F-FE13-4461-9496-049A36F3FC0B}"/>
          </ac:grpSpMkLst>
        </pc:grpChg>
        <pc:picChg chg="add del mod modCrop">
          <ac:chgData name="Alon Pinheiro" userId="68d1182545d76c74" providerId="LiveId" clId="{C84186FB-EFC3-41F8-BE82-864276FD709E}" dt="2022-01-04T22:02:37.521" v="3673" actId="478"/>
          <ac:picMkLst>
            <pc:docMk/>
            <pc:sldMk cId="1816162652" sldId="324"/>
            <ac:picMk id="3" creationId="{B029B82C-0282-4F35-9014-42D6797BED0F}"/>
          </ac:picMkLst>
        </pc:picChg>
        <pc:picChg chg="add mod">
          <ac:chgData name="Alon Pinheiro" userId="68d1182545d76c74" providerId="LiveId" clId="{C84186FB-EFC3-41F8-BE82-864276FD709E}" dt="2022-01-04T21:53:53.790" v="3641" actId="571"/>
          <ac:picMkLst>
            <pc:docMk/>
            <pc:sldMk cId="1816162652" sldId="324"/>
            <ac:picMk id="87" creationId="{3B115030-307C-483B-A5BF-E05B32E6D68E}"/>
          </ac:picMkLst>
        </pc:picChg>
        <pc:picChg chg="add mod">
          <ac:chgData name="Alon Pinheiro" userId="68d1182545d76c74" providerId="LiveId" clId="{C84186FB-EFC3-41F8-BE82-864276FD709E}" dt="2022-01-04T21:53:55.893" v="3643" actId="571"/>
          <ac:picMkLst>
            <pc:docMk/>
            <pc:sldMk cId="1816162652" sldId="324"/>
            <ac:picMk id="89" creationId="{3F9A987E-1B57-44EF-8545-110A34C214FD}"/>
          </ac:picMkLst>
        </pc:picChg>
      </pc:sldChg>
      <pc:sldChg chg="modSp add del mod">
        <pc:chgData name="Alon Pinheiro" userId="68d1182545d76c74" providerId="LiveId" clId="{C84186FB-EFC3-41F8-BE82-864276FD709E}" dt="2022-01-04T21:52:11.070" v="3588" actId="47"/>
        <pc:sldMkLst>
          <pc:docMk/>
          <pc:sldMk cId="4255082031" sldId="324"/>
        </pc:sldMkLst>
        <pc:spChg chg="mod">
          <ac:chgData name="Alon Pinheiro" userId="68d1182545d76c74" providerId="LiveId" clId="{C84186FB-EFC3-41F8-BE82-864276FD709E}" dt="2022-01-04T21:52:02.165" v="3585" actId="207"/>
          <ac:spMkLst>
            <pc:docMk/>
            <pc:sldMk cId="4255082031" sldId="324"/>
            <ac:spMk id="84" creationId="{8C0273F8-38E2-47D6-B38B-A3C843BFCC3E}"/>
          </ac:spMkLst>
        </pc:spChg>
      </pc:sldChg>
      <pc:sldChg chg="addSp delSp modSp add del mod">
        <pc:chgData name="Alon Pinheiro" userId="68d1182545d76c74" providerId="LiveId" clId="{C84186FB-EFC3-41F8-BE82-864276FD709E}" dt="2022-01-04T22:30:46.142" v="4050" actId="14100"/>
        <pc:sldMkLst>
          <pc:docMk/>
          <pc:sldMk cId="3627450417" sldId="325"/>
        </pc:sldMkLst>
        <pc:spChg chg="add del mod">
          <ac:chgData name="Alon Pinheiro" userId="68d1182545d76c74" providerId="LiveId" clId="{C84186FB-EFC3-41F8-BE82-864276FD709E}" dt="2022-01-04T22:30:43.995" v="4049" actId="14100"/>
          <ac:spMkLst>
            <pc:docMk/>
            <pc:sldMk cId="3627450417" sldId="325"/>
            <ac:spMk id="6" creationId="{AAA21FFB-743A-4DBE-997B-D88D0105047C}"/>
          </ac:spMkLst>
        </pc:spChg>
        <pc:spChg chg="add del mod">
          <ac:chgData name="Alon Pinheiro" userId="68d1182545d76c74" providerId="LiveId" clId="{C84186FB-EFC3-41F8-BE82-864276FD709E}" dt="2022-01-04T22:30:43.995" v="4049" actId="14100"/>
          <ac:spMkLst>
            <pc:docMk/>
            <pc:sldMk cId="3627450417" sldId="325"/>
            <ac:spMk id="90" creationId="{7E304195-679F-4185-A5D1-8F20AE7CFD26}"/>
          </ac:spMkLst>
        </pc:spChg>
        <pc:spChg chg="mod">
          <ac:chgData name="Alon Pinheiro" userId="68d1182545d76c74" providerId="LiveId" clId="{C84186FB-EFC3-41F8-BE82-864276FD709E}" dt="2022-01-04T22:30:46.142" v="4050" actId="14100"/>
          <ac:spMkLst>
            <pc:docMk/>
            <pc:sldMk cId="3627450417" sldId="325"/>
            <ac:spMk id="91" creationId="{1E0E115D-337D-4CBB-B965-E9DCBBDDEF01}"/>
          </ac:spMkLst>
        </pc:spChg>
      </pc:sldChg>
    </pc:docChg>
  </pc:docChgLst>
  <pc:docChgLst>
    <pc:chgData name="Alon Pinheiro" userId="4501e3c9-5ef7-40cc-a0c2-9ea35ef4d3fb" providerId="ADAL" clId="{4B5628E6-9780-4E5B-B1E6-7F914015815F}"/>
    <pc:docChg chg="delSld">
      <pc:chgData name="Alon Pinheiro" userId="4501e3c9-5ef7-40cc-a0c2-9ea35ef4d3fb" providerId="ADAL" clId="{4B5628E6-9780-4E5B-B1E6-7F914015815F}" dt="2023-03-01T21:45:01.051" v="0" actId="47"/>
      <pc:docMkLst>
        <pc:docMk/>
      </pc:docMkLst>
      <pc:sldChg chg="del">
        <pc:chgData name="Alon Pinheiro" userId="4501e3c9-5ef7-40cc-a0c2-9ea35ef4d3fb" providerId="ADAL" clId="{4B5628E6-9780-4E5B-B1E6-7F914015815F}" dt="2023-03-01T21:45:01.051" v="0" actId="47"/>
        <pc:sldMkLst>
          <pc:docMk/>
          <pc:sldMk cId="1816162652" sldId="324"/>
        </pc:sldMkLst>
      </pc:sldChg>
    </pc:docChg>
  </pc:docChgLst>
  <pc:docChgLst>
    <pc:chgData name="Alon Pinheiro" userId="68d1182545d76c74" providerId="LiveId" clId="{C9003E81-6810-49C3-8E96-E960AD8D83C7}"/>
    <pc:docChg chg="undo custSel addSld delSld modSld">
      <pc:chgData name="Alon Pinheiro" userId="68d1182545d76c74" providerId="LiveId" clId="{C9003E81-6810-49C3-8E96-E960AD8D83C7}" dt="2021-10-14T18:33:43.328" v="20" actId="478"/>
      <pc:docMkLst>
        <pc:docMk/>
      </pc:docMkLst>
      <pc:sldChg chg="new del">
        <pc:chgData name="Alon Pinheiro" userId="68d1182545d76c74" providerId="LiveId" clId="{C9003E81-6810-49C3-8E96-E960AD8D83C7}" dt="2021-09-28T22:09:36.231" v="2" actId="47"/>
        <pc:sldMkLst>
          <pc:docMk/>
          <pc:sldMk cId="3599531542" sldId="256"/>
        </pc:sldMkLst>
      </pc:sldChg>
      <pc:sldChg chg="addSp delSp modSp add mod">
        <pc:chgData name="Alon Pinheiro" userId="68d1182545d76c74" providerId="LiveId" clId="{C9003E81-6810-49C3-8E96-E960AD8D83C7}" dt="2021-10-14T18:33:43.328" v="20" actId="478"/>
        <pc:sldMkLst>
          <pc:docMk/>
          <pc:sldMk cId="1954678100" sldId="316"/>
        </pc:sldMkLst>
        <pc:spChg chg="add del mod">
          <ac:chgData name="Alon Pinheiro" userId="68d1182545d76c74" providerId="LiveId" clId="{C9003E81-6810-49C3-8E96-E960AD8D83C7}" dt="2021-10-14T18:33:43.328" v="20" actId="478"/>
          <ac:spMkLst>
            <pc:docMk/>
            <pc:sldMk cId="1954678100" sldId="316"/>
            <ac:spMk id="2" creationId="{2F5E95A5-3755-47CB-A05F-A6CA11886A6F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0" creationId="{FE368027-CCF7-47BA-A3B2-201EF9F46BD5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5" creationId="{4546F124-5175-47A7-84CD-7280AA893587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6" creationId="{B18007EE-88FA-4A59-8982-0412799B0C32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7" creationId="{BA47050C-3248-4DE0-949F-EA9FA49B60A8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19" creationId="{86EA50C4-B427-4794-8B97-A398495E94D3}"/>
          </ac:spMkLst>
        </pc:spChg>
        <pc:spChg chg="mod">
          <ac:chgData name="Alon Pinheiro" userId="68d1182545d76c74" providerId="LiveId" clId="{C9003E81-6810-49C3-8E96-E960AD8D83C7}" dt="2021-09-28T22:13:12.393" v="14" actId="1037"/>
          <ac:spMkLst>
            <pc:docMk/>
            <pc:sldMk cId="1954678100" sldId="316"/>
            <ac:spMk id="20" creationId="{7393A0DD-0485-4348-A59B-FE943E024B30}"/>
          </ac:spMkLst>
        </pc:spChg>
        <pc:spChg chg="mod">
          <ac:chgData name="Alon Pinheiro" userId="68d1182545d76c74" providerId="LiveId" clId="{C9003E81-6810-49C3-8E96-E960AD8D83C7}" dt="2021-10-14T18:33:26.285" v="17" actId="1076"/>
          <ac:spMkLst>
            <pc:docMk/>
            <pc:sldMk cId="1954678100" sldId="316"/>
            <ac:spMk id="38" creationId="{A284B6C4-FEBF-4E9E-AFDA-1EDF79C42EFE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39" creationId="{4271E459-8802-4F91-8C66-429FBE8460FA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1" creationId="{AA318CF0-B52D-43A3-8A66-477E5943F030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2" creationId="{FCBB0B58-A322-49CF-BDB6-C2AB8DBD3889}"/>
          </ac:spMkLst>
        </pc:spChg>
        <pc:spChg chg="mod">
          <ac:chgData name="Alon Pinheiro" userId="68d1182545d76c74" providerId="LiveId" clId="{C9003E81-6810-49C3-8E96-E960AD8D83C7}" dt="2021-09-28T22:13:38.482" v="15" actId="14100"/>
          <ac:spMkLst>
            <pc:docMk/>
            <pc:sldMk cId="1954678100" sldId="316"/>
            <ac:spMk id="43" creationId="{DD4F025F-34BB-4B69-AB4E-8EAEC1C3B462}"/>
          </ac:spMkLst>
        </pc:sp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13" creationId="{F872211C-4481-436E-93FA-54433E9C845A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1" creationId="{E8E6D829-D8E1-4A12-93F8-F93BFF9973C1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4" creationId="{07FA94E2-A302-4AD4-934D-A45B3A8AC360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7" creationId="{464F41A3-62B4-4C74-A0D6-B50C3C71288C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29" creationId="{29228A06-6B36-462D-B6D4-8943B3D82E70}"/>
          </ac:picMkLst>
        </pc:picChg>
        <pc:picChg chg="mod">
          <ac:chgData name="Alon Pinheiro" userId="68d1182545d76c74" providerId="LiveId" clId="{C9003E81-6810-49C3-8E96-E960AD8D83C7}" dt="2021-09-28T22:13:12.393" v="14" actId="1037"/>
          <ac:picMkLst>
            <pc:docMk/>
            <pc:sldMk cId="1954678100" sldId="316"/>
            <ac:picMk id="31" creationId="{2B1AA993-CFF7-43EB-A18C-73CE873BB811}"/>
          </ac:picMkLst>
        </pc:picChg>
      </pc:sldChg>
      <pc:sldMasterChg chg="addSldLayout">
        <pc:chgData name="Alon Pinheiro" userId="68d1182545d76c74" providerId="LiveId" clId="{C9003E81-6810-49C3-8E96-E960AD8D83C7}" dt="2021-09-28T22:09:31.846" v="0" actId="680"/>
        <pc:sldMasterMkLst>
          <pc:docMk/>
          <pc:sldMasterMk cId="2621011742" sldId="2147483648"/>
        </pc:sldMasterMkLst>
        <pc:sldLayoutChg chg="add">
          <pc:chgData name="Alon Pinheiro" userId="68d1182545d76c74" providerId="LiveId" clId="{C9003E81-6810-49C3-8E96-E960AD8D83C7}" dt="2021-09-28T22:09:31.846" v="0" actId="680"/>
          <pc:sldLayoutMkLst>
            <pc:docMk/>
            <pc:sldMasterMk cId="2621011742" sldId="2147483648"/>
            <pc:sldLayoutMk cId="406397347" sldId="2147483649"/>
          </pc:sldLayoutMkLst>
        </pc:sldLayoutChg>
      </pc:sldMasterChg>
    </pc:docChg>
  </pc:docChgLst>
  <pc:docChgLst>
    <pc:chgData name="Alon Pinheiro" userId="68d1182545d76c74" providerId="LiveId" clId="{5CBBF046-A785-4122-8B4D-52DC7C91FA70}"/>
    <pc:docChg chg="undo redo custSel addSld delSld modSld sldOrd">
      <pc:chgData name="Alon Pinheiro" userId="68d1182545d76c74" providerId="LiveId" clId="{5CBBF046-A785-4122-8B4D-52DC7C91FA70}" dt="2021-12-28T17:02:59.927" v="1963"/>
      <pc:docMkLst>
        <pc:docMk/>
      </pc:docMkLst>
      <pc:sldChg chg="addSp delSp modSp mod">
        <pc:chgData name="Alon Pinheiro" userId="68d1182545d76c74" providerId="LiveId" clId="{5CBBF046-A785-4122-8B4D-52DC7C91FA70}" dt="2021-12-23T21:33:42.154" v="401" actId="14100"/>
        <pc:sldMkLst>
          <pc:docMk/>
          <pc:sldMk cId="1954678100" sldId="316"/>
        </pc:sldMkLst>
        <pc:spChg chg="mod">
          <ac:chgData name="Alon Pinheiro" userId="68d1182545d76c74" providerId="LiveId" clId="{5CBBF046-A785-4122-8B4D-52DC7C91FA70}" dt="2021-12-23T21:33:05.006" v="393" actId="1076"/>
          <ac:spMkLst>
            <pc:docMk/>
            <pc:sldMk cId="1954678100" sldId="316"/>
            <ac:spMk id="10" creationId="{FE368027-CCF7-47BA-A3B2-201EF9F46BD5}"/>
          </ac:spMkLst>
        </pc:spChg>
        <pc:spChg chg="del">
          <ac:chgData name="Alon Pinheiro" userId="68d1182545d76c74" providerId="LiveId" clId="{5CBBF046-A785-4122-8B4D-52DC7C91FA70}" dt="2021-12-23T21:06:01.753" v="8" actId="478"/>
          <ac:spMkLst>
            <pc:docMk/>
            <pc:sldMk cId="1954678100" sldId="316"/>
            <ac:spMk id="15" creationId="{4546F124-5175-47A7-84CD-7280AA893587}"/>
          </ac:spMkLst>
        </pc:spChg>
        <pc:spChg chg="mod">
          <ac:chgData name="Alon Pinheiro" userId="68d1182545d76c74" providerId="LiveId" clId="{5CBBF046-A785-4122-8B4D-52DC7C91FA70}" dt="2021-12-23T21:33:02.152" v="392" actId="1076"/>
          <ac:spMkLst>
            <pc:docMk/>
            <pc:sldMk cId="1954678100" sldId="316"/>
            <ac:spMk id="16" creationId="{B18007EE-88FA-4A59-8982-0412799B0C32}"/>
          </ac:spMkLst>
        </pc:spChg>
        <pc:spChg chg="del">
          <ac:chgData name="Alon Pinheiro" userId="68d1182545d76c74" providerId="LiveId" clId="{5CBBF046-A785-4122-8B4D-52DC7C91FA70}" dt="2021-12-23T21:06:35.066" v="10" actId="478"/>
          <ac:spMkLst>
            <pc:docMk/>
            <pc:sldMk cId="1954678100" sldId="316"/>
            <ac:spMk id="17" creationId="{BA47050C-3248-4DE0-949F-EA9FA49B60A8}"/>
          </ac:spMkLst>
        </pc:spChg>
        <pc:spChg chg="mod">
          <ac:chgData name="Alon Pinheiro" userId="68d1182545d76c74" providerId="LiveId" clId="{5CBBF046-A785-4122-8B4D-52DC7C91FA70}" dt="2021-12-23T21:32:58.515" v="391" actId="1076"/>
          <ac:spMkLst>
            <pc:docMk/>
            <pc:sldMk cId="1954678100" sldId="316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32:50.021" v="390" actId="1038"/>
          <ac:spMkLst>
            <pc:docMk/>
            <pc:sldMk cId="1954678100" sldId="316"/>
            <ac:spMk id="20" creationId="{7393A0DD-0485-4348-A59B-FE943E024B30}"/>
          </ac:spMkLst>
        </pc:spChg>
        <pc:spChg chg="add mod">
          <ac:chgData name="Alon Pinheiro" userId="68d1182545d76c74" providerId="LiveId" clId="{5CBBF046-A785-4122-8B4D-52DC7C91FA70}" dt="2021-12-23T21:32:28.041" v="377" actId="14838"/>
          <ac:spMkLst>
            <pc:docMk/>
            <pc:sldMk cId="1954678100" sldId="316"/>
            <ac:spMk id="22" creationId="{59CBF54E-FA75-49DF-9806-53D1A5130D7E}"/>
          </ac:spMkLst>
        </pc:spChg>
        <pc:spChg chg="mod">
          <ac:chgData name="Alon Pinheiro" userId="68d1182545d76c74" providerId="LiveId" clId="{5CBBF046-A785-4122-8B4D-52DC7C91FA70}" dt="2021-12-23T21:28:04.949" v="233" actId="14100"/>
          <ac:spMkLst>
            <pc:docMk/>
            <pc:sldMk cId="1954678100" sldId="316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3T21:33:42.154" v="401" actId="14100"/>
          <ac:spMkLst>
            <pc:docMk/>
            <pc:sldMk cId="1954678100" sldId="316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33:27.110" v="399" actId="14100"/>
          <ac:spMkLst>
            <pc:docMk/>
            <pc:sldMk cId="1954678100" sldId="316"/>
            <ac:spMk id="39" creationId="{4271E459-8802-4F91-8C66-429FBE8460FA}"/>
          </ac:spMkLst>
        </pc:spChg>
        <pc:spChg chg="del">
          <ac:chgData name="Alon Pinheiro" userId="68d1182545d76c74" providerId="LiveId" clId="{5CBBF046-A785-4122-8B4D-52DC7C91FA70}" dt="2021-12-23T21:05:39.520" v="0" actId="478"/>
          <ac:spMkLst>
            <pc:docMk/>
            <pc:sldMk cId="1954678100" sldId="316"/>
            <ac:spMk id="41" creationId="{AA318CF0-B52D-43A3-8A66-477E5943F030}"/>
          </ac:spMkLst>
        </pc:spChg>
        <pc:spChg chg="del">
          <ac:chgData name="Alon Pinheiro" userId="68d1182545d76c74" providerId="LiveId" clId="{5CBBF046-A785-4122-8B4D-52DC7C91FA70}" dt="2021-12-23T21:05:44.554" v="2" actId="478"/>
          <ac:spMkLst>
            <pc:docMk/>
            <pc:sldMk cId="1954678100" sldId="316"/>
            <ac:spMk id="42" creationId="{FCBB0B58-A322-49CF-BDB6-C2AB8DBD3889}"/>
          </ac:spMkLst>
        </pc:spChg>
        <pc:spChg chg="mod">
          <ac:chgData name="Alon Pinheiro" userId="68d1182545d76c74" providerId="LiveId" clId="{5CBBF046-A785-4122-8B4D-52DC7C91FA70}" dt="2021-12-23T21:33:29.926" v="400" actId="14100"/>
          <ac:spMkLst>
            <pc:docMk/>
            <pc:sldMk cId="1954678100" sldId="316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26:36.348" v="222" actId="1076"/>
          <ac:picMkLst>
            <pc:docMk/>
            <pc:sldMk cId="1954678100" sldId="316"/>
            <ac:picMk id="11" creationId="{108AE743-B961-4517-8A51-96702F1EB05B}"/>
          </ac:picMkLst>
        </pc:picChg>
        <pc:picChg chg="mod">
          <ac:chgData name="Alon Pinheiro" userId="68d1182545d76c74" providerId="LiveId" clId="{5CBBF046-A785-4122-8B4D-52DC7C91FA70}" dt="2021-12-23T21:33:05.006" v="393" actId="1076"/>
          <ac:picMkLst>
            <pc:docMk/>
            <pc:sldMk cId="1954678100" sldId="316"/>
            <ac:picMk id="13" creationId="{F872211C-4481-436E-93FA-54433E9C845A}"/>
          </ac:picMkLst>
        </pc:picChg>
        <pc:picChg chg="del">
          <ac:chgData name="Alon Pinheiro" userId="68d1182545d76c74" providerId="LiveId" clId="{5CBBF046-A785-4122-8B4D-52DC7C91FA70}" dt="2021-12-23T21:06:01.258" v="7" actId="478"/>
          <ac:picMkLst>
            <pc:docMk/>
            <pc:sldMk cId="1954678100" sldId="316"/>
            <ac:picMk id="21" creationId="{E8E6D829-D8E1-4A12-93F8-F93BFF9973C1}"/>
          </ac:picMkLst>
        </pc:picChg>
        <pc:picChg chg="mod">
          <ac:chgData name="Alon Pinheiro" userId="68d1182545d76c74" providerId="LiveId" clId="{5CBBF046-A785-4122-8B4D-52DC7C91FA70}" dt="2021-12-23T21:33:02.152" v="392" actId="1076"/>
          <ac:picMkLst>
            <pc:docMk/>
            <pc:sldMk cId="1954678100" sldId="316"/>
            <ac:picMk id="24" creationId="{07FA94E2-A302-4AD4-934D-A45B3A8AC360}"/>
          </ac:picMkLst>
        </pc:picChg>
        <pc:picChg chg="add mod">
          <ac:chgData name="Alon Pinheiro" userId="68d1182545d76c74" providerId="LiveId" clId="{5CBBF046-A785-4122-8B4D-52DC7C91FA70}" dt="2021-12-23T21:26:02.839" v="216" actId="571"/>
          <ac:picMkLst>
            <pc:docMk/>
            <pc:sldMk cId="1954678100" sldId="316"/>
            <ac:picMk id="25" creationId="{855A496A-FC7F-468D-8E78-5C2C684172F5}"/>
          </ac:picMkLst>
        </pc:picChg>
        <pc:picChg chg="del">
          <ac:chgData name="Alon Pinheiro" userId="68d1182545d76c74" providerId="LiveId" clId="{5CBBF046-A785-4122-8B4D-52DC7C91FA70}" dt="2021-12-23T21:06:34.658" v="9" actId="478"/>
          <ac:picMkLst>
            <pc:docMk/>
            <pc:sldMk cId="1954678100" sldId="316"/>
            <ac:picMk id="27" creationId="{464F41A3-62B4-4C74-A0D6-B50C3C71288C}"/>
          </ac:picMkLst>
        </pc:picChg>
        <pc:picChg chg="mod">
          <ac:chgData name="Alon Pinheiro" userId="68d1182545d76c74" providerId="LiveId" clId="{5CBBF046-A785-4122-8B4D-52DC7C91FA70}" dt="2021-12-23T21:32:58.515" v="391" actId="1076"/>
          <ac:picMkLst>
            <pc:docMk/>
            <pc:sldMk cId="1954678100" sldId="316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32:50.021" v="390" actId="1038"/>
          <ac:picMkLst>
            <pc:docMk/>
            <pc:sldMk cId="1954678100" sldId="316"/>
            <ac:picMk id="31" creationId="{2B1AA993-CFF7-43EB-A18C-73CE873BB811}"/>
          </ac:picMkLst>
        </pc:picChg>
      </pc:sldChg>
      <pc:sldChg chg="addSp modSp add mod">
        <pc:chgData name="Alon Pinheiro" userId="68d1182545d76c74" providerId="LiveId" clId="{5CBBF046-A785-4122-8B4D-52DC7C91FA70}" dt="2021-12-23T21:45:56.288" v="452" actId="14100"/>
        <pc:sldMkLst>
          <pc:docMk/>
          <pc:sldMk cId="168374231" sldId="317"/>
        </pc:sldMkLst>
        <pc:spChg chg="mod">
          <ac:chgData name="Alon Pinheiro" userId="68d1182545d76c74" providerId="LiveId" clId="{5CBBF046-A785-4122-8B4D-52DC7C91FA70}" dt="2021-12-23T21:44:23.978" v="438" actId="14100"/>
          <ac:spMkLst>
            <pc:docMk/>
            <pc:sldMk cId="168374231" sldId="317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3T21:45:35.046" v="445" actId="1076"/>
          <ac:spMkLst>
            <pc:docMk/>
            <pc:sldMk cId="168374231" sldId="317"/>
            <ac:spMk id="16" creationId="{B18007EE-88FA-4A59-8982-0412799B0C32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17" creationId="{643B7576-E8A7-45D2-97B4-FC0F6733BF8F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18" creationId="{C9B78B3D-73CF-4AEF-9F80-C9E199F33AC3}"/>
          </ac:spMkLst>
        </pc:spChg>
        <pc:spChg chg="mod">
          <ac:chgData name="Alon Pinheiro" userId="68d1182545d76c74" providerId="LiveId" clId="{5CBBF046-A785-4122-8B4D-52DC7C91FA70}" dt="2021-12-23T21:45:39.487" v="446" actId="1076"/>
          <ac:spMkLst>
            <pc:docMk/>
            <pc:sldMk cId="168374231" sldId="317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45:42.325" v="447" actId="1076"/>
          <ac:spMkLst>
            <pc:docMk/>
            <pc:sldMk cId="168374231" sldId="317"/>
            <ac:spMk id="20" creationId="{7393A0DD-0485-4348-A59B-FE943E024B30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21" creationId="{5F3825A4-682F-4293-BF14-EE90996AEABC}"/>
          </ac:spMkLst>
        </pc:spChg>
        <pc:spChg chg="mod">
          <ac:chgData name="Alon Pinheiro" userId="68d1182545d76c74" providerId="LiveId" clId="{5CBBF046-A785-4122-8B4D-52DC7C91FA70}" dt="2021-12-23T21:39:03.605" v="409" actId="14100"/>
          <ac:spMkLst>
            <pc:docMk/>
            <pc:sldMk cId="168374231" sldId="317"/>
            <ac:spMk id="23" creationId="{9A70D87F-A4E5-4DAC-8236-F29F4FBE14F7}"/>
          </ac:spMkLst>
        </pc:spChg>
        <pc:spChg chg="add mod">
          <ac:chgData name="Alon Pinheiro" userId="68d1182545d76c74" providerId="LiveId" clId="{5CBBF046-A785-4122-8B4D-52DC7C91FA70}" dt="2021-12-23T21:39:28.016" v="414" actId="571"/>
          <ac:spMkLst>
            <pc:docMk/>
            <pc:sldMk cId="168374231" sldId="317"/>
            <ac:spMk id="25" creationId="{25AFACFF-6449-4DA1-BB58-9750769F6CE0}"/>
          </ac:spMkLst>
        </pc:spChg>
        <pc:spChg chg="add mod">
          <ac:chgData name="Alon Pinheiro" userId="68d1182545d76c74" providerId="LiveId" clId="{5CBBF046-A785-4122-8B4D-52DC7C91FA70}" dt="2021-12-23T21:39:42.135" v="418" actId="571"/>
          <ac:spMkLst>
            <pc:docMk/>
            <pc:sldMk cId="168374231" sldId="317"/>
            <ac:spMk id="26" creationId="{57755754-517C-47B3-BC04-348CE0729531}"/>
          </ac:spMkLst>
        </pc:spChg>
        <pc:spChg chg="add mod">
          <ac:chgData name="Alon Pinheiro" userId="68d1182545d76c74" providerId="LiveId" clId="{5CBBF046-A785-4122-8B4D-52DC7C91FA70}" dt="2021-12-23T21:45:56.288" v="452" actId="14100"/>
          <ac:spMkLst>
            <pc:docMk/>
            <pc:sldMk cId="168374231" sldId="317"/>
            <ac:spMk id="30" creationId="{19BEF8A9-A20F-4027-8987-5BEAA5E805AD}"/>
          </ac:spMkLst>
        </pc:spChg>
        <pc:spChg chg="add mod">
          <ac:chgData name="Alon Pinheiro" userId="68d1182545d76c74" providerId="LiveId" clId="{5CBBF046-A785-4122-8B4D-52DC7C91FA70}" dt="2021-12-23T21:45:53.429" v="451" actId="1076"/>
          <ac:spMkLst>
            <pc:docMk/>
            <pc:sldMk cId="168374231" sldId="317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3T21:39:13.886" v="411" actId="14100"/>
          <ac:spMkLst>
            <pc:docMk/>
            <pc:sldMk cId="168374231" sldId="317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40:56.938" v="436" actId="14100"/>
          <ac:spMkLst>
            <pc:docMk/>
            <pc:sldMk cId="168374231" sldId="317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3T21:40:59.010" v="437" actId="14100"/>
          <ac:spMkLst>
            <pc:docMk/>
            <pc:sldMk cId="168374231" sldId="317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38:58.853" v="408" actId="1076"/>
          <ac:picMkLst>
            <pc:docMk/>
            <pc:sldMk cId="168374231" sldId="317"/>
            <ac:picMk id="11" creationId="{108AE743-B961-4517-8A51-96702F1EB05B}"/>
          </ac:picMkLst>
        </pc:picChg>
        <pc:picChg chg="mod">
          <ac:chgData name="Alon Pinheiro" userId="68d1182545d76c74" providerId="LiveId" clId="{5CBBF046-A785-4122-8B4D-52DC7C91FA70}" dt="2021-12-23T21:39:24.168" v="412" actId="1076"/>
          <ac:picMkLst>
            <pc:docMk/>
            <pc:sldMk cId="168374231" sldId="317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3T21:45:35.046" v="445" actId="1076"/>
          <ac:picMkLst>
            <pc:docMk/>
            <pc:sldMk cId="168374231" sldId="317"/>
            <ac:picMk id="24" creationId="{07FA94E2-A302-4AD4-934D-A45B3A8AC360}"/>
          </ac:picMkLst>
        </pc:picChg>
        <pc:picChg chg="add mod">
          <ac:chgData name="Alon Pinheiro" userId="68d1182545d76c74" providerId="LiveId" clId="{5CBBF046-A785-4122-8B4D-52DC7C91FA70}" dt="2021-12-23T21:39:42.135" v="418" actId="571"/>
          <ac:picMkLst>
            <pc:docMk/>
            <pc:sldMk cId="168374231" sldId="317"/>
            <ac:picMk id="27" creationId="{D7E203D0-F71A-45D7-A8EF-856C14DD157D}"/>
          </ac:picMkLst>
        </pc:picChg>
        <pc:picChg chg="add mod">
          <ac:chgData name="Alon Pinheiro" userId="68d1182545d76c74" providerId="LiveId" clId="{5CBBF046-A785-4122-8B4D-52DC7C91FA70}" dt="2021-12-23T21:39:42.135" v="418" actId="571"/>
          <ac:picMkLst>
            <pc:docMk/>
            <pc:sldMk cId="168374231" sldId="317"/>
            <ac:picMk id="28" creationId="{62789288-F929-4944-9635-9C64DBC6D645}"/>
          </ac:picMkLst>
        </pc:picChg>
        <pc:picChg chg="mod">
          <ac:chgData name="Alon Pinheiro" userId="68d1182545d76c74" providerId="LiveId" clId="{5CBBF046-A785-4122-8B4D-52DC7C91FA70}" dt="2021-12-23T21:45:39.487" v="446" actId="1076"/>
          <ac:picMkLst>
            <pc:docMk/>
            <pc:sldMk cId="168374231" sldId="317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45:42.325" v="447" actId="1076"/>
          <ac:picMkLst>
            <pc:docMk/>
            <pc:sldMk cId="168374231" sldId="317"/>
            <ac:picMk id="31" creationId="{2B1AA993-CFF7-43EB-A18C-73CE873BB811}"/>
          </ac:picMkLst>
        </pc:picChg>
      </pc:sldChg>
      <pc:sldChg chg="addSp delSp modSp add mod">
        <pc:chgData name="Alon Pinheiro" userId="68d1182545d76c74" providerId="LiveId" clId="{5CBBF046-A785-4122-8B4D-52DC7C91FA70}" dt="2021-12-23T21:53:31.572" v="486" actId="14100"/>
        <pc:sldMkLst>
          <pc:docMk/>
          <pc:sldMk cId="2284250508" sldId="318"/>
        </pc:sldMkLst>
        <pc:spChg chg="mod">
          <ac:chgData name="Alon Pinheiro" userId="68d1182545d76c74" providerId="LiveId" clId="{5CBBF046-A785-4122-8B4D-52DC7C91FA70}" dt="2021-12-23T21:52:48.136" v="482" actId="207"/>
          <ac:spMkLst>
            <pc:docMk/>
            <pc:sldMk cId="2284250508" sldId="318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3T21:51:23.292" v="456" actId="478"/>
          <ac:spMkLst>
            <pc:docMk/>
            <pc:sldMk cId="2284250508" sldId="318"/>
            <ac:spMk id="21" creationId="{E5B65C70-A8C0-4B9D-B9EA-AE6F60C4D0D3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3T21:53:31.572" v="486" actId="14100"/>
          <ac:spMkLst>
            <pc:docMk/>
            <pc:sldMk cId="2284250508" sldId="318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3T21:53:08.295" v="485" actId="1037"/>
          <ac:spMkLst>
            <pc:docMk/>
            <pc:sldMk cId="2284250508" sldId="318"/>
            <ac:spMk id="43" creationId="{DD4F025F-34BB-4B69-AB4E-8EAEC1C3B462}"/>
          </ac:spMkLst>
        </pc:sp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24" creationId="{07FA94E2-A302-4AD4-934D-A45B3A8AC360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3T21:53:08.295" v="485" actId="1037"/>
          <ac:picMkLst>
            <pc:docMk/>
            <pc:sldMk cId="2284250508" sldId="318"/>
            <ac:picMk id="31" creationId="{2B1AA993-CFF7-43EB-A18C-73CE873BB811}"/>
          </ac:picMkLst>
        </pc:picChg>
      </pc:sldChg>
      <pc:sldChg chg="add del">
        <pc:chgData name="Alon Pinheiro" userId="68d1182545d76c74" providerId="LiveId" clId="{5CBBF046-A785-4122-8B4D-52DC7C91FA70}" dt="2021-12-28T14:04:34.983" v="494"/>
        <pc:sldMkLst>
          <pc:docMk/>
          <pc:sldMk cId="2467499846" sldId="319"/>
        </pc:sldMkLst>
      </pc:sldChg>
      <pc:sldChg chg="addSp delSp add del mod">
        <pc:chgData name="Alon Pinheiro" userId="68d1182545d76c74" providerId="LiveId" clId="{5CBBF046-A785-4122-8B4D-52DC7C91FA70}" dt="2021-12-28T14:04:29.647" v="492" actId="2890"/>
        <pc:sldMkLst>
          <pc:docMk/>
          <pc:sldMk cId="2708047874" sldId="319"/>
        </pc:sldMkLst>
        <pc:spChg chg="add del">
          <ac:chgData name="Alon Pinheiro" userId="68d1182545d76c74" providerId="LiveId" clId="{5CBBF046-A785-4122-8B4D-52DC7C91FA70}" dt="2021-12-28T14:04:28.816" v="490" actId="478"/>
          <ac:spMkLst>
            <pc:docMk/>
            <pc:sldMk cId="2708047874" sldId="319"/>
            <ac:spMk id="23" creationId="{9A70D87F-A4E5-4DAC-8236-F29F4FBE14F7}"/>
          </ac:spMkLst>
        </pc:spChg>
        <pc:picChg chg="add del">
          <ac:chgData name="Alon Pinheiro" userId="68d1182545d76c74" providerId="LiveId" clId="{5CBBF046-A785-4122-8B4D-52DC7C91FA70}" dt="2021-12-28T14:04:29.190" v="491" actId="478"/>
          <ac:picMkLst>
            <pc:docMk/>
            <pc:sldMk cId="2708047874" sldId="319"/>
            <ac:picMk id="11" creationId="{108AE743-B961-4517-8A51-96702F1EB05B}"/>
          </ac:picMkLst>
        </pc:picChg>
      </pc:sldChg>
      <pc:sldChg chg="addSp delSp modSp add mod">
        <pc:chgData name="Alon Pinheiro" userId="68d1182545d76c74" providerId="LiveId" clId="{5CBBF046-A785-4122-8B4D-52DC7C91FA70}" dt="2021-12-28T14:16:18.402" v="628" actId="478"/>
        <pc:sldMkLst>
          <pc:docMk/>
          <pc:sldMk cId="3396046530" sldId="319"/>
        </pc:sldMkLst>
        <pc:spChg chg="mod">
          <ac:chgData name="Alon Pinheiro" userId="68d1182545d76c74" providerId="LiveId" clId="{5CBBF046-A785-4122-8B4D-52DC7C91FA70}" dt="2021-12-28T14:14:19.216" v="614" actId="207"/>
          <ac:spMkLst>
            <pc:docMk/>
            <pc:sldMk cId="3396046530" sldId="319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8T14:16:18.402" v="628" actId="478"/>
          <ac:spMkLst>
            <pc:docMk/>
            <pc:sldMk cId="3396046530" sldId="319"/>
            <ac:spMk id="21" creationId="{7CE7BCC9-3732-4A22-ADB2-157301A46BE5}"/>
          </ac:spMkLst>
        </pc:spChg>
        <pc:spChg chg="mod">
          <ac:chgData name="Alon Pinheiro" userId="68d1182545d76c74" providerId="LiveId" clId="{5CBBF046-A785-4122-8B4D-52DC7C91FA70}" dt="2021-12-28T14:07:42.943" v="526" actId="14861"/>
          <ac:spMkLst>
            <pc:docMk/>
            <pc:sldMk cId="3396046530" sldId="319"/>
            <ac:spMk id="22" creationId="{59CBF54E-FA75-49DF-9806-53D1A5130D7E}"/>
          </ac:spMkLst>
        </pc:spChg>
        <pc:spChg chg="del">
          <ac:chgData name="Alon Pinheiro" userId="68d1182545d76c74" providerId="LiveId" clId="{5CBBF046-A785-4122-8B4D-52DC7C91FA70}" dt="2021-12-28T14:05:04.178" v="501" actId="478"/>
          <ac:spMkLst>
            <pc:docMk/>
            <pc:sldMk cId="3396046530" sldId="319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8T14:16:11.357" v="627" actId="14861"/>
          <ac:spMkLst>
            <pc:docMk/>
            <pc:sldMk cId="3396046530" sldId="319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8T14:09:10.218" v="529" actId="1076"/>
          <ac:spMkLst>
            <pc:docMk/>
            <pc:sldMk cId="3396046530" sldId="319"/>
            <ac:spMk id="38" creationId="{A284B6C4-FEBF-4E9E-AFDA-1EDF79C42EFE}"/>
          </ac:spMkLst>
        </pc:spChg>
        <pc:picChg chg="add mod">
          <ac:chgData name="Alon Pinheiro" userId="68d1182545d76c74" providerId="LiveId" clId="{5CBBF046-A785-4122-8B4D-52DC7C91FA70}" dt="2021-12-28T14:04:55.233" v="500" actId="14100"/>
          <ac:picMkLst>
            <pc:docMk/>
            <pc:sldMk cId="3396046530" sldId="319"/>
            <ac:picMk id="3" creationId="{2E00AA96-C37E-4650-9E6A-B5EECF81F6A3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13" creationId="{F872211C-4481-436E-93FA-54433E9C845A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24" creationId="{07FA94E2-A302-4AD4-934D-A45B3A8AC360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29" creationId="{29228A06-6B36-462D-B6D4-8943B3D82E70}"/>
          </ac:picMkLst>
        </pc:picChg>
        <pc:picChg chg="mod">
          <ac:chgData name="Alon Pinheiro" userId="68d1182545d76c74" providerId="LiveId" clId="{5CBBF046-A785-4122-8B4D-52DC7C91FA70}" dt="2021-12-28T14:07:13.046" v="522"/>
          <ac:picMkLst>
            <pc:docMk/>
            <pc:sldMk cId="3396046530" sldId="319"/>
            <ac:picMk id="31" creationId="{2B1AA993-CFF7-43EB-A18C-73CE873BB811}"/>
          </ac:picMkLst>
        </pc:picChg>
      </pc:sldChg>
      <pc:sldChg chg="addSp delSp modSp add mod ord">
        <pc:chgData name="Alon Pinheiro" userId="68d1182545d76c74" providerId="LiveId" clId="{5CBBF046-A785-4122-8B4D-52DC7C91FA70}" dt="2021-12-28T17:02:59.927" v="1963"/>
        <pc:sldMkLst>
          <pc:docMk/>
          <pc:sldMk cId="1460612354" sldId="320"/>
        </pc:sldMkLst>
        <pc:spChg chg="mod">
          <ac:chgData name="Alon Pinheiro" userId="68d1182545d76c74" providerId="LiveId" clId="{5CBBF046-A785-4122-8B4D-52DC7C91FA70}" dt="2021-12-28T14:44:49.887" v="637" actId="208"/>
          <ac:spMkLst>
            <pc:docMk/>
            <pc:sldMk cId="1460612354" sldId="320"/>
            <ac:spMk id="4" creationId="{FA5C1A16-C3EC-4FF1-AF20-3819E1CE4E09}"/>
          </ac:spMkLst>
        </pc:spChg>
        <pc:spChg chg="mod">
          <ac:chgData name="Alon Pinheiro" userId="68d1182545d76c74" providerId="LiveId" clId="{5CBBF046-A785-4122-8B4D-52DC7C91FA70}" dt="2021-12-28T16:44:23.423" v="911" actId="207"/>
          <ac:spMkLst>
            <pc:docMk/>
            <pc:sldMk cId="1460612354" sldId="320"/>
            <ac:spMk id="10" creationId="{FE368027-CCF7-47BA-A3B2-201EF9F46BD5}"/>
          </ac:spMkLst>
        </pc:spChg>
        <pc:spChg chg="mod">
          <ac:chgData name="Alon Pinheiro" userId="68d1182545d76c74" providerId="LiveId" clId="{5CBBF046-A785-4122-8B4D-52DC7C91FA70}" dt="2021-12-28T15:20:40.128" v="890" actId="207"/>
          <ac:spMkLst>
            <pc:docMk/>
            <pc:sldMk cId="1460612354" sldId="320"/>
            <ac:spMk id="16" creationId="{B18007EE-88FA-4A59-8982-0412799B0C32}"/>
          </ac:spMkLst>
        </pc:spChg>
        <pc:spChg chg="mod">
          <ac:chgData name="Alon Pinheiro" userId="68d1182545d76c74" providerId="LiveId" clId="{5CBBF046-A785-4122-8B4D-52DC7C91FA70}" dt="2021-12-28T15:20:44.833" v="891" actId="207"/>
          <ac:spMkLst>
            <pc:docMk/>
            <pc:sldMk cId="1460612354" sldId="320"/>
            <ac:spMk id="19" creationId="{86EA50C4-B427-4794-8B97-A398495E94D3}"/>
          </ac:spMkLst>
        </pc:spChg>
        <pc:spChg chg="mod">
          <ac:chgData name="Alon Pinheiro" userId="68d1182545d76c74" providerId="LiveId" clId="{5CBBF046-A785-4122-8B4D-52DC7C91FA70}" dt="2021-12-28T15:20:50.208" v="892" actId="207"/>
          <ac:spMkLst>
            <pc:docMk/>
            <pc:sldMk cId="1460612354" sldId="320"/>
            <ac:spMk id="20" creationId="{7393A0DD-0485-4348-A59B-FE943E024B30}"/>
          </ac:spMkLst>
        </pc:spChg>
        <pc:spChg chg="add del mod">
          <ac:chgData name="Alon Pinheiro" userId="68d1182545d76c74" providerId="LiveId" clId="{5CBBF046-A785-4122-8B4D-52DC7C91FA70}" dt="2021-12-28T14:51:05.411" v="721"/>
          <ac:spMkLst>
            <pc:docMk/>
            <pc:sldMk cId="1460612354" sldId="320"/>
            <ac:spMk id="21" creationId="{B4AD98A0-3318-494D-91FE-F3F7E6B1B92C}"/>
          </ac:spMkLst>
        </pc:spChg>
        <pc:spChg chg="mod">
          <ac:chgData name="Alon Pinheiro" userId="68d1182545d76c74" providerId="LiveId" clId="{5CBBF046-A785-4122-8B4D-52DC7C91FA70}" dt="2021-12-28T17:02:31.352" v="1962" actId="207"/>
          <ac:spMkLst>
            <pc:docMk/>
            <pc:sldMk cId="1460612354" sldId="320"/>
            <ac:spMk id="22" creationId="{59CBF54E-FA75-49DF-9806-53D1A5130D7E}"/>
          </ac:spMkLst>
        </pc:spChg>
        <pc:spChg chg="mod">
          <ac:chgData name="Alon Pinheiro" userId="68d1182545d76c74" providerId="LiveId" clId="{5CBBF046-A785-4122-8B4D-52DC7C91FA70}" dt="2021-12-28T14:44:47.234" v="636" actId="208"/>
          <ac:spMkLst>
            <pc:docMk/>
            <pc:sldMk cId="1460612354" sldId="320"/>
            <ac:spMk id="23" creationId="{9A70D87F-A4E5-4DAC-8236-F29F4FBE14F7}"/>
          </ac:spMkLst>
        </pc:spChg>
        <pc:spChg chg="mod">
          <ac:chgData name="Alon Pinheiro" userId="68d1182545d76c74" providerId="LiveId" clId="{5CBBF046-A785-4122-8B4D-52DC7C91FA70}" dt="2021-12-28T14:45:46.954" v="640" actId="14861"/>
          <ac:spMkLst>
            <pc:docMk/>
            <pc:sldMk cId="1460612354" sldId="320"/>
            <ac:spMk id="30" creationId="{19BEF8A9-A20F-4027-8987-5BEAA5E805AD}"/>
          </ac:spMkLst>
        </pc:spChg>
        <pc:spChg chg="mod">
          <ac:chgData name="Alon Pinheiro" userId="68d1182545d76c74" providerId="LiveId" clId="{5CBBF046-A785-4122-8B4D-52DC7C91FA70}" dt="2021-12-28T14:45:46.954" v="640" actId="14861"/>
          <ac:spMkLst>
            <pc:docMk/>
            <pc:sldMk cId="1460612354" sldId="320"/>
            <ac:spMk id="32" creationId="{718B71EA-AE5D-4355-9639-918A30C246A9}"/>
          </ac:spMkLst>
        </pc:spChg>
        <pc:spChg chg="mod">
          <ac:chgData name="Alon Pinheiro" userId="68d1182545d76c74" providerId="LiveId" clId="{5CBBF046-A785-4122-8B4D-52DC7C91FA70}" dt="2021-12-28T16:38:04.081" v="902" actId="108"/>
          <ac:spMkLst>
            <pc:docMk/>
            <pc:sldMk cId="1460612354" sldId="320"/>
            <ac:spMk id="38" creationId="{A284B6C4-FEBF-4E9E-AFDA-1EDF79C42EFE}"/>
          </ac:spMkLst>
        </pc:spChg>
        <pc:spChg chg="mod">
          <ac:chgData name="Alon Pinheiro" userId="68d1182545d76c74" providerId="LiveId" clId="{5CBBF046-A785-4122-8B4D-52DC7C91FA70}" dt="2021-12-28T16:37:49.196" v="900" actId="108"/>
          <ac:spMkLst>
            <pc:docMk/>
            <pc:sldMk cId="1460612354" sldId="320"/>
            <ac:spMk id="39" creationId="{4271E459-8802-4F91-8C66-429FBE8460FA}"/>
          </ac:spMkLst>
        </pc:spChg>
        <pc:spChg chg="mod">
          <ac:chgData name="Alon Pinheiro" userId="68d1182545d76c74" providerId="LiveId" clId="{5CBBF046-A785-4122-8B4D-52DC7C91FA70}" dt="2021-12-28T16:37:56.249" v="901" actId="108"/>
          <ac:spMkLst>
            <pc:docMk/>
            <pc:sldMk cId="1460612354" sldId="320"/>
            <ac:spMk id="43" creationId="{DD4F025F-34BB-4B69-AB4E-8EAEC1C3B462}"/>
          </ac:spMkLst>
        </pc:spChg>
        <pc:picChg chg="add mod">
          <ac:chgData name="Alon Pinheiro" userId="68d1182545d76c74" providerId="LiveId" clId="{5CBBF046-A785-4122-8B4D-52DC7C91FA70}" dt="2021-12-28T14:54:32.141" v="784" actId="1038"/>
          <ac:picMkLst>
            <pc:docMk/>
            <pc:sldMk cId="1460612354" sldId="320"/>
            <ac:picMk id="3" creationId="{9ACF3132-6CD2-4932-A51D-DE9242465D1C}"/>
          </ac:picMkLst>
        </pc:picChg>
        <pc:picChg chg="add mod">
          <ac:chgData name="Alon Pinheiro" userId="68d1182545d76c74" providerId="LiveId" clId="{5CBBF046-A785-4122-8B4D-52DC7C91FA70}" dt="2021-12-28T14:56:20.085" v="821" actId="1038"/>
          <ac:picMkLst>
            <pc:docMk/>
            <pc:sldMk cId="1460612354" sldId="320"/>
            <ac:picMk id="6" creationId="{97A10D31-EDA7-49C3-8281-7F5B6D80BC8C}"/>
          </ac:picMkLst>
        </pc:picChg>
        <pc:picChg chg="add mod">
          <ac:chgData name="Alon Pinheiro" userId="68d1182545d76c74" providerId="LiveId" clId="{5CBBF046-A785-4122-8B4D-52DC7C91FA70}" dt="2021-12-28T16:37:24.548" v="899" actId="1037"/>
          <ac:picMkLst>
            <pc:docMk/>
            <pc:sldMk cId="1460612354" sldId="320"/>
            <ac:picMk id="8" creationId="{7941E31F-CDBC-4B74-A76B-51A0650494F1}"/>
          </ac:picMkLst>
        </pc:picChg>
        <pc:picChg chg="mod">
          <ac:chgData name="Alon Pinheiro" userId="68d1182545d76c74" providerId="LiveId" clId="{5CBBF046-A785-4122-8B4D-52DC7C91FA70}" dt="2021-12-28T17:02:59.927" v="1963"/>
          <ac:picMkLst>
            <pc:docMk/>
            <pc:sldMk cId="1460612354" sldId="320"/>
            <ac:picMk id="11" creationId="{108AE743-B961-4517-8A51-96702F1EB05B}"/>
          </ac:picMkLst>
        </pc:picChg>
        <pc:picChg chg="add mod">
          <ac:chgData name="Alon Pinheiro" userId="68d1182545d76c74" providerId="LiveId" clId="{5CBBF046-A785-4122-8B4D-52DC7C91FA70}" dt="2021-12-28T14:58:19.422" v="887" actId="1038"/>
          <ac:picMkLst>
            <pc:docMk/>
            <pc:sldMk cId="1460612354" sldId="320"/>
            <ac:picMk id="12" creationId="{93FCF22B-1C1E-4473-9376-217281E45374}"/>
          </ac:picMkLst>
        </pc:picChg>
        <pc:picChg chg="del mod">
          <ac:chgData name="Alon Pinheiro" userId="68d1182545d76c74" providerId="LiveId" clId="{5CBBF046-A785-4122-8B4D-52DC7C91FA70}" dt="2021-12-28T14:54:28.853" v="774" actId="478"/>
          <ac:picMkLst>
            <pc:docMk/>
            <pc:sldMk cId="1460612354" sldId="320"/>
            <ac:picMk id="13" creationId="{F872211C-4481-436E-93FA-54433E9C845A}"/>
          </ac:picMkLst>
        </pc:picChg>
        <pc:picChg chg="del mod">
          <ac:chgData name="Alon Pinheiro" userId="68d1182545d76c74" providerId="LiveId" clId="{5CBBF046-A785-4122-8B4D-52DC7C91FA70}" dt="2021-12-28T14:56:16.789" v="812" actId="478"/>
          <ac:picMkLst>
            <pc:docMk/>
            <pc:sldMk cId="1460612354" sldId="320"/>
            <ac:picMk id="24" creationId="{07FA94E2-A302-4AD4-934D-A45B3A8AC360}"/>
          </ac:picMkLst>
        </pc:picChg>
        <pc:picChg chg="del mod">
          <ac:chgData name="Alon Pinheiro" userId="68d1182545d76c74" providerId="LiveId" clId="{5CBBF046-A785-4122-8B4D-52DC7C91FA70}" dt="2021-12-28T14:57:10.653" v="842" actId="478"/>
          <ac:picMkLst>
            <pc:docMk/>
            <pc:sldMk cId="1460612354" sldId="320"/>
            <ac:picMk id="29" creationId="{29228A06-6B36-462D-B6D4-8943B3D82E70}"/>
          </ac:picMkLst>
        </pc:picChg>
        <pc:picChg chg="del mod">
          <ac:chgData name="Alon Pinheiro" userId="68d1182545d76c74" providerId="LiveId" clId="{5CBBF046-A785-4122-8B4D-52DC7C91FA70}" dt="2021-12-28T14:58:15.229" v="877" actId="478"/>
          <ac:picMkLst>
            <pc:docMk/>
            <pc:sldMk cId="1460612354" sldId="320"/>
            <ac:picMk id="31" creationId="{2B1AA993-CFF7-43EB-A18C-73CE873BB8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1E607-FE7B-4E25-B45B-87B38F92F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D84DB-8EA2-4AB1-8FCA-17BF031D6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639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01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F9434B17-06F2-4F8B-95E5-7C1B9EC68AC6}"/>
              </a:ext>
            </a:extLst>
          </p:cNvPr>
          <p:cNvSpPr/>
          <p:nvPr/>
        </p:nvSpPr>
        <p:spPr>
          <a:xfrm rot="10800000"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3000">
                <a:srgbClr val="FFFFD6"/>
              </a:gs>
              <a:gs pos="78000">
                <a:srgbClr val="244B73"/>
              </a:gs>
              <a:gs pos="97260">
                <a:srgbClr val="18105B"/>
              </a:gs>
              <a:gs pos="25000">
                <a:srgbClr val="90EB8B"/>
              </a:gs>
              <a:gs pos="37000">
                <a:srgbClr val="3AD9CC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593136B-143C-44C1-815A-56DFD6CDBC5F}"/>
              </a:ext>
            </a:extLst>
          </p:cNvPr>
          <p:cNvSpPr/>
          <p:nvPr/>
        </p:nvSpPr>
        <p:spPr>
          <a:xfrm rot="10800000">
            <a:off x="0" y="0"/>
            <a:ext cx="12192000" cy="6858000"/>
          </a:xfrm>
          <a:prstGeom prst="roundRect">
            <a:avLst>
              <a:gd name="adj" fmla="val 2717"/>
            </a:avLst>
          </a:prstGeom>
          <a:gradFill flip="none" rotWithShape="1">
            <a:gsLst>
              <a:gs pos="100000">
                <a:srgbClr val="3C3CDC"/>
              </a:gs>
              <a:gs pos="0">
                <a:srgbClr val="131369"/>
              </a:gs>
            </a:gsLst>
            <a:lin ang="16800000" scaled="0"/>
            <a:tileRect/>
          </a:gra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A21FFB-743A-4DBE-997B-D88D0105047C}"/>
              </a:ext>
            </a:extLst>
          </p:cNvPr>
          <p:cNvSpPr/>
          <p:nvPr/>
        </p:nvSpPr>
        <p:spPr>
          <a:xfrm rot="10800000">
            <a:off x="125493" y="807395"/>
            <a:ext cx="3111765" cy="1900592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0845CD-584C-4B7E-92F2-30F20CAC6572}"/>
              </a:ext>
            </a:extLst>
          </p:cNvPr>
          <p:cNvSpPr txBox="1"/>
          <p:nvPr/>
        </p:nvSpPr>
        <p:spPr>
          <a:xfrm>
            <a:off x="1923143" y="-20897"/>
            <a:ext cx="8345714" cy="707886"/>
          </a:xfrm>
          <a:prstGeom prst="rect">
            <a:avLst/>
          </a:prstGeom>
          <a:noFill/>
          <a:effectLst>
            <a:glow rad="889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60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glow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  <a:uLnTx/>
                <a:uFillTx/>
                <a:latin typeface="Athletic" pitchFamily="2" charset="0"/>
              </a:rPr>
              <a:t>DASHBOARD </a:t>
            </a:r>
            <a:r>
              <a:rPr lang="pt-BR" sz="4000" spc="600" dirty="0">
                <a:solidFill>
                  <a:schemeClr val="bg1"/>
                </a:solidFill>
                <a:effectLst>
                  <a:glow>
                    <a:schemeClr val="accent5">
                      <a:lumMod val="20000"/>
                      <a:lumOff val="80000"/>
                      <a:alpha val="40000"/>
                    </a:schemeClr>
                  </a:glow>
                </a:effectLst>
                <a:latin typeface="Athletic" pitchFamily="2" charset="0"/>
              </a:rPr>
              <a:t>RH</a:t>
            </a:r>
            <a:endParaRPr kumimoji="0" lang="pt-BR" sz="4000" b="0" i="0" u="none" strike="noStrike" kern="1200" cap="none" spc="600" normalizeH="0" baseline="0" noProof="0" dirty="0">
              <a:ln>
                <a:noFill/>
              </a:ln>
              <a:solidFill>
                <a:schemeClr val="bg1"/>
              </a:solidFill>
              <a:effectLst>
                <a:glow>
                  <a:schemeClr val="accent5">
                    <a:lumMod val="20000"/>
                    <a:lumOff val="80000"/>
                    <a:alpha val="40000"/>
                  </a:schemeClr>
                </a:glow>
              </a:effectLst>
              <a:uLnTx/>
              <a:uFillTx/>
              <a:latin typeface="Athletic" pitchFamily="2" charset="0"/>
            </a:endParaRP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617ECDDD-C298-4401-9D94-E2218A6BC9EA}"/>
              </a:ext>
            </a:extLst>
          </p:cNvPr>
          <p:cNvSpPr/>
          <p:nvPr/>
        </p:nvSpPr>
        <p:spPr>
          <a:xfrm>
            <a:off x="123560" y="807392"/>
            <a:ext cx="3111767" cy="1900595"/>
          </a:xfrm>
          <a:prstGeom prst="ellipse">
            <a:avLst/>
          </a:prstGeom>
          <a:gradFill flip="none" rotWithShape="1">
            <a:gsLst>
              <a:gs pos="0">
                <a:srgbClr val="131369"/>
              </a:gs>
              <a:gs pos="50000">
                <a:srgbClr val="3C3CDC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723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36EF9CC-14C2-495E-869A-53BAF2DF6C57}"/>
              </a:ext>
            </a:extLst>
          </p:cNvPr>
          <p:cNvSpPr/>
          <p:nvPr/>
        </p:nvSpPr>
        <p:spPr>
          <a:xfrm rot="10800000">
            <a:off x="3319520" y="793120"/>
            <a:ext cx="3002137" cy="1914866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E0DFF26-FCC0-46AC-8AA6-18F5C3322D3F}"/>
              </a:ext>
            </a:extLst>
          </p:cNvPr>
          <p:cNvSpPr/>
          <p:nvPr/>
        </p:nvSpPr>
        <p:spPr>
          <a:xfrm rot="10800000">
            <a:off x="6425256" y="807392"/>
            <a:ext cx="5637040" cy="5875509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1E891AF-9E1E-4677-9B2C-E20BBCD7E40A}"/>
              </a:ext>
            </a:extLst>
          </p:cNvPr>
          <p:cNvSpPr/>
          <p:nvPr/>
        </p:nvSpPr>
        <p:spPr>
          <a:xfrm rot="10800000">
            <a:off x="125488" y="2811932"/>
            <a:ext cx="6196169" cy="3870969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C4C5742F-FE13-4461-9496-049A36F3FC0B}"/>
              </a:ext>
            </a:extLst>
          </p:cNvPr>
          <p:cNvGrpSpPr/>
          <p:nvPr/>
        </p:nvGrpSpPr>
        <p:grpSpPr>
          <a:xfrm>
            <a:off x="4719526" y="875687"/>
            <a:ext cx="1576026" cy="921168"/>
            <a:chOff x="5358545" y="896470"/>
            <a:chExt cx="3234293" cy="1890404"/>
          </a:xfrm>
        </p:grpSpPr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02C36722-15B5-465D-9BD9-EFCC91E019C4}"/>
                </a:ext>
              </a:extLst>
            </p:cNvPr>
            <p:cNvSpPr/>
            <p:nvPr/>
          </p:nvSpPr>
          <p:spPr>
            <a:xfrm>
              <a:off x="5358545" y="896470"/>
              <a:ext cx="2029060" cy="1050658"/>
            </a:xfrm>
            <a:custGeom>
              <a:avLst/>
              <a:gdLst>
                <a:gd name="connsiteX0" fmla="*/ 1962477 w 2029060"/>
                <a:gd name="connsiteY0" fmla="*/ 1050451 h 1050658"/>
                <a:gd name="connsiteX1" fmla="*/ 66213 w 2029060"/>
                <a:gd name="connsiteY1" fmla="*/ 1050451 h 1050658"/>
                <a:gd name="connsiteX2" fmla="*/ -186 w 2029060"/>
                <a:gd name="connsiteY2" fmla="*/ 984052 h 1050658"/>
                <a:gd name="connsiteX3" fmla="*/ -186 w 2029060"/>
                <a:gd name="connsiteY3" fmla="*/ 66191 h 1050658"/>
                <a:gd name="connsiteX4" fmla="*/ 66213 w 2029060"/>
                <a:gd name="connsiteY4" fmla="*/ -208 h 1050658"/>
                <a:gd name="connsiteX5" fmla="*/ 1962477 w 2029060"/>
                <a:gd name="connsiteY5" fmla="*/ -208 h 1050658"/>
                <a:gd name="connsiteX6" fmla="*/ 2028875 w 2029060"/>
                <a:gd name="connsiteY6" fmla="*/ 66191 h 1050658"/>
                <a:gd name="connsiteX7" fmla="*/ 2028875 w 2029060"/>
                <a:gd name="connsiteY7" fmla="*/ 984052 h 1050658"/>
                <a:gd name="connsiteX8" fmla="*/ 1962477 w 2029060"/>
                <a:gd name="connsiteY8" fmla="*/ 1050451 h 1050658"/>
                <a:gd name="connsiteX9" fmla="*/ 66213 w 2029060"/>
                <a:gd name="connsiteY9" fmla="*/ 7604 h 1050658"/>
                <a:gd name="connsiteX10" fmla="*/ 7626 w 2029060"/>
                <a:gd name="connsiteY10" fmla="*/ 66191 h 1050658"/>
                <a:gd name="connsiteX11" fmla="*/ 7626 w 2029060"/>
                <a:gd name="connsiteY11" fmla="*/ 984052 h 1050658"/>
                <a:gd name="connsiteX12" fmla="*/ 66213 w 2029060"/>
                <a:gd name="connsiteY12" fmla="*/ 1042639 h 1050658"/>
                <a:gd name="connsiteX13" fmla="*/ 1962477 w 2029060"/>
                <a:gd name="connsiteY13" fmla="*/ 1042639 h 1050658"/>
                <a:gd name="connsiteX14" fmla="*/ 2021063 w 2029060"/>
                <a:gd name="connsiteY14" fmla="*/ 984052 h 1050658"/>
                <a:gd name="connsiteX15" fmla="*/ 2021063 w 2029060"/>
                <a:gd name="connsiteY15" fmla="*/ 66191 h 1050658"/>
                <a:gd name="connsiteX16" fmla="*/ 1962477 w 2029060"/>
                <a:gd name="connsiteY16" fmla="*/ 7604 h 1050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29060" h="1050658">
                  <a:moveTo>
                    <a:pt x="1962477" y="1050451"/>
                  </a:moveTo>
                  <a:lnTo>
                    <a:pt x="66213" y="1050451"/>
                  </a:lnTo>
                  <a:cubicBezTo>
                    <a:pt x="29557" y="1050408"/>
                    <a:pt x="-147" y="1020704"/>
                    <a:pt x="-186" y="984052"/>
                  </a:cubicBezTo>
                  <a:lnTo>
                    <a:pt x="-186" y="66191"/>
                  </a:lnTo>
                  <a:cubicBezTo>
                    <a:pt x="-147" y="29539"/>
                    <a:pt x="29557" y="-165"/>
                    <a:pt x="66213" y="-208"/>
                  </a:cubicBezTo>
                  <a:lnTo>
                    <a:pt x="1962477" y="-208"/>
                  </a:lnTo>
                  <a:cubicBezTo>
                    <a:pt x="1999128" y="-165"/>
                    <a:pt x="2028832" y="29539"/>
                    <a:pt x="2028875" y="66191"/>
                  </a:cubicBezTo>
                  <a:lnTo>
                    <a:pt x="2028875" y="984052"/>
                  </a:lnTo>
                  <a:cubicBezTo>
                    <a:pt x="2028832" y="1020704"/>
                    <a:pt x="1999128" y="1050408"/>
                    <a:pt x="1962477" y="1050451"/>
                  </a:cubicBezTo>
                  <a:close/>
                  <a:moveTo>
                    <a:pt x="66213" y="7604"/>
                  </a:moveTo>
                  <a:cubicBezTo>
                    <a:pt x="33873" y="7639"/>
                    <a:pt x="7661" y="33851"/>
                    <a:pt x="7626" y="66191"/>
                  </a:cubicBezTo>
                  <a:lnTo>
                    <a:pt x="7626" y="984052"/>
                  </a:lnTo>
                  <a:cubicBezTo>
                    <a:pt x="7661" y="1016392"/>
                    <a:pt x="33873" y="1042604"/>
                    <a:pt x="66213" y="1042639"/>
                  </a:cubicBezTo>
                  <a:lnTo>
                    <a:pt x="1962477" y="1042639"/>
                  </a:lnTo>
                  <a:cubicBezTo>
                    <a:pt x="1994817" y="1042604"/>
                    <a:pt x="2021028" y="1016392"/>
                    <a:pt x="2021063" y="984052"/>
                  </a:cubicBezTo>
                  <a:lnTo>
                    <a:pt x="2021063" y="66191"/>
                  </a:lnTo>
                  <a:cubicBezTo>
                    <a:pt x="2021028" y="33851"/>
                    <a:pt x="1994817" y="7639"/>
                    <a:pt x="1962477" y="7604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72B8929A-4D97-44FD-A126-FFF9F6F37EE2}"/>
                </a:ext>
              </a:extLst>
            </p:cNvPr>
            <p:cNvSpPr/>
            <p:nvPr/>
          </p:nvSpPr>
          <p:spPr>
            <a:xfrm>
              <a:off x="5687609" y="1054654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B180B0AE-8476-4FCE-9D67-99D2A131E8D8}"/>
                </a:ext>
              </a:extLst>
            </p:cNvPr>
            <p:cNvSpPr/>
            <p:nvPr/>
          </p:nvSpPr>
          <p:spPr>
            <a:xfrm>
              <a:off x="5687609" y="1187451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7E70DE68-D8B0-470A-B690-B2D8A2D17AC0}"/>
                </a:ext>
              </a:extLst>
            </p:cNvPr>
            <p:cNvSpPr/>
            <p:nvPr/>
          </p:nvSpPr>
          <p:spPr>
            <a:xfrm>
              <a:off x="5687609" y="1320248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FAA1A124-2059-4FEA-BA8B-753500D6F419}"/>
                </a:ext>
              </a:extLst>
            </p:cNvPr>
            <p:cNvSpPr/>
            <p:nvPr/>
          </p:nvSpPr>
          <p:spPr>
            <a:xfrm>
              <a:off x="5687609" y="1453045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0FC62E30-73D2-4E72-A413-B4E024424B28}"/>
                </a:ext>
              </a:extLst>
            </p:cNvPr>
            <p:cNvSpPr/>
            <p:nvPr/>
          </p:nvSpPr>
          <p:spPr>
            <a:xfrm>
              <a:off x="6279337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325CFAFF-3FAD-449D-BB58-F3C52F01B902}"/>
                </a:ext>
              </a:extLst>
            </p:cNvPr>
            <p:cNvSpPr/>
            <p:nvPr/>
          </p:nvSpPr>
          <p:spPr>
            <a:xfrm>
              <a:off x="6025460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F3DE9997-5346-45E5-B32A-E3AD34BBFDA2}"/>
                </a:ext>
              </a:extLst>
            </p:cNvPr>
            <p:cNvSpPr/>
            <p:nvPr/>
          </p:nvSpPr>
          <p:spPr>
            <a:xfrm>
              <a:off x="6802714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39ABF89C-5565-49AD-906A-099E63D8CAB9}"/>
                </a:ext>
              </a:extLst>
            </p:cNvPr>
            <p:cNvSpPr/>
            <p:nvPr/>
          </p:nvSpPr>
          <p:spPr>
            <a:xfrm>
              <a:off x="6537119" y="1718639"/>
              <a:ext cx="70304" cy="70304"/>
            </a:xfrm>
            <a:custGeom>
              <a:avLst/>
              <a:gdLst>
                <a:gd name="connsiteX0" fmla="*/ 70304 w 70304"/>
                <a:gd name="connsiteY0" fmla="*/ 35152 h 70304"/>
                <a:gd name="connsiteX1" fmla="*/ 35152 w 70304"/>
                <a:gd name="connsiteY1" fmla="*/ 70304 h 70304"/>
                <a:gd name="connsiteX2" fmla="*/ 0 w 70304"/>
                <a:gd name="connsiteY2" fmla="*/ 35152 h 70304"/>
                <a:gd name="connsiteX3" fmla="*/ 35152 w 70304"/>
                <a:gd name="connsiteY3" fmla="*/ 0 h 70304"/>
                <a:gd name="connsiteX4" fmla="*/ 70304 w 70304"/>
                <a:gd name="connsiteY4" fmla="*/ 35152 h 7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304" h="70304">
                  <a:moveTo>
                    <a:pt x="70304" y="35152"/>
                  </a:moveTo>
                  <a:cubicBezTo>
                    <a:pt x="70304" y="54566"/>
                    <a:pt x="54566" y="70304"/>
                    <a:pt x="35152" y="70304"/>
                  </a:cubicBezTo>
                  <a:cubicBezTo>
                    <a:pt x="15738" y="70304"/>
                    <a:pt x="0" y="54566"/>
                    <a:pt x="0" y="35152"/>
                  </a:cubicBezTo>
                  <a:cubicBezTo>
                    <a:pt x="0" y="15738"/>
                    <a:pt x="15738" y="0"/>
                    <a:pt x="35152" y="0"/>
                  </a:cubicBezTo>
                  <a:cubicBezTo>
                    <a:pt x="54566" y="0"/>
                    <a:pt x="70304" y="15738"/>
                    <a:pt x="70304" y="35152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86972470-DDE9-44AA-9CF4-3FDA7C6DA1BC}"/>
                </a:ext>
              </a:extLst>
            </p:cNvPr>
            <p:cNvSpPr/>
            <p:nvPr/>
          </p:nvSpPr>
          <p:spPr>
            <a:xfrm>
              <a:off x="5894616" y="1085901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2B31944A-21F2-484B-83E8-BBF6D9E99752}"/>
                </a:ext>
              </a:extLst>
            </p:cNvPr>
            <p:cNvSpPr/>
            <p:nvPr/>
          </p:nvSpPr>
          <p:spPr>
            <a:xfrm>
              <a:off x="5894616" y="1218698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60CD8FB4-84D6-454B-BBF1-2304E9F1BE13}"/>
                </a:ext>
              </a:extLst>
            </p:cNvPr>
            <p:cNvSpPr/>
            <p:nvPr/>
          </p:nvSpPr>
          <p:spPr>
            <a:xfrm>
              <a:off x="5894616" y="1351495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AB837D93-82B7-4595-B2B0-534942955A8B}"/>
                </a:ext>
              </a:extLst>
            </p:cNvPr>
            <p:cNvSpPr/>
            <p:nvPr/>
          </p:nvSpPr>
          <p:spPr>
            <a:xfrm>
              <a:off x="5894616" y="1484292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0AD17916-2D3E-4942-A035-D2B0A584ADEB}"/>
                </a:ext>
              </a:extLst>
            </p:cNvPr>
            <p:cNvSpPr/>
            <p:nvPr/>
          </p:nvSpPr>
          <p:spPr>
            <a:xfrm>
              <a:off x="5984449" y="1480386"/>
              <a:ext cx="152326" cy="144514"/>
            </a:xfrm>
            <a:custGeom>
              <a:avLst/>
              <a:gdLst>
                <a:gd name="connsiteX0" fmla="*/ 132611 w 152326"/>
                <a:gd name="connsiteY0" fmla="*/ 144306 h 144514"/>
                <a:gd name="connsiteX1" fmla="*/ 19343 w 152326"/>
                <a:gd name="connsiteY1" fmla="*/ 144306 h 144514"/>
                <a:gd name="connsiteX2" fmla="*/ -186 w 152326"/>
                <a:gd name="connsiteY2" fmla="*/ 124777 h 144514"/>
                <a:gd name="connsiteX3" fmla="*/ -186 w 152326"/>
                <a:gd name="connsiteY3" fmla="*/ 19321 h 144514"/>
                <a:gd name="connsiteX4" fmla="*/ 19343 w 152326"/>
                <a:gd name="connsiteY4" fmla="*/ -208 h 144514"/>
                <a:gd name="connsiteX5" fmla="*/ 132611 w 152326"/>
                <a:gd name="connsiteY5" fmla="*/ -208 h 144514"/>
                <a:gd name="connsiteX6" fmla="*/ 152140 w 152326"/>
                <a:gd name="connsiteY6" fmla="*/ 19321 h 144514"/>
                <a:gd name="connsiteX7" fmla="*/ 152140 w 152326"/>
                <a:gd name="connsiteY7" fmla="*/ 124777 h 144514"/>
                <a:gd name="connsiteX8" fmla="*/ 132611 w 152326"/>
                <a:gd name="connsiteY8" fmla="*/ 144306 h 14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144514">
                  <a:moveTo>
                    <a:pt x="132611" y="144306"/>
                  </a:moveTo>
                  <a:lnTo>
                    <a:pt x="19343" y="144306"/>
                  </a:lnTo>
                  <a:cubicBezTo>
                    <a:pt x="8563" y="144295"/>
                    <a:pt x="-174" y="135557"/>
                    <a:pt x="-186" y="124777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124777"/>
                  </a:lnTo>
                  <a:cubicBezTo>
                    <a:pt x="152128" y="135557"/>
                    <a:pt x="143391" y="144295"/>
                    <a:pt x="132611" y="144306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A6026CD5-D3BE-4D0A-B8FC-09CA7ADD8DFC}"/>
                </a:ext>
              </a:extLst>
            </p:cNvPr>
            <p:cNvSpPr/>
            <p:nvPr/>
          </p:nvSpPr>
          <p:spPr>
            <a:xfrm>
              <a:off x="6238326" y="1347589"/>
              <a:ext cx="152326" cy="277311"/>
            </a:xfrm>
            <a:custGeom>
              <a:avLst/>
              <a:gdLst>
                <a:gd name="connsiteX0" fmla="*/ 132611 w 152326"/>
                <a:gd name="connsiteY0" fmla="*/ 277103 h 277311"/>
                <a:gd name="connsiteX1" fmla="*/ 19343 w 152326"/>
                <a:gd name="connsiteY1" fmla="*/ 277103 h 277311"/>
                <a:gd name="connsiteX2" fmla="*/ -186 w 152326"/>
                <a:gd name="connsiteY2" fmla="*/ 257575 h 277311"/>
                <a:gd name="connsiteX3" fmla="*/ -186 w 152326"/>
                <a:gd name="connsiteY3" fmla="*/ 19321 h 277311"/>
                <a:gd name="connsiteX4" fmla="*/ 19343 w 152326"/>
                <a:gd name="connsiteY4" fmla="*/ -208 h 277311"/>
                <a:gd name="connsiteX5" fmla="*/ 132611 w 152326"/>
                <a:gd name="connsiteY5" fmla="*/ -208 h 277311"/>
                <a:gd name="connsiteX6" fmla="*/ 152140 w 152326"/>
                <a:gd name="connsiteY6" fmla="*/ 19321 h 277311"/>
                <a:gd name="connsiteX7" fmla="*/ 152140 w 152326"/>
                <a:gd name="connsiteY7" fmla="*/ 257575 h 277311"/>
                <a:gd name="connsiteX8" fmla="*/ 132611 w 152326"/>
                <a:gd name="connsiteY8" fmla="*/ 277103 h 27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277311">
                  <a:moveTo>
                    <a:pt x="132611" y="277103"/>
                  </a:moveTo>
                  <a:lnTo>
                    <a:pt x="19343" y="277103"/>
                  </a:lnTo>
                  <a:cubicBezTo>
                    <a:pt x="8563" y="277092"/>
                    <a:pt x="-174" y="268355"/>
                    <a:pt x="-186" y="257575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257575"/>
                  </a:lnTo>
                  <a:cubicBezTo>
                    <a:pt x="152128" y="268355"/>
                    <a:pt x="143391" y="277092"/>
                    <a:pt x="132611" y="277103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54F85F85-B4C1-4AA9-A763-08A5FCF26A15}"/>
                </a:ext>
              </a:extLst>
            </p:cNvPr>
            <p:cNvSpPr/>
            <p:nvPr/>
          </p:nvSpPr>
          <p:spPr>
            <a:xfrm>
              <a:off x="6496109" y="1214792"/>
              <a:ext cx="152326" cy="410108"/>
            </a:xfrm>
            <a:custGeom>
              <a:avLst/>
              <a:gdLst>
                <a:gd name="connsiteX0" fmla="*/ 132611 w 152326"/>
                <a:gd name="connsiteY0" fmla="*/ 409901 h 410108"/>
                <a:gd name="connsiteX1" fmla="*/ 19343 w 152326"/>
                <a:gd name="connsiteY1" fmla="*/ 409901 h 410108"/>
                <a:gd name="connsiteX2" fmla="*/ -186 w 152326"/>
                <a:gd name="connsiteY2" fmla="*/ 390372 h 410108"/>
                <a:gd name="connsiteX3" fmla="*/ -186 w 152326"/>
                <a:gd name="connsiteY3" fmla="*/ 19321 h 410108"/>
                <a:gd name="connsiteX4" fmla="*/ 19343 w 152326"/>
                <a:gd name="connsiteY4" fmla="*/ -208 h 410108"/>
                <a:gd name="connsiteX5" fmla="*/ 132611 w 152326"/>
                <a:gd name="connsiteY5" fmla="*/ -208 h 410108"/>
                <a:gd name="connsiteX6" fmla="*/ 152140 w 152326"/>
                <a:gd name="connsiteY6" fmla="*/ 19321 h 410108"/>
                <a:gd name="connsiteX7" fmla="*/ 152140 w 152326"/>
                <a:gd name="connsiteY7" fmla="*/ 390372 h 410108"/>
                <a:gd name="connsiteX8" fmla="*/ 132611 w 152326"/>
                <a:gd name="connsiteY8" fmla="*/ 409901 h 410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410108">
                  <a:moveTo>
                    <a:pt x="132611" y="409901"/>
                  </a:moveTo>
                  <a:lnTo>
                    <a:pt x="19343" y="409901"/>
                  </a:lnTo>
                  <a:cubicBezTo>
                    <a:pt x="8563" y="409889"/>
                    <a:pt x="-174" y="401152"/>
                    <a:pt x="-186" y="390372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390372"/>
                  </a:lnTo>
                  <a:cubicBezTo>
                    <a:pt x="152128" y="401152"/>
                    <a:pt x="143391" y="409889"/>
                    <a:pt x="132611" y="409901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07BAD7E6-0A9F-415E-91C7-A807009C4A59}"/>
                </a:ext>
              </a:extLst>
            </p:cNvPr>
            <p:cNvSpPr/>
            <p:nvPr/>
          </p:nvSpPr>
          <p:spPr>
            <a:xfrm>
              <a:off x="6761703" y="1085901"/>
              <a:ext cx="152326" cy="538999"/>
            </a:xfrm>
            <a:custGeom>
              <a:avLst/>
              <a:gdLst>
                <a:gd name="connsiteX0" fmla="*/ 132611 w 152326"/>
                <a:gd name="connsiteY0" fmla="*/ 538792 h 538999"/>
                <a:gd name="connsiteX1" fmla="*/ 19343 w 152326"/>
                <a:gd name="connsiteY1" fmla="*/ 538792 h 538999"/>
                <a:gd name="connsiteX2" fmla="*/ -186 w 152326"/>
                <a:gd name="connsiteY2" fmla="*/ 519263 h 538999"/>
                <a:gd name="connsiteX3" fmla="*/ -186 w 152326"/>
                <a:gd name="connsiteY3" fmla="*/ 19321 h 538999"/>
                <a:gd name="connsiteX4" fmla="*/ 19343 w 152326"/>
                <a:gd name="connsiteY4" fmla="*/ -208 h 538999"/>
                <a:gd name="connsiteX5" fmla="*/ 132611 w 152326"/>
                <a:gd name="connsiteY5" fmla="*/ -208 h 538999"/>
                <a:gd name="connsiteX6" fmla="*/ 152140 w 152326"/>
                <a:gd name="connsiteY6" fmla="*/ 19321 h 538999"/>
                <a:gd name="connsiteX7" fmla="*/ 152140 w 152326"/>
                <a:gd name="connsiteY7" fmla="*/ 519263 h 538999"/>
                <a:gd name="connsiteX8" fmla="*/ 132611 w 152326"/>
                <a:gd name="connsiteY8" fmla="*/ 538792 h 538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326" h="538999">
                  <a:moveTo>
                    <a:pt x="132611" y="538792"/>
                  </a:moveTo>
                  <a:lnTo>
                    <a:pt x="19343" y="538792"/>
                  </a:lnTo>
                  <a:cubicBezTo>
                    <a:pt x="8563" y="538780"/>
                    <a:pt x="-174" y="530043"/>
                    <a:pt x="-186" y="519263"/>
                  </a:cubicBezTo>
                  <a:lnTo>
                    <a:pt x="-186" y="19321"/>
                  </a:lnTo>
                  <a:cubicBezTo>
                    <a:pt x="-174" y="8541"/>
                    <a:pt x="8563" y="-196"/>
                    <a:pt x="19343" y="-208"/>
                  </a:cubicBezTo>
                  <a:lnTo>
                    <a:pt x="132611" y="-208"/>
                  </a:lnTo>
                  <a:cubicBezTo>
                    <a:pt x="143391" y="-196"/>
                    <a:pt x="152128" y="8541"/>
                    <a:pt x="152140" y="19321"/>
                  </a:cubicBezTo>
                  <a:lnTo>
                    <a:pt x="152140" y="519263"/>
                  </a:lnTo>
                  <a:cubicBezTo>
                    <a:pt x="152128" y="530043"/>
                    <a:pt x="143391" y="538780"/>
                    <a:pt x="132611" y="538792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433E7ACD-C780-4CA1-B497-CF1A2F02EE9D}"/>
                </a:ext>
              </a:extLst>
            </p:cNvPr>
            <p:cNvSpPr/>
            <p:nvPr/>
          </p:nvSpPr>
          <p:spPr>
            <a:xfrm>
              <a:off x="7898106" y="2239714"/>
              <a:ext cx="694732" cy="543494"/>
            </a:xfrm>
            <a:custGeom>
              <a:avLst/>
              <a:gdLst>
                <a:gd name="connsiteX0" fmla="*/ 51566 w 694732"/>
                <a:gd name="connsiteY0" fmla="*/ 524861 h 543494"/>
                <a:gd name="connsiteX1" fmla="*/ 701 w 694732"/>
                <a:gd name="connsiteY1" fmla="*/ 402657 h 543494"/>
                <a:gd name="connsiteX2" fmla="*/ 85902 w 694732"/>
                <a:gd name="connsiteY2" fmla="*/ 305367 h 543494"/>
                <a:gd name="connsiteX3" fmla="*/ 195744 w 694732"/>
                <a:gd name="connsiteY3" fmla="*/ 366411 h 543494"/>
                <a:gd name="connsiteX4" fmla="*/ 256925 w 694732"/>
                <a:gd name="connsiteY4" fmla="*/ 121459 h 543494"/>
                <a:gd name="connsiteX5" fmla="*/ 444766 w 694732"/>
                <a:gd name="connsiteY5" fmla="*/ 1118 h 543494"/>
                <a:gd name="connsiteX6" fmla="*/ 649528 w 694732"/>
                <a:gd name="connsiteY6" fmla="*/ 84702 h 543494"/>
                <a:gd name="connsiteX7" fmla="*/ 675501 w 694732"/>
                <a:gd name="connsiteY7" fmla="*/ 302188 h 543494"/>
                <a:gd name="connsiteX8" fmla="*/ 558015 w 694732"/>
                <a:gd name="connsiteY8" fmla="*/ 422178 h 543494"/>
                <a:gd name="connsiteX9" fmla="*/ 39434 w 694732"/>
                <a:gd name="connsiteY9" fmla="*/ 535626 h 543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4732" h="543494">
                  <a:moveTo>
                    <a:pt x="51566" y="524861"/>
                  </a:moveTo>
                  <a:cubicBezTo>
                    <a:pt x="16441" y="495185"/>
                    <a:pt x="-4892" y="448300"/>
                    <a:pt x="701" y="402657"/>
                  </a:cubicBezTo>
                  <a:cubicBezTo>
                    <a:pt x="6298" y="357017"/>
                    <a:pt x="40950" y="315058"/>
                    <a:pt x="85902" y="305367"/>
                  </a:cubicBezTo>
                  <a:cubicBezTo>
                    <a:pt x="130850" y="295673"/>
                    <a:pt x="182090" y="322502"/>
                    <a:pt x="195744" y="366411"/>
                  </a:cubicBezTo>
                  <a:cubicBezTo>
                    <a:pt x="203259" y="281757"/>
                    <a:pt x="211915" y="193552"/>
                    <a:pt x="256925" y="121459"/>
                  </a:cubicBezTo>
                  <a:cubicBezTo>
                    <a:pt x="297678" y="56182"/>
                    <a:pt x="368267" y="9472"/>
                    <a:pt x="444766" y="1118"/>
                  </a:cubicBezTo>
                  <a:cubicBezTo>
                    <a:pt x="521265" y="-7241"/>
                    <a:pt x="601811" y="24322"/>
                    <a:pt x="649528" y="84702"/>
                  </a:cubicBezTo>
                  <a:cubicBezTo>
                    <a:pt x="697217" y="145081"/>
                    <a:pt x="708896" y="232864"/>
                    <a:pt x="675501" y="302188"/>
                  </a:cubicBezTo>
                  <a:cubicBezTo>
                    <a:pt x="650895" y="353252"/>
                    <a:pt x="605533" y="391260"/>
                    <a:pt x="558015" y="422178"/>
                  </a:cubicBezTo>
                  <a:cubicBezTo>
                    <a:pt x="404474" y="521245"/>
                    <a:pt x="220320" y="561533"/>
                    <a:pt x="39434" y="535626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D1F4112B-B7B8-47EC-BBE5-613E1E7D4AA1}"/>
                </a:ext>
              </a:extLst>
            </p:cNvPr>
            <p:cNvSpPr/>
            <p:nvPr/>
          </p:nvSpPr>
          <p:spPr>
            <a:xfrm>
              <a:off x="8103990" y="2264253"/>
              <a:ext cx="380830" cy="507456"/>
            </a:xfrm>
            <a:custGeom>
              <a:avLst/>
              <a:gdLst>
                <a:gd name="connsiteX0" fmla="*/ 367988 w 380830"/>
                <a:gd name="connsiteY0" fmla="*/ 1533 h 507456"/>
                <a:gd name="connsiteX1" fmla="*/ 195102 w 380830"/>
                <a:gd name="connsiteY1" fmla="*/ 173208 h 507456"/>
                <a:gd name="connsiteX2" fmla="*/ 375 w 380830"/>
                <a:gd name="connsiteY2" fmla="*/ 498615 h 507456"/>
                <a:gd name="connsiteX3" fmla="*/ 14287 w 380830"/>
                <a:gd name="connsiteY3" fmla="*/ 502451 h 507456"/>
                <a:gd name="connsiteX4" fmla="*/ 378190 w 380830"/>
                <a:gd name="connsiteY4" fmla="*/ 11734 h 507456"/>
                <a:gd name="connsiteX5" fmla="*/ 367988 w 380830"/>
                <a:gd name="connsiteY5" fmla="*/ 1533 h 507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0830" h="507456">
                  <a:moveTo>
                    <a:pt x="367988" y="1533"/>
                  </a:moveTo>
                  <a:cubicBezTo>
                    <a:pt x="304867" y="52945"/>
                    <a:pt x="246959" y="110450"/>
                    <a:pt x="195102" y="173208"/>
                  </a:cubicBezTo>
                  <a:cubicBezTo>
                    <a:pt x="113948" y="271091"/>
                    <a:pt x="48275" y="380832"/>
                    <a:pt x="375" y="498615"/>
                  </a:cubicBezTo>
                  <a:cubicBezTo>
                    <a:pt x="-3133" y="507208"/>
                    <a:pt x="10823" y="510950"/>
                    <a:pt x="14287" y="502451"/>
                  </a:cubicBezTo>
                  <a:cubicBezTo>
                    <a:pt x="92661" y="311032"/>
                    <a:pt x="217775" y="142317"/>
                    <a:pt x="378190" y="11734"/>
                  </a:cubicBezTo>
                  <a:cubicBezTo>
                    <a:pt x="385396" y="5868"/>
                    <a:pt x="375132" y="-4287"/>
                    <a:pt x="367988" y="1533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112768D6-109B-477A-858C-ABA60B8BAF16}"/>
                </a:ext>
              </a:extLst>
            </p:cNvPr>
            <p:cNvSpPr/>
            <p:nvPr/>
          </p:nvSpPr>
          <p:spPr>
            <a:xfrm>
              <a:off x="6591091" y="1441427"/>
              <a:ext cx="1019226" cy="248147"/>
            </a:xfrm>
            <a:custGeom>
              <a:avLst/>
              <a:gdLst>
                <a:gd name="connsiteX0" fmla="*/ 988143 w 1019226"/>
                <a:gd name="connsiteY0" fmla="*/ 247937 h 248147"/>
                <a:gd name="connsiteX1" fmla="*/ 974918 w 1019226"/>
                <a:gd name="connsiteY1" fmla="*/ 246609 h 248147"/>
                <a:gd name="connsiteX2" fmla="*/ 974918 w 1019226"/>
                <a:gd name="connsiteY2" fmla="*/ 246609 h 248147"/>
                <a:gd name="connsiteX3" fmla="*/ 972532 w 1019226"/>
                <a:gd name="connsiteY3" fmla="*/ 246098 h 248147"/>
                <a:gd name="connsiteX4" fmla="*/ 16010 w 1019226"/>
                <a:gd name="connsiteY4" fmla="*/ 23389 h 248147"/>
                <a:gd name="connsiteX5" fmla="*/ -43 w 1019226"/>
                <a:gd name="connsiteY5" fmla="*/ 8184 h 248147"/>
                <a:gd name="connsiteX6" fmla="*/ 7921 w 1019226"/>
                <a:gd name="connsiteY6" fmla="*/ 833 h 248147"/>
                <a:gd name="connsiteX7" fmla="*/ 22068 w 1019226"/>
                <a:gd name="connsiteY7" fmla="*/ 517 h 248147"/>
                <a:gd name="connsiteX8" fmla="*/ 984527 w 1019226"/>
                <a:gd name="connsiteY8" fmla="*/ 201517 h 248147"/>
                <a:gd name="connsiteX9" fmla="*/ 1018776 w 1019226"/>
                <a:gd name="connsiteY9" fmla="*/ 231795 h 248147"/>
                <a:gd name="connsiteX10" fmla="*/ 1002618 w 1019226"/>
                <a:gd name="connsiteY10" fmla="*/ 246019 h 248147"/>
                <a:gd name="connsiteX11" fmla="*/ 988143 w 1019226"/>
                <a:gd name="connsiteY11" fmla="*/ 247937 h 248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19226" h="248147">
                  <a:moveTo>
                    <a:pt x="988143" y="247937"/>
                  </a:moveTo>
                  <a:cubicBezTo>
                    <a:pt x="983702" y="247926"/>
                    <a:pt x="979273" y="247480"/>
                    <a:pt x="974918" y="246609"/>
                  </a:cubicBezTo>
                  <a:lnTo>
                    <a:pt x="974918" y="246609"/>
                  </a:lnTo>
                  <a:cubicBezTo>
                    <a:pt x="974122" y="246453"/>
                    <a:pt x="973325" y="246281"/>
                    <a:pt x="972532" y="246098"/>
                  </a:cubicBezTo>
                  <a:lnTo>
                    <a:pt x="16010" y="23389"/>
                  </a:lnTo>
                  <a:cubicBezTo>
                    <a:pt x="5625" y="20971"/>
                    <a:pt x="-1281" y="14433"/>
                    <a:pt x="-43" y="8184"/>
                  </a:cubicBezTo>
                  <a:cubicBezTo>
                    <a:pt x="1024" y="4434"/>
                    <a:pt x="4097" y="1595"/>
                    <a:pt x="7921" y="833"/>
                  </a:cubicBezTo>
                  <a:cubicBezTo>
                    <a:pt x="12542" y="-440"/>
                    <a:pt x="17401" y="-546"/>
                    <a:pt x="22068" y="517"/>
                  </a:cubicBezTo>
                  <a:lnTo>
                    <a:pt x="984527" y="201517"/>
                  </a:lnTo>
                  <a:cubicBezTo>
                    <a:pt x="1006200" y="206044"/>
                    <a:pt x="1021241" y="219343"/>
                    <a:pt x="1018776" y="231795"/>
                  </a:cubicBezTo>
                  <a:cubicBezTo>
                    <a:pt x="1017487" y="238309"/>
                    <a:pt x="1011746" y="243364"/>
                    <a:pt x="1002618" y="246019"/>
                  </a:cubicBezTo>
                  <a:cubicBezTo>
                    <a:pt x="997908" y="247336"/>
                    <a:pt x="993033" y="247980"/>
                    <a:pt x="988143" y="247937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0C5CDF11-9635-4956-92F7-B97E06004F9B}"/>
                </a:ext>
              </a:extLst>
            </p:cNvPr>
            <p:cNvSpPr/>
            <p:nvPr/>
          </p:nvSpPr>
          <p:spPr>
            <a:xfrm>
              <a:off x="7357090" y="1580085"/>
              <a:ext cx="215979" cy="84096"/>
            </a:xfrm>
            <a:custGeom>
              <a:avLst/>
              <a:gdLst>
                <a:gd name="connsiteX0" fmla="*/ 19520 w 215979"/>
                <a:gd name="connsiteY0" fmla="*/ 78466 h 84096"/>
                <a:gd name="connsiteX1" fmla="*/ 73279 w 215979"/>
                <a:gd name="connsiteY1" fmla="*/ 64507 h 84096"/>
                <a:gd name="connsiteX2" fmla="*/ 76247 w 215979"/>
                <a:gd name="connsiteY2" fmla="*/ 58254 h 84096"/>
                <a:gd name="connsiteX3" fmla="*/ 215794 w 215979"/>
                <a:gd name="connsiteY3" fmla="*/ 61164 h 84096"/>
                <a:gd name="connsiteX4" fmla="*/ 177134 w 215979"/>
                <a:gd name="connsiteY4" fmla="*/ -208 h 84096"/>
                <a:gd name="connsiteX5" fmla="*/ 50547 w 215979"/>
                <a:gd name="connsiteY5" fmla="*/ 6440 h 84096"/>
                <a:gd name="connsiteX6" fmla="*/ 1451 w 215979"/>
                <a:gd name="connsiteY6" fmla="*/ 33054 h 84096"/>
                <a:gd name="connsiteX7" fmla="*/ 19520 w 215979"/>
                <a:gd name="connsiteY7" fmla="*/ 78466 h 8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5979" h="84096">
                  <a:moveTo>
                    <a:pt x="19520" y="78466"/>
                  </a:moveTo>
                  <a:cubicBezTo>
                    <a:pt x="38217" y="89457"/>
                    <a:pt x="62288" y="83208"/>
                    <a:pt x="73279" y="64507"/>
                  </a:cubicBezTo>
                  <a:cubicBezTo>
                    <a:pt x="74451" y="62515"/>
                    <a:pt x="75447" y="60422"/>
                    <a:pt x="76247" y="58254"/>
                  </a:cubicBezTo>
                  <a:lnTo>
                    <a:pt x="215794" y="61164"/>
                  </a:lnTo>
                  <a:lnTo>
                    <a:pt x="177134" y="-208"/>
                  </a:lnTo>
                  <a:lnTo>
                    <a:pt x="50547" y="6440"/>
                  </a:lnTo>
                  <a:cubicBezTo>
                    <a:pt x="29643" y="229"/>
                    <a:pt x="7662" y="12146"/>
                    <a:pt x="1451" y="33054"/>
                  </a:cubicBezTo>
                  <a:cubicBezTo>
                    <a:pt x="-3743" y="50548"/>
                    <a:pt x="3729" y="69319"/>
                    <a:pt x="19520" y="78466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ED0C21EA-CB62-4841-86FD-BF2685FAE0A7}"/>
                </a:ext>
              </a:extLst>
            </p:cNvPr>
            <p:cNvSpPr/>
            <p:nvPr/>
          </p:nvSpPr>
          <p:spPr>
            <a:xfrm>
              <a:off x="7436678" y="1480700"/>
              <a:ext cx="541249" cy="173050"/>
            </a:xfrm>
            <a:custGeom>
              <a:avLst/>
              <a:gdLst>
                <a:gd name="connsiteX0" fmla="*/ 542 w 541249"/>
                <a:gd name="connsiteY0" fmla="*/ 155562 h 173050"/>
                <a:gd name="connsiteX1" fmla="*/ -185 w 541249"/>
                <a:gd name="connsiteY1" fmla="*/ 112789 h 173050"/>
                <a:gd name="connsiteX2" fmla="*/ 15700 w 541249"/>
                <a:gd name="connsiteY2" fmla="*/ 94995 h 173050"/>
                <a:gd name="connsiteX3" fmla="*/ 266456 w 541249"/>
                <a:gd name="connsiteY3" fmla="*/ 70798 h 173050"/>
                <a:gd name="connsiteX4" fmla="*/ 475381 w 541249"/>
                <a:gd name="connsiteY4" fmla="*/ 2298 h 173050"/>
                <a:gd name="connsiteX5" fmla="*/ 538557 w 541249"/>
                <a:gd name="connsiteY5" fmla="*/ 34271 h 173050"/>
                <a:gd name="connsiteX6" fmla="*/ 506580 w 541249"/>
                <a:gd name="connsiteY6" fmla="*/ 97447 h 173050"/>
                <a:gd name="connsiteX7" fmla="*/ 505194 w 541249"/>
                <a:gd name="connsiteY7" fmla="*/ 97881 h 173050"/>
                <a:gd name="connsiteX8" fmla="*/ 273944 w 541249"/>
                <a:gd name="connsiteY8" fmla="*/ 166350 h 173050"/>
                <a:gd name="connsiteX9" fmla="*/ 18555 w 541249"/>
                <a:gd name="connsiteY9" fmla="*/ 172837 h 173050"/>
                <a:gd name="connsiteX10" fmla="*/ 1260 w 541249"/>
                <a:gd name="connsiteY10" fmla="*/ 160284 h 173050"/>
                <a:gd name="connsiteX11" fmla="*/ 542 w 541249"/>
                <a:gd name="connsiteY11" fmla="*/ 155562 h 1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1249" h="173050">
                  <a:moveTo>
                    <a:pt x="542" y="155562"/>
                  </a:moveTo>
                  <a:lnTo>
                    <a:pt x="-185" y="112789"/>
                  </a:lnTo>
                  <a:cubicBezTo>
                    <a:pt x="-294" y="103638"/>
                    <a:pt x="6600" y="95920"/>
                    <a:pt x="15700" y="94995"/>
                  </a:cubicBezTo>
                  <a:lnTo>
                    <a:pt x="266456" y="70798"/>
                  </a:lnTo>
                  <a:lnTo>
                    <a:pt x="475381" y="2298"/>
                  </a:lnTo>
                  <a:cubicBezTo>
                    <a:pt x="501655" y="-6318"/>
                    <a:pt x="529941" y="7997"/>
                    <a:pt x="538557" y="34271"/>
                  </a:cubicBezTo>
                  <a:cubicBezTo>
                    <a:pt x="547173" y="60549"/>
                    <a:pt x="532855" y="88831"/>
                    <a:pt x="506580" y="97447"/>
                  </a:cubicBezTo>
                  <a:cubicBezTo>
                    <a:pt x="506120" y="97600"/>
                    <a:pt x="505659" y="97744"/>
                    <a:pt x="505194" y="97881"/>
                  </a:cubicBezTo>
                  <a:lnTo>
                    <a:pt x="273944" y="166350"/>
                  </a:lnTo>
                  <a:lnTo>
                    <a:pt x="18555" y="172837"/>
                  </a:lnTo>
                  <a:cubicBezTo>
                    <a:pt x="10623" y="173028"/>
                    <a:pt x="3538" y="167888"/>
                    <a:pt x="1260" y="160284"/>
                  </a:cubicBezTo>
                  <a:cubicBezTo>
                    <a:pt x="807" y="158749"/>
                    <a:pt x="565" y="157159"/>
                    <a:pt x="542" y="155562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EB6852F2-6D43-488C-8A1E-C35968BF10E1}"/>
                </a:ext>
              </a:extLst>
            </p:cNvPr>
            <p:cNvSpPr/>
            <p:nvPr/>
          </p:nvSpPr>
          <p:spPr>
            <a:xfrm>
              <a:off x="7737824" y="2554452"/>
              <a:ext cx="70671" cy="184701"/>
            </a:xfrm>
            <a:custGeom>
              <a:avLst/>
              <a:gdLst>
                <a:gd name="connsiteX0" fmla="*/ 70664 w 70671"/>
                <a:gd name="connsiteY0" fmla="*/ 184701 h 184701"/>
                <a:gd name="connsiteX1" fmla="*/ 22778 w 70671"/>
                <a:gd name="connsiteY1" fmla="*/ 184697 h 184701"/>
                <a:gd name="connsiteX2" fmla="*/ 0 w 70671"/>
                <a:gd name="connsiteY2" fmla="*/ 0 h 184701"/>
                <a:gd name="connsiteX3" fmla="*/ 70671 w 70671"/>
                <a:gd name="connsiteY3" fmla="*/ 4 h 184701"/>
                <a:gd name="connsiteX4" fmla="*/ 70664 w 70671"/>
                <a:gd name="connsiteY4" fmla="*/ 184701 h 18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71" h="184701">
                  <a:moveTo>
                    <a:pt x="70664" y="184701"/>
                  </a:moveTo>
                  <a:lnTo>
                    <a:pt x="22778" y="184697"/>
                  </a:lnTo>
                  <a:lnTo>
                    <a:pt x="0" y="0"/>
                  </a:lnTo>
                  <a:lnTo>
                    <a:pt x="70671" y="4"/>
                  </a:lnTo>
                  <a:lnTo>
                    <a:pt x="70664" y="184701"/>
                  </a:ln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A5A46D11-775C-4DBE-B847-A4625EC1C822}"/>
                </a:ext>
              </a:extLst>
            </p:cNvPr>
            <p:cNvSpPr/>
            <p:nvPr/>
          </p:nvSpPr>
          <p:spPr>
            <a:xfrm>
              <a:off x="7666301" y="2723515"/>
              <a:ext cx="154400" cy="62055"/>
            </a:xfrm>
            <a:custGeom>
              <a:avLst/>
              <a:gdLst>
                <a:gd name="connsiteX0" fmla="*/ 154214 w 154400"/>
                <a:gd name="connsiteY0" fmla="*/ 61847 h 62055"/>
                <a:gd name="connsiteX1" fmla="*/ -186 w 154400"/>
                <a:gd name="connsiteY1" fmla="*/ 61839 h 62055"/>
                <a:gd name="connsiteX2" fmla="*/ -186 w 154400"/>
                <a:gd name="connsiteY2" fmla="*/ 59887 h 62055"/>
                <a:gd name="connsiteX3" fmla="*/ 59909 w 154400"/>
                <a:gd name="connsiteY3" fmla="*/ -208 h 62055"/>
                <a:gd name="connsiteX4" fmla="*/ 59913 w 154400"/>
                <a:gd name="connsiteY4" fmla="*/ -208 h 62055"/>
                <a:gd name="connsiteX5" fmla="*/ 59916 w 154400"/>
                <a:gd name="connsiteY5" fmla="*/ -208 h 62055"/>
                <a:gd name="connsiteX6" fmla="*/ 154214 w 154400"/>
                <a:gd name="connsiteY6" fmla="*/ -204 h 62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400" h="62055">
                  <a:moveTo>
                    <a:pt x="154214" y="61847"/>
                  </a:moveTo>
                  <a:lnTo>
                    <a:pt x="-186" y="61839"/>
                  </a:lnTo>
                  <a:lnTo>
                    <a:pt x="-186" y="59887"/>
                  </a:lnTo>
                  <a:cubicBezTo>
                    <a:pt x="-186" y="26699"/>
                    <a:pt x="26717" y="-208"/>
                    <a:pt x="59909" y="-208"/>
                  </a:cubicBezTo>
                  <a:cubicBezTo>
                    <a:pt x="59909" y="-208"/>
                    <a:pt x="59909" y="-208"/>
                    <a:pt x="59913" y="-208"/>
                  </a:cubicBezTo>
                  <a:lnTo>
                    <a:pt x="59916" y="-208"/>
                  </a:lnTo>
                  <a:lnTo>
                    <a:pt x="154214" y="-204"/>
                  </a:ln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18720C51-3620-4EB2-BE48-DDF614AB3C33}"/>
                </a:ext>
              </a:extLst>
            </p:cNvPr>
            <p:cNvSpPr/>
            <p:nvPr/>
          </p:nvSpPr>
          <p:spPr>
            <a:xfrm>
              <a:off x="7878432" y="2554452"/>
              <a:ext cx="70671" cy="184701"/>
            </a:xfrm>
            <a:custGeom>
              <a:avLst/>
              <a:gdLst>
                <a:gd name="connsiteX0" fmla="*/ 70664 w 70671"/>
                <a:gd name="connsiteY0" fmla="*/ 184701 h 184701"/>
                <a:gd name="connsiteX1" fmla="*/ 22778 w 70671"/>
                <a:gd name="connsiteY1" fmla="*/ 184697 h 184701"/>
                <a:gd name="connsiteX2" fmla="*/ 0 w 70671"/>
                <a:gd name="connsiteY2" fmla="*/ 0 h 184701"/>
                <a:gd name="connsiteX3" fmla="*/ 70671 w 70671"/>
                <a:gd name="connsiteY3" fmla="*/ 4 h 184701"/>
                <a:gd name="connsiteX4" fmla="*/ 70664 w 70671"/>
                <a:gd name="connsiteY4" fmla="*/ 184701 h 18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71" h="184701">
                  <a:moveTo>
                    <a:pt x="70664" y="184701"/>
                  </a:moveTo>
                  <a:lnTo>
                    <a:pt x="22778" y="184697"/>
                  </a:lnTo>
                  <a:lnTo>
                    <a:pt x="0" y="0"/>
                  </a:lnTo>
                  <a:lnTo>
                    <a:pt x="70671" y="4"/>
                  </a:lnTo>
                  <a:lnTo>
                    <a:pt x="70664" y="184701"/>
                  </a:ln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BF3D5AE4-7C39-42D8-9470-31D050D61FE1}"/>
                </a:ext>
              </a:extLst>
            </p:cNvPr>
            <p:cNvSpPr/>
            <p:nvPr/>
          </p:nvSpPr>
          <p:spPr>
            <a:xfrm>
              <a:off x="7806909" y="2723515"/>
              <a:ext cx="154400" cy="62055"/>
            </a:xfrm>
            <a:custGeom>
              <a:avLst/>
              <a:gdLst>
                <a:gd name="connsiteX0" fmla="*/ 154214 w 154400"/>
                <a:gd name="connsiteY0" fmla="*/ 61847 h 62055"/>
                <a:gd name="connsiteX1" fmla="*/ -186 w 154400"/>
                <a:gd name="connsiteY1" fmla="*/ 61839 h 62055"/>
                <a:gd name="connsiteX2" fmla="*/ -186 w 154400"/>
                <a:gd name="connsiteY2" fmla="*/ 59887 h 62055"/>
                <a:gd name="connsiteX3" fmla="*/ 59909 w 154400"/>
                <a:gd name="connsiteY3" fmla="*/ -208 h 62055"/>
                <a:gd name="connsiteX4" fmla="*/ 59913 w 154400"/>
                <a:gd name="connsiteY4" fmla="*/ -208 h 62055"/>
                <a:gd name="connsiteX5" fmla="*/ 59916 w 154400"/>
                <a:gd name="connsiteY5" fmla="*/ -208 h 62055"/>
                <a:gd name="connsiteX6" fmla="*/ 154214 w 154400"/>
                <a:gd name="connsiteY6" fmla="*/ -204 h 62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400" h="62055">
                  <a:moveTo>
                    <a:pt x="154214" y="61847"/>
                  </a:moveTo>
                  <a:lnTo>
                    <a:pt x="-186" y="61839"/>
                  </a:lnTo>
                  <a:lnTo>
                    <a:pt x="-186" y="59887"/>
                  </a:lnTo>
                  <a:cubicBezTo>
                    <a:pt x="-186" y="26699"/>
                    <a:pt x="26717" y="-208"/>
                    <a:pt x="59909" y="-208"/>
                  </a:cubicBezTo>
                  <a:cubicBezTo>
                    <a:pt x="59909" y="-208"/>
                    <a:pt x="59909" y="-208"/>
                    <a:pt x="59913" y="-208"/>
                  </a:cubicBezTo>
                  <a:lnTo>
                    <a:pt x="59916" y="-208"/>
                  </a:lnTo>
                  <a:lnTo>
                    <a:pt x="154214" y="-204"/>
                  </a:ln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DAB2D50D-2FF2-4F36-B667-AD166238EF57}"/>
                </a:ext>
              </a:extLst>
            </p:cNvPr>
            <p:cNvSpPr/>
            <p:nvPr/>
          </p:nvSpPr>
          <p:spPr>
            <a:xfrm>
              <a:off x="7692204" y="1926326"/>
              <a:ext cx="289028" cy="765535"/>
            </a:xfrm>
            <a:custGeom>
              <a:avLst/>
              <a:gdLst>
                <a:gd name="connsiteX0" fmla="*/ 288843 w 289028"/>
                <a:gd name="connsiteY0" fmla="*/ 66191 h 765535"/>
                <a:gd name="connsiteX1" fmla="*/ 277407 w 289028"/>
                <a:gd name="connsiteY1" fmla="*/ 744604 h 765535"/>
                <a:gd name="connsiteX2" fmla="*/ 261526 w 289028"/>
                <a:gd name="connsiteY2" fmla="*/ 759961 h 765535"/>
                <a:gd name="connsiteX3" fmla="*/ 260374 w 289028"/>
                <a:gd name="connsiteY3" fmla="*/ 759899 h 765535"/>
                <a:gd name="connsiteX4" fmla="*/ 204341 w 289028"/>
                <a:gd name="connsiteY4" fmla="*/ 754806 h 765535"/>
                <a:gd name="connsiteX5" fmla="*/ 190178 w 289028"/>
                <a:gd name="connsiteY5" fmla="*/ 740452 h 765535"/>
                <a:gd name="connsiteX6" fmla="*/ 157374 w 289028"/>
                <a:gd name="connsiteY6" fmla="*/ 317279 h 765535"/>
                <a:gd name="connsiteX7" fmla="*/ 153179 w 289028"/>
                <a:gd name="connsiteY7" fmla="*/ 313685 h 765535"/>
                <a:gd name="connsiteX8" fmla="*/ 149578 w 289028"/>
                <a:gd name="connsiteY8" fmla="*/ 317435 h 765535"/>
                <a:gd name="connsiteX9" fmla="*/ 133181 w 289028"/>
                <a:gd name="connsiteY9" fmla="*/ 750295 h 765535"/>
                <a:gd name="connsiteX10" fmla="*/ 117566 w 289028"/>
                <a:gd name="connsiteY10" fmla="*/ 765328 h 765535"/>
                <a:gd name="connsiteX11" fmla="*/ 57475 w 289028"/>
                <a:gd name="connsiteY11" fmla="*/ 765328 h 765535"/>
                <a:gd name="connsiteX12" fmla="*/ 41879 w 289028"/>
                <a:gd name="connsiteY12" fmla="*/ 750658 h 765535"/>
                <a:gd name="connsiteX13" fmla="*/ -186 w 289028"/>
                <a:gd name="connsiteY13" fmla="*/ 62285 h 765535"/>
                <a:gd name="connsiteX14" fmla="*/ 249785 w 289028"/>
                <a:gd name="connsiteY14" fmla="*/ -208 h 765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9028" h="765535">
                  <a:moveTo>
                    <a:pt x="288843" y="66191"/>
                  </a:moveTo>
                  <a:lnTo>
                    <a:pt x="277407" y="744604"/>
                  </a:lnTo>
                  <a:cubicBezTo>
                    <a:pt x="277262" y="753232"/>
                    <a:pt x="270150" y="760106"/>
                    <a:pt x="261526" y="759961"/>
                  </a:cubicBezTo>
                  <a:cubicBezTo>
                    <a:pt x="261139" y="759953"/>
                    <a:pt x="260756" y="759934"/>
                    <a:pt x="260374" y="759899"/>
                  </a:cubicBezTo>
                  <a:lnTo>
                    <a:pt x="204341" y="754806"/>
                  </a:lnTo>
                  <a:cubicBezTo>
                    <a:pt x="196752" y="754114"/>
                    <a:pt x="190764" y="748052"/>
                    <a:pt x="190178" y="740452"/>
                  </a:cubicBezTo>
                  <a:lnTo>
                    <a:pt x="157374" y="317279"/>
                  </a:lnTo>
                  <a:cubicBezTo>
                    <a:pt x="157206" y="315126"/>
                    <a:pt x="155327" y="313521"/>
                    <a:pt x="153179" y="313685"/>
                  </a:cubicBezTo>
                  <a:cubicBezTo>
                    <a:pt x="151199" y="313841"/>
                    <a:pt x="149652" y="315451"/>
                    <a:pt x="149578" y="317435"/>
                  </a:cubicBezTo>
                  <a:lnTo>
                    <a:pt x="133181" y="750295"/>
                  </a:lnTo>
                  <a:cubicBezTo>
                    <a:pt x="132861" y="758688"/>
                    <a:pt x="125967" y="765328"/>
                    <a:pt x="117566" y="765328"/>
                  </a:cubicBezTo>
                  <a:lnTo>
                    <a:pt x="57475" y="765328"/>
                  </a:lnTo>
                  <a:cubicBezTo>
                    <a:pt x="49214" y="765328"/>
                    <a:pt x="42383" y="758899"/>
                    <a:pt x="41879" y="750658"/>
                  </a:cubicBezTo>
                  <a:lnTo>
                    <a:pt x="-186" y="62285"/>
                  </a:lnTo>
                  <a:lnTo>
                    <a:pt x="249785" y="-208"/>
                  </a:ln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94D26A58-2D7D-4A6E-B56E-777C1004489C}"/>
                </a:ext>
              </a:extLst>
            </p:cNvPr>
            <p:cNvSpPr/>
            <p:nvPr/>
          </p:nvSpPr>
          <p:spPr>
            <a:xfrm>
              <a:off x="7703992" y="1163843"/>
              <a:ext cx="191860" cy="191860"/>
            </a:xfrm>
            <a:custGeom>
              <a:avLst/>
              <a:gdLst>
                <a:gd name="connsiteX0" fmla="*/ 191860 w 191860"/>
                <a:gd name="connsiteY0" fmla="*/ 95930 h 191860"/>
                <a:gd name="connsiteX1" fmla="*/ 95930 w 191860"/>
                <a:gd name="connsiteY1" fmla="*/ 191860 h 191860"/>
                <a:gd name="connsiteX2" fmla="*/ 0 w 191860"/>
                <a:gd name="connsiteY2" fmla="*/ 95930 h 191860"/>
                <a:gd name="connsiteX3" fmla="*/ 95930 w 191860"/>
                <a:gd name="connsiteY3" fmla="*/ 0 h 191860"/>
                <a:gd name="connsiteX4" fmla="*/ 191860 w 191860"/>
                <a:gd name="connsiteY4" fmla="*/ 95930 h 191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860" h="191860">
                  <a:moveTo>
                    <a:pt x="191860" y="95930"/>
                  </a:moveTo>
                  <a:cubicBezTo>
                    <a:pt x="191860" y="148911"/>
                    <a:pt x="148911" y="191860"/>
                    <a:pt x="95930" y="191860"/>
                  </a:cubicBezTo>
                  <a:cubicBezTo>
                    <a:pt x="42950" y="191860"/>
                    <a:pt x="0" y="148911"/>
                    <a:pt x="0" y="95930"/>
                  </a:cubicBezTo>
                  <a:cubicBezTo>
                    <a:pt x="0" y="42949"/>
                    <a:pt x="42950" y="0"/>
                    <a:pt x="95930" y="0"/>
                  </a:cubicBezTo>
                  <a:cubicBezTo>
                    <a:pt x="148911" y="0"/>
                    <a:pt x="191860" y="42949"/>
                    <a:pt x="191860" y="95930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9EFA4D71-DD95-44FC-B996-2F5E0A81E0E0}"/>
                </a:ext>
              </a:extLst>
            </p:cNvPr>
            <p:cNvSpPr/>
            <p:nvPr/>
          </p:nvSpPr>
          <p:spPr>
            <a:xfrm>
              <a:off x="7671828" y="1385434"/>
              <a:ext cx="325834" cy="632440"/>
            </a:xfrm>
            <a:custGeom>
              <a:avLst/>
              <a:gdLst>
                <a:gd name="connsiteX0" fmla="*/ 11629 w 325834"/>
                <a:gd name="connsiteY0" fmla="*/ 627264 h 632440"/>
                <a:gd name="connsiteX1" fmla="*/ 6301 w 325834"/>
                <a:gd name="connsiteY1" fmla="*/ 614902 h 632440"/>
                <a:gd name="connsiteX2" fmla="*/ -171 w 325834"/>
                <a:gd name="connsiteY2" fmla="*/ 152292 h 632440"/>
                <a:gd name="connsiteX3" fmla="*/ 75141 w 325834"/>
                <a:gd name="connsiteY3" fmla="*/ 45109 h 632440"/>
                <a:gd name="connsiteX4" fmla="*/ 159846 w 325834"/>
                <a:gd name="connsiteY4" fmla="*/ -163 h 632440"/>
                <a:gd name="connsiteX5" fmla="*/ 194912 w 325834"/>
                <a:gd name="connsiteY5" fmla="*/ 19065 h 632440"/>
                <a:gd name="connsiteX6" fmla="*/ 214902 w 325834"/>
                <a:gd name="connsiteY6" fmla="*/ 49050 h 632440"/>
                <a:gd name="connsiteX7" fmla="*/ 258959 w 325834"/>
                <a:gd name="connsiteY7" fmla="*/ 74875 h 632440"/>
                <a:gd name="connsiteX8" fmla="*/ 311570 w 325834"/>
                <a:gd name="connsiteY8" fmla="*/ 195240 h 632440"/>
                <a:gd name="connsiteX9" fmla="*/ 304790 w 325834"/>
                <a:gd name="connsiteY9" fmla="*/ 226092 h 632440"/>
                <a:gd name="connsiteX10" fmla="*/ 311422 w 325834"/>
                <a:gd name="connsiteY10" fmla="*/ 556757 h 632440"/>
                <a:gd name="connsiteX11" fmla="*/ 325069 w 325834"/>
                <a:gd name="connsiteY11" fmla="*/ 608797 h 632440"/>
                <a:gd name="connsiteX12" fmla="*/ 312531 w 325834"/>
                <a:gd name="connsiteY12" fmla="*/ 630256 h 632440"/>
                <a:gd name="connsiteX13" fmla="*/ 306719 w 325834"/>
                <a:gd name="connsiteY13" fmla="*/ 630779 h 632440"/>
                <a:gd name="connsiteX14" fmla="*/ 290870 w 325834"/>
                <a:gd name="connsiteY14" fmla="*/ 629561 h 632440"/>
                <a:gd name="connsiteX15" fmla="*/ 274727 w 325834"/>
                <a:gd name="connsiteY15" fmla="*/ 613789 h 632440"/>
                <a:gd name="connsiteX16" fmla="*/ 272102 w 325834"/>
                <a:gd name="connsiteY16" fmla="*/ 587554 h 632440"/>
                <a:gd name="connsiteX17" fmla="*/ 269966 w 325834"/>
                <a:gd name="connsiteY17" fmla="*/ 585804 h 632440"/>
                <a:gd name="connsiteX18" fmla="*/ 268216 w 325834"/>
                <a:gd name="connsiteY18" fmla="*/ 587554 h 632440"/>
                <a:gd name="connsiteX19" fmla="*/ 265677 w 325834"/>
                <a:gd name="connsiteY19" fmla="*/ 612953 h 632440"/>
                <a:gd name="connsiteX20" fmla="*/ 248461 w 325834"/>
                <a:gd name="connsiteY20" fmla="*/ 628779 h 632440"/>
                <a:gd name="connsiteX21" fmla="*/ 24147 w 325834"/>
                <a:gd name="connsiteY21" fmla="*/ 632228 h 632440"/>
                <a:gd name="connsiteX22" fmla="*/ 23866 w 325834"/>
                <a:gd name="connsiteY22" fmla="*/ 632232 h 632440"/>
                <a:gd name="connsiteX23" fmla="*/ 11629 w 325834"/>
                <a:gd name="connsiteY23" fmla="*/ 627264 h 63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25834" h="632440">
                  <a:moveTo>
                    <a:pt x="11629" y="627264"/>
                  </a:moveTo>
                  <a:cubicBezTo>
                    <a:pt x="8274" y="624022"/>
                    <a:pt x="6352" y="619570"/>
                    <a:pt x="6301" y="614902"/>
                  </a:cubicBezTo>
                  <a:lnTo>
                    <a:pt x="-171" y="152292"/>
                  </a:lnTo>
                  <a:cubicBezTo>
                    <a:pt x="-967" y="104012"/>
                    <a:pt x="29451" y="60720"/>
                    <a:pt x="75141" y="45109"/>
                  </a:cubicBezTo>
                  <a:cubicBezTo>
                    <a:pt x="84128" y="4336"/>
                    <a:pt x="131962" y="-772"/>
                    <a:pt x="159846" y="-163"/>
                  </a:cubicBezTo>
                  <a:cubicBezTo>
                    <a:pt x="173973" y="142"/>
                    <a:pt x="187062" y="7320"/>
                    <a:pt x="194912" y="19065"/>
                  </a:cubicBezTo>
                  <a:lnTo>
                    <a:pt x="214902" y="49050"/>
                  </a:lnTo>
                  <a:lnTo>
                    <a:pt x="258959" y="74875"/>
                  </a:lnTo>
                  <a:cubicBezTo>
                    <a:pt x="300798" y="99294"/>
                    <a:pt x="322061" y="147945"/>
                    <a:pt x="311570" y="195240"/>
                  </a:cubicBezTo>
                  <a:lnTo>
                    <a:pt x="304790" y="226092"/>
                  </a:lnTo>
                  <a:cubicBezTo>
                    <a:pt x="280902" y="335294"/>
                    <a:pt x="283175" y="448601"/>
                    <a:pt x="311422" y="556757"/>
                  </a:cubicBezTo>
                  <a:lnTo>
                    <a:pt x="325069" y="608797"/>
                  </a:lnTo>
                  <a:cubicBezTo>
                    <a:pt x="327533" y="618187"/>
                    <a:pt x="321917" y="627795"/>
                    <a:pt x="312531" y="630256"/>
                  </a:cubicBezTo>
                  <a:cubicBezTo>
                    <a:pt x="310637" y="630756"/>
                    <a:pt x="308672" y="630931"/>
                    <a:pt x="306719" y="630779"/>
                  </a:cubicBezTo>
                  <a:lnTo>
                    <a:pt x="290870" y="629561"/>
                  </a:lnTo>
                  <a:cubicBezTo>
                    <a:pt x="282374" y="628916"/>
                    <a:pt x="275567" y="622265"/>
                    <a:pt x="274727" y="613789"/>
                  </a:cubicBezTo>
                  <a:lnTo>
                    <a:pt x="272102" y="587554"/>
                  </a:lnTo>
                  <a:cubicBezTo>
                    <a:pt x="271997" y="586480"/>
                    <a:pt x="271040" y="585699"/>
                    <a:pt x="269966" y="585804"/>
                  </a:cubicBezTo>
                  <a:cubicBezTo>
                    <a:pt x="269040" y="585898"/>
                    <a:pt x="268310" y="586628"/>
                    <a:pt x="268216" y="587554"/>
                  </a:cubicBezTo>
                  <a:lnTo>
                    <a:pt x="265677" y="612953"/>
                  </a:lnTo>
                  <a:cubicBezTo>
                    <a:pt x="264791" y="621835"/>
                    <a:pt x="257385" y="628643"/>
                    <a:pt x="248461" y="628779"/>
                  </a:cubicBezTo>
                  <a:lnTo>
                    <a:pt x="24147" y="632228"/>
                  </a:lnTo>
                  <a:cubicBezTo>
                    <a:pt x="24053" y="632228"/>
                    <a:pt x="23959" y="632232"/>
                    <a:pt x="23866" y="632232"/>
                  </a:cubicBezTo>
                  <a:cubicBezTo>
                    <a:pt x="19296" y="632244"/>
                    <a:pt x="14902" y="630459"/>
                    <a:pt x="11629" y="627264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E8D4E152-AB9C-41DD-9803-5D2C8C15D255}"/>
                </a:ext>
              </a:extLst>
            </p:cNvPr>
            <p:cNvSpPr/>
            <p:nvPr/>
          </p:nvSpPr>
          <p:spPr>
            <a:xfrm>
              <a:off x="7666263" y="1151251"/>
              <a:ext cx="240168" cy="206852"/>
            </a:xfrm>
            <a:custGeom>
              <a:avLst/>
              <a:gdLst>
                <a:gd name="connsiteX0" fmla="*/ 140976 w 240168"/>
                <a:gd name="connsiteY0" fmla="*/ 163610 h 206852"/>
                <a:gd name="connsiteX1" fmla="*/ 162341 w 240168"/>
                <a:gd name="connsiteY1" fmla="*/ 192118 h 206852"/>
                <a:gd name="connsiteX2" fmla="*/ 200649 w 240168"/>
                <a:gd name="connsiteY2" fmla="*/ 205273 h 206852"/>
                <a:gd name="connsiteX3" fmla="*/ 216487 w 240168"/>
                <a:gd name="connsiteY3" fmla="*/ 200422 h 206852"/>
                <a:gd name="connsiteX4" fmla="*/ 217854 w 240168"/>
                <a:gd name="connsiteY4" fmla="*/ 195020 h 206852"/>
                <a:gd name="connsiteX5" fmla="*/ 229997 w 240168"/>
                <a:gd name="connsiteY5" fmla="*/ 148842 h 206852"/>
                <a:gd name="connsiteX6" fmla="*/ 239344 w 240168"/>
                <a:gd name="connsiteY6" fmla="*/ 103781 h 206852"/>
                <a:gd name="connsiteX7" fmla="*/ 214846 w 240168"/>
                <a:gd name="connsiteY7" fmla="*/ 21697 h 206852"/>
                <a:gd name="connsiteX8" fmla="*/ 134340 w 240168"/>
                <a:gd name="connsiteY8" fmla="*/ 9296 h 206852"/>
                <a:gd name="connsiteX9" fmla="*/ 4984 w 240168"/>
                <a:gd name="connsiteY9" fmla="*/ 80120 h 206852"/>
                <a:gd name="connsiteX10" fmla="*/ 27161 w 240168"/>
                <a:gd name="connsiteY10" fmla="*/ 78335 h 206852"/>
                <a:gd name="connsiteX11" fmla="*/ 47588 w 240168"/>
                <a:gd name="connsiteY11" fmla="*/ 84826 h 206852"/>
                <a:gd name="connsiteX12" fmla="*/ 53596 w 240168"/>
                <a:gd name="connsiteY12" fmla="*/ 112913 h 206852"/>
                <a:gd name="connsiteX13" fmla="*/ 86533 w 240168"/>
                <a:gd name="connsiteY13" fmla="*/ 129962 h 206852"/>
                <a:gd name="connsiteX14" fmla="*/ 86733 w 240168"/>
                <a:gd name="connsiteY14" fmla="*/ 129895 h 206852"/>
                <a:gd name="connsiteX15" fmla="*/ 103918 w 240168"/>
                <a:gd name="connsiteY15" fmla="*/ 118850 h 206852"/>
                <a:gd name="connsiteX16" fmla="*/ 123189 w 240168"/>
                <a:gd name="connsiteY16" fmla="*/ 114651 h 206852"/>
                <a:gd name="connsiteX17" fmla="*/ 135383 w 240168"/>
                <a:gd name="connsiteY17" fmla="*/ 137101 h 206852"/>
                <a:gd name="connsiteX18" fmla="*/ 140976 w 240168"/>
                <a:gd name="connsiteY18" fmla="*/ 163610 h 20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0168" h="206852">
                  <a:moveTo>
                    <a:pt x="140976" y="163610"/>
                  </a:moveTo>
                  <a:cubicBezTo>
                    <a:pt x="141371" y="177171"/>
                    <a:pt x="150784" y="185018"/>
                    <a:pt x="162341" y="192118"/>
                  </a:cubicBezTo>
                  <a:cubicBezTo>
                    <a:pt x="173902" y="199223"/>
                    <a:pt x="187412" y="202301"/>
                    <a:pt x="200649" y="205273"/>
                  </a:cubicBezTo>
                  <a:cubicBezTo>
                    <a:pt x="206363" y="208308"/>
                    <a:pt x="213452" y="206136"/>
                    <a:pt x="216487" y="200422"/>
                  </a:cubicBezTo>
                  <a:cubicBezTo>
                    <a:pt x="217374" y="198758"/>
                    <a:pt x="217842" y="196907"/>
                    <a:pt x="217854" y="195020"/>
                  </a:cubicBezTo>
                  <a:lnTo>
                    <a:pt x="229997" y="148842"/>
                  </a:lnTo>
                  <a:cubicBezTo>
                    <a:pt x="234293" y="134090"/>
                    <a:pt x="237418" y="119025"/>
                    <a:pt x="239344" y="103781"/>
                  </a:cubicBezTo>
                  <a:cubicBezTo>
                    <a:pt x="242269" y="74452"/>
                    <a:pt x="235317" y="42902"/>
                    <a:pt x="214846" y="21697"/>
                  </a:cubicBezTo>
                  <a:cubicBezTo>
                    <a:pt x="194376" y="488"/>
                    <a:pt x="158872" y="-7042"/>
                    <a:pt x="134340" y="9296"/>
                  </a:cubicBezTo>
                  <a:cubicBezTo>
                    <a:pt x="105230" y="-27887"/>
                    <a:pt x="-27840" y="54263"/>
                    <a:pt x="4984" y="80120"/>
                  </a:cubicBezTo>
                  <a:cubicBezTo>
                    <a:pt x="10823" y="84717"/>
                    <a:pt x="19752" y="78897"/>
                    <a:pt x="27161" y="78335"/>
                  </a:cubicBezTo>
                  <a:cubicBezTo>
                    <a:pt x="34574" y="77769"/>
                    <a:pt x="42882" y="79073"/>
                    <a:pt x="47588" y="84826"/>
                  </a:cubicBezTo>
                  <a:cubicBezTo>
                    <a:pt x="53740" y="92341"/>
                    <a:pt x="51061" y="103539"/>
                    <a:pt x="53596" y="112913"/>
                  </a:cubicBezTo>
                  <a:cubicBezTo>
                    <a:pt x="57986" y="126716"/>
                    <a:pt x="72730" y="134348"/>
                    <a:pt x="86533" y="129962"/>
                  </a:cubicBezTo>
                  <a:cubicBezTo>
                    <a:pt x="86600" y="129938"/>
                    <a:pt x="86666" y="129919"/>
                    <a:pt x="86733" y="129895"/>
                  </a:cubicBezTo>
                  <a:cubicBezTo>
                    <a:pt x="92861" y="126876"/>
                    <a:pt x="98626" y="123169"/>
                    <a:pt x="103918" y="118850"/>
                  </a:cubicBezTo>
                  <a:cubicBezTo>
                    <a:pt x="109605" y="115061"/>
                    <a:pt x="116788" y="112265"/>
                    <a:pt x="123189" y="114651"/>
                  </a:cubicBezTo>
                  <a:cubicBezTo>
                    <a:pt x="131626" y="117799"/>
                    <a:pt x="134621" y="128130"/>
                    <a:pt x="135383" y="137101"/>
                  </a:cubicBezTo>
                  <a:cubicBezTo>
                    <a:pt x="136668" y="146050"/>
                    <a:pt x="138539" y="154904"/>
                    <a:pt x="140976" y="163610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7BB67FAF-1F47-463A-95EF-96DD304875C9}"/>
                </a:ext>
              </a:extLst>
            </p:cNvPr>
            <p:cNvSpPr/>
            <p:nvPr/>
          </p:nvSpPr>
          <p:spPr>
            <a:xfrm>
              <a:off x="7026051" y="2779063"/>
              <a:ext cx="1495919" cy="7811"/>
            </a:xfrm>
            <a:custGeom>
              <a:avLst/>
              <a:gdLst>
                <a:gd name="connsiteX0" fmla="*/ 1491828 w 1495919"/>
                <a:gd name="connsiteY0" fmla="*/ 7604 h 7811"/>
                <a:gd name="connsiteX1" fmla="*/ 3720 w 1495919"/>
                <a:gd name="connsiteY1" fmla="*/ 7604 h 7811"/>
                <a:gd name="connsiteX2" fmla="*/ -186 w 1495919"/>
                <a:gd name="connsiteY2" fmla="*/ 3698 h 7811"/>
                <a:gd name="connsiteX3" fmla="*/ 3720 w 1495919"/>
                <a:gd name="connsiteY3" fmla="*/ -208 h 7811"/>
                <a:gd name="connsiteX4" fmla="*/ 1491828 w 1495919"/>
                <a:gd name="connsiteY4" fmla="*/ -208 h 7811"/>
                <a:gd name="connsiteX5" fmla="*/ 1495734 w 1495919"/>
                <a:gd name="connsiteY5" fmla="*/ 3698 h 7811"/>
                <a:gd name="connsiteX6" fmla="*/ 1491828 w 1495919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95919" h="7811">
                  <a:moveTo>
                    <a:pt x="1491828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491828" y="-208"/>
                  </a:lnTo>
                  <a:cubicBezTo>
                    <a:pt x="1493984" y="-208"/>
                    <a:pt x="1495734" y="1542"/>
                    <a:pt x="1495734" y="3698"/>
                  </a:cubicBezTo>
                  <a:cubicBezTo>
                    <a:pt x="1495734" y="5854"/>
                    <a:pt x="1493984" y="7604"/>
                    <a:pt x="1491828" y="7604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47A8EDD2-8988-49C8-B1BC-EB30DC178967}"/>
                </a:ext>
              </a:extLst>
            </p:cNvPr>
            <p:cNvSpPr/>
            <p:nvPr/>
          </p:nvSpPr>
          <p:spPr>
            <a:xfrm>
              <a:off x="7687376" y="1572172"/>
              <a:ext cx="121079" cy="390579"/>
            </a:xfrm>
            <a:custGeom>
              <a:avLst/>
              <a:gdLst>
                <a:gd name="connsiteX0" fmla="*/ 97645 w 121079"/>
                <a:gd name="connsiteY0" fmla="*/ 0 h 390579"/>
                <a:gd name="connsiteX1" fmla="*/ 82022 w 121079"/>
                <a:gd name="connsiteY1" fmla="*/ 191384 h 390579"/>
                <a:gd name="connsiteX2" fmla="*/ 0 w 121079"/>
                <a:gd name="connsiteY2" fmla="*/ 390580 h 390579"/>
                <a:gd name="connsiteX3" fmla="*/ 121080 w 121079"/>
                <a:gd name="connsiteY3" fmla="*/ 195290 h 390579"/>
                <a:gd name="connsiteX4" fmla="*/ 97645 w 121079"/>
                <a:gd name="connsiteY4" fmla="*/ 0 h 390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079" h="390579">
                  <a:moveTo>
                    <a:pt x="97645" y="0"/>
                  </a:moveTo>
                  <a:lnTo>
                    <a:pt x="82022" y="191384"/>
                  </a:lnTo>
                  <a:lnTo>
                    <a:pt x="0" y="390580"/>
                  </a:lnTo>
                  <a:lnTo>
                    <a:pt x="121080" y="195290"/>
                  </a:lnTo>
                  <a:lnTo>
                    <a:pt x="97645" y="0"/>
                  </a:ln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DB1C42C3-5944-4080-AA3C-9834F8612C86}"/>
                </a:ext>
              </a:extLst>
            </p:cNvPr>
            <p:cNvSpPr/>
            <p:nvPr/>
          </p:nvSpPr>
          <p:spPr>
            <a:xfrm>
              <a:off x="7603783" y="1847296"/>
              <a:ext cx="117909" cy="198492"/>
            </a:xfrm>
            <a:custGeom>
              <a:avLst/>
              <a:gdLst>
                <a:gd name="connsiteX0" fmla="*/ 64226 w 117909"/>
                <a:gd name="connsiteY0" fmla="*/ 189426 h 198492"/>
                <a:gd name="connsiteX1" fmla="*/ 70264 w 117909"/>
                <a:gd name="connsiteY1" fmla="*/ 134210 h 198492"/>
                <a:gd name="connsiteX2" fmla="*/ 65468 w 117909"/>
                <a:gd name="connsiteY2" fmla="*/ 129214 h 198492"/>
                <a:gd name="connsiteX3" fmla="*/ 117723 w 117909"/>
                <a:gd name="connsiteY3" fmla="*/ -208 h 198492"/>
                <a:gd name="connsiteX4" fmla="*/ 46626 w 117909"/>
                <a:gd name="connsiteY4" fmla="*/ 14150 h 198492"/>
                <a:gd name="connsiteX5" fmla="*/ 7904 w 117909"/>
                <a:gd name="connsiteY5" fmla="*/ 134851 h 198492"/>
                <a:gd name="connsiteX6" fmla="*/ 15360 w 117909"/>
                <a:gd name="connsiteY6" fmla="*/ 190196 h 198492"/>
                <a:gd name="connsiteX7" fmla="*/ 64226 w 117909"/>
                <a:gd name="connsiteY7" fmla="*/ 189426 h 19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909" h="198492">
                  <a:moveTo>
                    <a:pt x="64226" y="189426"/>
                  </a:moveTo>
                  <a:cubicBezTo>
                    <a:pt x="81142" y="175846"/>
                    <a:pt x="83845" y="151126"/>
                    <a:pt x="70264" y="134210"/>
                  </a:cubicBezTo>
                  <a:cubicBezTo>
                    <a:pt x="68815" y="132409"/>
                    <a:pt x="67210" y="130738"/>
                    <a:pt x="65468" y="129214"/>
                  </a:cubicBezTo>
                  <a:lnTo>
                    <a:pt x="117723" y="-208"/>
                  </a:lnTo>
                  <a:lnTo>
                    <a:pt x="46626" y="14150"/>
                  </a:lnTo>
                  <a:lnTo>
                    <a:pt x="7904" y="134851"/>
                  </a:lnTo>
                  <a:cubicBezTo>
                    <a:pt x="-5321" y="152192"/>
                    <a:pt x="-1981" y="176971"/>
                    <a:pt x="15360" y="190196"/>
                  </a:cubicBezTo>
                  <a:cubicBezTo>
                    <a:pt x="29870" y="201261"/>
                    <a:pt x="50071" y="200944"/>
                    <a:pt x="64226" y="189426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38AF3CCE-3862-4EF8-85E6-FDD7548058CB}"/>
                </a:ext>
              </a:extLst>
            </p:cNvPr>
            <p:cNvSpPr/>
            <p:nvPr/>
          </p:nvSpPr>
          <p:spPr>
            <a:xfrm>
              <a:off x="7612548" y="1433763"/>
              <a:ext cx="177198" cy="547137"/>
            </a:xfrm>
            <a:custGeom>
              <a:avLst/>
              <a:gdLst>
                <a:gd name="connsiteX0" fmla="*/ 51657 w 177198"/>
                <a:gd name="connsiteY0" fmla="*/ 545880 h 547137"/>
                <a:gd name="connsiteX1" fmla="*/ 11415 w 177198"/>
                <a:gd name="connsiteY1" fmla="*/ 531378 h 547137"/>
                <a:gd name="connsiteX2" fmla="*/ 421 w 177198"/>
                <a:gd name="connsiteY2" fmla="*/ 510208 h 547137"/>
                <a:gd name="connsiteX3" fmla="*/ 66807 w 177198"/>
                <a:gd name="connsiteY3" fmla="*/ 267194 h 547137"/>
                <a:gd name="connsiteX4" fmla="*/ 76927 w 177198"/>
                <a:gd name="connsiteY4" fmla="*/ 47559 h 547137"/>
                <a:gd name="connsiteX5" fmla="*/ 129245 w 177198"/>
                <a:gd name="connsiteY5" fmla="*/ -154 h 547137"/>
                <a:gd name="connsiteX6" fmla="*/ 176959 w 177198"/>
                <a:gd name="connsiteY6" fmla="*/ 52164 h 547137"/>
                <a:gd name="connsiteX7" fmla="*/ 176869 w 177198"/>
                <a:gd name="connsiteY7" fmla="*/ 53617 h 547137"/>
                <a:gd name="connsiteX8" fmla="*/ 158793 w 177198"/>
                <a:gd name="connsiteY8" fmla="*/ 294112 h 547137"/>
                <a:gd name="connsiteX9" fmla="*/ 74201 w 177198"/>
                <a:gd name="connsiteY9" fmla="*/ 535170 h 547137"/>
                <a:gd name="connsiteX10" fmla="*/ 56328 w 177198"/>
                <a:gd name="connsiteY10" fmla="*/ 546884 h 547137"/>
                <a:gd name="connsiteX11" fmla="*/ 51657 w 177198"/>
                <a:gd name="connsiteY11" fmla="*/ 545880 h 547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7198" h="547137">
                  <a:moveTo>
                    <a:pt x="51657" y="545880"/>
                  </a:moveTo>
                  <a:lnTo>
                    <a:pt x="11415" y="531378"/>
                  </a:lnTo>
                  <a:cubicBezTo>
                    <a:pt x="2819" y="528233"/>
                    <a:pt x="-1950" y="519047"/>
                    <a:pt x="421" y="510208"/>
                  </a:cubicBezTo>
                  <a:lnTo>
                    <a:pt x="66807" y="267194"/>
                  </a:lnTo>
                  <a:lnTo>
                    <a:pt x="76927" y="47559"/>
                  </a:lnTo>
                  <a:cubicBezTo>
                    <a:pt x="78201" y="19937"/>
                    <a:pt x="101624" y="-1424"/>
                    <a:pt x="129245" y="-154"/>
                  </a:cubicBezTo>
                  <a:cubicBezTo>
                    <a:pt x="156867" y="1115"/>
                    <a:pt x="178228" y="24538"/>
                    <a:pt x="176959" y="52164"/>
                  </a:cubicBezTo>
                  <a:cubicBezTo>
                    <a:pt x="176935" y="52648"/>
                    <a:pt x="176908" y="53133"/>
                    <a:pt x="176869" y="53617"/>
                  </a:cubicBezTo>
                  <a:lnTo>
                    <a:pt x="158793" y="294112"/>
                  </a:lnTo>
                  <a:lnTo>
                    <a:pt x="74201" y="535170"/>
                  </a:lnTo>
                  <a:cubicBezTo>
                    <a:pt x="71565" y="542658"/>
                    <a:pt x="64245" y="547454"/>
                    <a:pt x="56328" y="546884"/>
                  </a:cubicBezTo>
                  <a:cubicBezTo>
                    <a:pt x="54735" y="546763"/>
                    <a:pt x="53160" y="546427"/>
                    <a:pt x="51657" y="545880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4A19CF8E-BDD6-4843-BCB0-B8533BC628D3}"/>
                </a:ext>
              </a:extLst>
            </p:cNvPr>
            <p:cNvSpPr/>
            <p:nvPr/>
          </p:nvSpPr>
          <p:spPr>
            <a:xfrm>
              <a:off x="5894616" y="1617089"/>
              <a:ext cx="1163927" cy="7811"/>
            </a:xfrm>
            <a:custGeom>
              <a:avLst/>
              <a:gdLst>
                <a:gd name="connsiteX0" fmla="*/ 1159835 w 1163927"/>
                <a:gd name="connsiteY0" fmla="*/ 7604 h 7811"/>
                <a:gd name="connsiteX1" fmla="*/ 3720 w 1163927"/>
                <a:gd name="connsiteY1" fmla="*/ 7604 h 7811"/>
                <a:gd name="connsiteX2" fmla="*/ -186 w 1163927"/>
                <a:gd name="connsiteY2" fmla="*/ 3698 h 7811"/>
                <a:gd name="connsiteX3" fmla="*/ 3720 w 1163927"/>
                <a:gd name="connsiteY3" fmla="*/ -208 h 7811"/>
                <a:gd name="connsiteX4" fmla="*/ 1159835 w 1163927"/>
                <a:gd name="connsiteY4" fmla="*/ -208 h 7811"/>
                <a:gd name="connsiteX5" fmla="*/ 1163741 w 1163927"/>
                <a:gd name="connsiteY5" fmla="*/ 3698 h 7811"/>
                <a:gd name="connsiteX6" fmla="*/ 1159835 w 1163927"/>
                <a:gd name="connsiteY6" fmla="*/ 7604 h 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3927" h="7811">
                  <a:moveTo>
                    <a:pt x="1159835" y="7604"/>
                  </a:moveTo>
                  <a:lnTo>
                    <a:pt x="3720" y="7604"/>
                  </a:lnTo>
                  <a:cubicBezTo>
                    <a:pt x="1564" y="7604"/>
                    <a:pt x="-186" y="5854"/>
                    <a:pt x="-186" y="3698"/>
                  </a:cubicBezTo>
                  <a:cubicBezTo>
                    <a:pt x="-186" y="1542"/>
                    <a:pt x="1564" y="-208"/>
                    <a:pt x="3720" y="-208"/>
                  </a:cubicBezTo>
                  <a:lnTo>
                    <a:pt x="1159835" y="-208"/>
                  </a:lnTo>
                  <a:cubicBezTo>
                    <a:pt x="1161991" y="-208"/>
                    <a:pt x="1163741" y="1542"/>
                    <a:pt x="1163741" y="3698"/>
                  </a:cubicBezTo>
                  <a:cubicBezTo>
                    <a:pt x="1163741" y="5854"/>
                    <a:pt x="1161991" y="7604"/>
                    <a:pt x="1159835" y="7604"/>
                  </a:cubicBezTo>
                  <a:close/>
                </a:path>
              </a:pathLst>
            </a:custGeom>
            <a:ln>
              <a:solidFill>
                <a:srgbClr val="3C3CD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8C0273F8-38E2-47D6-B38B-A3C843BFCC3E}"/>
              </a:ext>
            </a:extLst>
          </p:cNvPr>
          <p:cNvSpPr/>
          <p:nvPr/>
        </p:nvSpPr>
        <p:spPr>
          <a:xfrm>
            <a:off x="125487" y="4335694"/>
            <a:ext cx="6191620" cy="2347208"/>
          </a:xfrm>
          <a:prstGeom prst="roundRect">
            <a:avLst>
              <a:gd name="adj" fmla="val 3110"/>
            </a:avLst>
          </a:prstGeom>
          <a:gradFill>
            <a:gsLst>
              <a:gs pos="0">
                <a:srgbClr val="131369"/>
              </a:gs>
              <a:gs pos="50000">
                <a:srgbClr val="3C3CDC">
                  <a:alpha val="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DDA26A7E-4B03-4682-B175-B023F34A09BB}"/>
              </a:ext>
            </a:extLst>
          </p:cNvPr>
          <p:cNvSpPr/>
          <p:nvPr/>
        </p:nvSpPr>
        <p:spPr>
          <a:xfrm>
            <a:off x="6420706" y="2295728"/>
            <a:ext cx="5637041" cy="4387174"/>
          </a:xfrm>
          <a:prstGeom prst="roundRect">
            <a:avLst>
              <a:gd name="adj" fmla="val 1656"/>
            </a:avLst>
          </a:prstGeom>
          <a:gradFill flip="none" rotWithShape="1">
            <a:gsLst>
              <a:gs pos="0">
                <a:srgbClr val="131369"/>
              </a:gs>
              <a:gs pos="27000">
                <a:srgbClr val="3C3CDC">
                  <a:alpha val="0"/>
                </a:srgb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8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F9434B17-06F2-4F8B-95E5-7C1B9EC68AC6}"/>
              </a:ext>
            </a:extLst>
          </p:cNvPr>
          <p:cNvSpPr/>
          <p:nvPr/>
        </p:nvSpPr>
        <p:spPr>
          <a:xfrm rot="10800000">
            <a:off x="1617597" y="-2"/>
            <a:ext cx="9065051" cy="6857999"/>
          </a:xfrm>
          <a:prstGeom prst="rect">
            <a:avLst/>
          </a:prstGeom>
          <a:gradFill flip="none" rotWithShape="1">
            <a:gsLst>
              <a:gs pos="3000">
                <a:srgbClr val="FFFFD6"/>
              </a:gs>
              <a:gs pos="78000">
                <a:srgbClr val="244B73"/>
              </a:gs>
              <a:gs pos="97260">
                <a:srgbClr val="18105B"/>
              </a:gs>
              <a:gs pos="25000">
                <a:srgbClr val="90EB8B"/>
              </a:gs>
              <a:gs pos="37000">
                <a:srgbClr val="3AD9CC"/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593136B-143C-44C1-815A-56DFD6CDBC5F}"/>
              </a:ext>
            </a:extLst>
          </p:cNvPr>
          <p:cNvSpPr/>
          <p:nvPr/>
        </p:nvSpPr>
        <p:spPr>
          <a:xfrm rot="10800000">
            <a:off x="1617600" y="0"/>
            <a:ext cx="9065054" cy="6858000"/>
          </a:xfrm>
          <a:prstGeom prst="roundRect">
            <a:avLst>
              <a:gd name="adj" fmla="val 115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2929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AA21FFB-743A-4DBE-997B-D88D0105047C}"/>
              </a:ext>
            </a:extLst>
          </p:cNvPr>
          <p:cNvSpPr/>
          <p:nvPr/>
        </p:nvSpPr>
        <p:spPr>
          <a:xfrm rot="10800000">
            <a:off x="1702044" y="76910"/>
            <a:ext cx="4472264" cy="1819984"/>
          </a:xfrm>
          <a:prstGeom prst="roundRect">
            <a:avLst>
              <a:gd name="adj" fmla="val 2717"/>
            </a:avLst>
          </a:prstGeom>
          <a:solidFill>
            <a:srgbClr val="131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7E304195-679F-4185-A5D1-8F20AE7CFD26}"/>
              </a:ext>
            </a:extLst>
          </p:cNvPr>
          <p:cNvSpPr/>
          <p:nvPr/>
        </p:nvSpPr>
        <p:spPr>
          <a:xfrm rot="10800000">
            <a:off x="6292010" y="76910"/>
            <a:ext cx="4290955" cy="1819984"/>
          </a:xfrm>
          <a:prstGeom prst="roundRect">
            <a:avLst>
              <a:gd name="adj" fmla="val 2717"/>
            </a:avLst>
          </a:prstGeom>
          <a:solidFill>
            <a:srgbClr val="131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1E0E115D-337D-4CBB-B965-E9DCBBDDEF01}"/>
              </a:ext>
            </a:extLst>
          </p:cNvPr>
          <p:cNvSpPr/>
          <p:nvPr/>
        </p:nvSpPr>
        <p:spPr>
          <a:xfrm rot="10800000">
            <a:off x="1692316" y="1973805"/>
            <a:ext cx="8900378" cy="4797557"/>
          </a:xfrm>
          <a:prstGeom prst="roundRect">
            <a:avLst>
              <a:gd name="adj" fmla="val 2717"/>
            </a:avLst>
          </a:prstGeom>
          <a:solidFill>
            <a:srgbClr val="0B0A0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45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A2461-3BC0-497C-A884-3F9F30365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ECB2A5-D2DA-442D-A913-D07D128D1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9AD426-7027-4AF8-8502-63B26C9C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30" y="0"/>
            <a:ext cx="9125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46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Athletic</vt:lpstr>
      <vt:lpstr>Calibri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Christyan Silva</cp:lastModifiedBy>
  <cp:revision>6</cp:revision>
  <dcterms:created xsi:type="dcterms:W3CDTF">2021-09-28T22:09:29Z</dcterms:created>
  <dcterms:modified xsi:type="dcterms:W3CDTF">2024-02-21T22:46:13Z</dcterms:modified>
</cp:coreProperties>
</file>