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6" r:id="rId4"/>
    <p:sldId id="269" r:id="rId5"/>
    <p:sldId id="267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945"/>
    <a:srgbClr val="2F6529"/>
    <a:srgbClr val="316B2B"/>
    <a:srgbClr val="234D1F"/>
    <a:srgbClr val="67BE5E"/>
    <a:srgbClr val="85BD5F"/>
    <a:srgbClr val="76B54B"/>
    <a:srgbClr val="000000"/>
    <a:srgbClr val="6FAC46"/>
    <a:srgbClr val="A0C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8A309-CB26-F81E-DE71-14F4AEB9C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2450D0-A145-BF2C-1DC1-8C3DEC483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CE4E5B-80A8-6B0D-AED8-71CDFB24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47D2E6-25BF-D2FC-1BC4-00B06EE6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5F46F-DB5B-1306-E16D-5EBD8102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52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6F5DF-D1DD-BECB-34A7-722C2FA1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0F05AD-D28A-51E1-1383-73DE19DC7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C726E5-4F5B-6907-E3D9-F43C1D32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4EF627-64EA-E035-9C71-9E97EB40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E8D3F6-3A7C-39D9-1BC4-6A7983D2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53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5A1CEB-EC4D-8725-B4FB-AB0F1F80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1BE300-2F1F-C1F3-17AA-D15EB445D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A9E3EA-F28B-E6E7-E662-526F26B9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AB9E25-7790-FD0E-AAEF-7289B463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02AC2-061B-05C5-99AB-AC834BF6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19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D7A6D-91AD-8F01-6F36-D039FE78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7B82A-41FA-632F-8A1F-5356DD5E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BD6F4-93D0-F46E-1F06-9BB69D25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ED6774-29F5-0FD2-AEA3-0CB63CFE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8721F-EC54-8E91-95C4-58A19ECF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37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74DBF-F46E-0FFE-4620-9120B941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63F7B4-5C97-250B-53CA-FBBFBBFF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88FB9-3D36-E48E-49DA-14AEB615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A1333-7939-2444-D7A7-40F46E22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632B04-BF7B-2FFA-1752-88E1501B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95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85B38-FCE5-8E50-A8DB-FBC6222D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07E53-7F66-A567-7E73-2D6CE9FE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E357C-BA09-A034-6089-452D683D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D8A091-6884-F377-016C-462658D2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FE1221-F2CF-D4C5-7020-9A3C939F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9CC62A-E705-CC43-54FB-F91720A0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11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831B1-4535-9446-F8D9-F74ADB61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D1ACEE-9BE0-263F-B0C6-E0789BE8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42F9E9-E055-B49A-F897-A7A9E5C1B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9AAAA4-3876-0F8A-BBD5-24DCDB76B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45BB50-E64D-E8F8-2970-B083CD785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6D5430-6562-6DE9-B54F-5EFCB817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59D734-91CE-6739-8CEF-5F136D0C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DCE850-411E-86B9-7064-FB6E8A69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47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A2A54-3FF6-692F-5F1E-EB1EAFAC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77C541-D30D-5656-0FC9-EC21D20C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E8FDB9-4706-9B37-0D97-1B8BDED2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8E771E-854B-9BDB-7D04-BA5888C4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64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358466-1DEB-B29E-4068-9D97E1FE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2786CE-BCF9-1920-3F67-C049C10C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4AC374-0C79-A50A-1ED4-91CDB8BF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7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D49D5-3DEE-2994-9BF4-7AC1F3EA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36C20-07B3-438D-3D5E-3F1FF071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751EF3-A7F8-9E30-4CA7-69D52402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51F54E-071D-A1E5-C8EB-722316A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88D09-3D82-00DC-1A29-B468C378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A94607-A0F7-4A4C-FDB8-E657784A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16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5643F-F9B8-4C83-CCC8-05F232CD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21339E-63FF-F02C-DAF4-78BC72615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F2F38-EE49-1A3B-58A9-93BC2D7A5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8B31F7-6C4A-1279-9A04-73024A4B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572E4D-52D4-B9FC-DE65-D15E8B1A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70900C-A62C-A75B-5631-297DA4F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72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B4FDB7-D9E1-285B-188C-30D45E64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309379-8C4D-180A-6576-A92AE8C50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01ECB-D538-E127-8598-52EC20FCB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EB53-E6A9-423F-A5E9-7FF940AA4158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50B35-F0C6-14D3-D12C-553BF0BF7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C4515-2952-3C6D-3000-D6469C6D3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07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838D83-822E-8F22-56D1-78046A82BD86}"/>
              </a:ext>
            </a:extLst>
          </p:cNvPr>
          <p:cNvSpPr txBox="1"/>
          <p:nvPr/>
        </p:nvSpPr>
        <p:spPr>
          <a:xfrm>
            <a:off x="199664" y="34198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1. Dê um nome para o projeto: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77EF40-6A80-AADB-134A-955DF74255C7}"/>
              </a:ext>
            </a:extLst>
          </p:cNvPr>
          <p:cNvSpPr txBox="1"/>
          <p:nvPr/>
        </p:nvSpPr>
        <p:spPr>
          <a:xfrm>
            <a:off x="570053" y="71131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NOME DO PROJETO: </a:t>
            </a:r>
            <a:r>
              <a:rPr lang="pt-BR" b="1" dirty="0"/>
              <a:t>ONECHANNEL</a:t>
            </a:r>
          </a:p>
        </p:txBody>
      </p:sp>
    </p:spTree>
    <p:extLst>
      <p:ext uri="{BB962C8B-B14F-4D97-AF65-F5344CB8AC3E}">
        <p14:creationId xmlns:p14="http://schemas.microsoft.com/office/powerpoint/2010/main" val="200533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5C1ED95-6DF7-9DFB-46B0-3390360EA65A}"/>
              </a:ext>
            </a:extLst>
          </p:cNvPr>
          <p:cNvSpPr txBox="1"/>
          <p:nvPr/>
        </p:nvSpPr>
        <p:spPr>
          <a:xfrm>
            <a:off x="81023" y="367115"/>
            <a:ext cx="11817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7. Crie um diagrama utilizando a notação C4 Model (https://c4model.com/) para apresentar a visão arquitetural da infraestrutura necessária para suportar este produto. Considere infraestrutura os recursos de apoio à solução, como banco de dados, </a:t>
            </a:r>
            <a:r>
              <a:rPr lang="pt-BR" dirty="0" err="1"/>
              <a:t>loggers</a:t>
            </a:r>
            <a:r>
              <a:rPr lang="pt-BR" dirty="0"/>
              <a:t>, cache, serviços de </a:t>
            </a:r>
            <a:r>
              <a:rPr lang="pt-BR" dirty="0" err="1"/>
              <a:t>email</a:t>
            </a:r>
            <a:r>
              <a:rPr lang="pt-BR" dirty="0"/>
              <a:t>, serviços de apoio à solução; </a:t>
            </a:r>
          </a:p>
        </p:txBody>
      </p:sp>
    </p:spTree>
    <p:extLst>
      <p:ext uri="{BB962C8B-B14F-4D97-AF65-F5344CB8AC3E}">
        <p14:creationId xmlns:p14="http://schemas.microsoft.com/office/powerpoint/2010/main" val="38763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F1F2A92-2A7A-5D3F-DC70-25CB29A7F6BA}"/>
              </a:ext>
            </a:extLst>
          </p:cNvPr>
          <p:cNvSpPr/>
          <p:nvPr/>
        </p:nvSpPr>
        <p:spPr>
          <a:xfrm>
            <a:off x="298040" y="2163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1</a:t>
            </a:r>
            <a:r>
              <a:rPr lang="pt-BR" dirty="0"/>
              <a:t> Fonte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9770A3-F56F-6BFF-010B-C472BB5F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" y="411218"/>
            <a:ext cx="11898774" cy="644678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2F2A7E-FBD1-E801-1BFA-4FE0C82AB803}"/>
              </a:ext>
            </a:extLst>
          </p:cNvPr>
          <p:cNvSpPr txBox="1"/>
          <p:nvPr/>
        </p:nvSpPr>
        <p:spPr>
          <a:xfrm>
            <a:off x="165904" y="4188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Diagrama de implantação</a:t>
            </a:r>
          </a:p>
        </p:txBody>
      </p:sp>
    </p:spTree>
    <p:extLst>
      <p:ext uri="{BB962C8B-B14F-4D97-AF65-F5344CB8AC3E}">
        <p14:creationId xmlns:p14="http://schemas.microsoft.com/office/powerpoint/2010/main" val="424106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590256-B383-C895-AC6E-64F1D243F2E2}"/>
              </a:ext>
            </a:extLst>
          </p:cNvPr>
          <p:cNvSpPr txBox="1"/>
          <p:nvPr/>
        </p:nvSpPr>
        <p:spPr>
          <a:xfrm>
            <a:off x="165904" y="4188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DER</a:t>
            </a:r>
          </a:p>
        </p:txBody>
      </p:sp>
      <p:pic>
        <p:nvPicPr>
          <p:cNvPr id="6" name="Imagem 5" descr="Diagrama&#10;&#10;Descrição gerada automaticamente com confiança baixa">
            <a:extLst>
              <a:ext uri="{FF2B5EF4-FFF2-40B4-BE49-F238E27FC236}">
                <a16:creationId xmlns:a16="http://schemas.microsoft.com/office/drawing/2014/main" id="{F383E695-5A38-DA5B-0252-BA297CF15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68" y="805779"/>
            <a:ext cx="8983329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8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D792EED-07FC-09CD-B8BD-9EB15745CCFA}"/>
              </a:ext>
            </a:extLst>
          </p:cNvPr>
          <p:cNvSpPr txBox="1"/>
          <p:nvPr/>
        </p:nvSpPr>
        <p:spPr>
          <a:xfrm>
            <a:off x="298040" y="549268"/>
            <a:ext cx="116933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8. Crie um diagrama de Design da Solução, Utilizando a notação C4 Model, para apresentar a organização do software, as responsabilidades de cada elemento identificado e o relacionamento entre eles, por exemplo: se existem camadas de abstração, qual a responsabilidade cada camada e se existem pacotes dentro destas camadas, o que eles representam</a:t>
            </a:r>
          </a:p>
        </p:txBody>
      </p:sp>
    </p:spTree>
    <p:extLst>
      <p:ext uri="{BB962C8B-B14F-4D97-AF65-F5344CB8AC3E}">
        <p14:creationId xmlns:p14="http://schemas.microsoft.com/office/powerpoint/2010/main" val="345591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B13E88-62EE-0C12-906D-9DE4F257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18" y="91150"/>
            <a:ext cx="9547163" cy="6675699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0E02AF72-8170-BE6F-E3EA-FADE695B6061}"/>
              </a:ext>
            </a:extLst>
          </p:cNvPr>
          <p:cNvSpPr txBox="1"/>
          <p:nvPr/>
        </p:nvSpPr>
        <p:spPr>
          <a:xfrm>
            <a:off x="298040" y="1799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Diagrama de contêiner</a:t>
            </a:r>
          </a:p>
        </p:txBody>
      </p:sp>
    </p:spTree>
    <p:extLst>
      <p:ext uri="{BB962C8B-B14F-4D97-AF65-F5344CB8AC3E}">
        <p14:creationId xmlns:p14="http://schemas.microsoft.com/office/powerpoint/2010/main" val="2252925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142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Christyan Mendonca</dc:creator>
  <cp:lastModifiedBy>Christyan Mendonca</cp:lastModifiedBy>
  <cp:revision>3</cp:revision>
  <dcterms:created xsi:type="dcterms:W3CDTF">2023-11-19T20:50:52Z</dcterms:created>
  <dcterms:modified xsi:type="dcterms:W3CDTF">2023-11-20T07:19:00Z</dcterms:modified>
</cp:coreProperties>
</file>