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59" r:id="rId8"/>
    <p:sldId id="260" r:id="rId9"/>
    <p:sldId id="281" r:id="rId10"/>
    <p:sldId id="273" r:id="rId11"/>
    <p:sldId id="277" r:id="rId12"/>
    <p:sldId id="282"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showGuides="1">
      <p:cViewPr varScale="1">
        <p:scale>
          <a:sx n="76" d="100"/>
          <a:sy n="76" d="100"/>
        </p:scale>
        <p:origin x="126" y="780"/>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5/7/2020</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5/7/2020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20.jpeg"/><Relationship Id="rId2" Type="http://schemas.openxmlformats.org/officeDocument/2006/relationships/image" Target="../media/image6.png"/><Relationship Id="rId1" Type="http://schemas.openxmlformats.org/officeDocument/2006/relationships/slideLayout" Target="../slideLayouts/slideLayout2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id="{84CC5CF5-A00B-4AE5-95EE-6E6AA7F241D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355336" y="1081750"/>
            <a:ext cx="1481328" cy="758952"/>
          </a:xfrm>
        </p:spPr>
      </p:pic>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t>2600</a:t>
            </a:r>
            <a:br>
              <a:rPr lang="en-US" dirty="0"/>
            </a:br>
            <a:r>
              <a:rPr lang="en-US" dirty="0"/>
              <a:t>ITINERARY </a:t>
            </a: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a:xfrm>
            <a:off x="1524000" y="4734696"/>
            <a:ext cx="9144000" cy="700904"/>
          </a:xfrm>
        </p:spPr>
        <p:txBody>
          <a:bodyPr>
            <a:normAutofit fontScale="47500" lnSpcReduction="20000"/>
          </a:bodyPr>
          <a:lstStyle/>
          <a:p>
            <a:r>
              <a:rPr lang="en-US" dirty="0"/>
              <a:t>Manuyag, Elmer Nel </a:t>
            </a:r>
          </a:p>
          <a:p>
            <a:r>
              <a:rPr lang="en-PH" dirty="0"/>
              <a:t>Sucuano, Chris</a:t>
            </a:r>
          </a:p>
          <a:p>
            <a:r>
              <a:rPr lang="en-PH" dirty="0"/>
              <a:t>Flores, Allandre</a:t>
            </a:r>
          </a:p>
          <a:p>
            <a:r>
              <a:rPr lang="en-PH" dirty="0"/>
              <a:t>Damian, Venice</a:t>
            </a:r>
          </a:p>
          <a:p>
            <a:endParaRPr lang="ru-RU" dirty="0"/>
          </a:p>
        </p:txBody>
      </p:sp>
      <p:pic>
        <p:nvPicPr>
          <p:cNvPr id="1028" name="Picture 4" descr="Location Logo Stock Illustrations – 30,156 Location Logo Stock ...">
            <a:extLst>
              <a:ext uri="{FF2B5EF4-FFF2-40B4-BE49-F238E27FC236}">
                <a16:creationId xmlns:a16="http://schemas.microsoft.com/office/drawing/2014/main" id="{DAAAF7F9-1751-4BFD-B26D-32579C6F9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9800" y="2725053"/>
            <a:ext cx="1177890" cy="1177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04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pic>
        <p:nvPicPr>
          <p:cNvPr id="6" name="Picture Placeholder 5" descr="Company logo">
            <a:extLst>
              <a:ext uri="{FF2B5EF4-FFF2-40B4-BE49-F238E27FC236}">
                <a16:creationId xmlns:a16="http://schemas.microsoft.com/office/drawing/2014/main" id="{FF3996E1-6F7D-4351-A6C4-113726DEE44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a:xfrm>
            <a:off x="6692312" y="1968556"/>
            <a:ext cx="4618957" cy="2657505"/>
          </a:xfrm>
        </p:spPr>
        <p:txBody>
          <a:bodyPr/>
          <a:lstStyle/>
          <a:p>
            <a:r>
              <a:rPr lang="en-US" sz="2000" dirty="0"/>
              <a:t>What is Itinerary ?</a:t>
            </a:r>
            <a:br>
              <a:rPr lang="en-US" sz="2000" dirty="0"/>
            </a:br>
            <a:r>
              <a:rPr lang="en-PH" sz="2000" b="0" dirty="0"/>
              <a:t>a planned route or journey.</a:t>
            </a:r>
            <a:br>
              <a:rPr lang="en-PH" sz="2000" b="0" dirty="0"/>
            </a:br>
            <a:br>
              <a:rPr lang="en-PH" sz="2000" b="0" dirty="0"/>
            </a:br>
            <a:r>
              <a:rPr lang="en-PH" sz="2000" b="0" dirty="0"/>
              <a:t>Which means a travel itinerary is a schedule of events relating to planned travel, generally including destinations to be visited at specified times and means of transportation to move between those destinations.</a:t>
            </a:r>
            <a:endParaRPr lang="ru-RU" sz="2000" dirty="0"/>
          </a:p>
        </p:txBody>
      </p:sp>
    </p:spTree>
    <p:extLst>
      <p:ext uri="{BB962C8B-B14F-4D97-AF65-F5344CB8AC3E}">
        <p14:creationId xmlns:p14="http://schemas.microsoft.com/office/powerpoint/2010/main" val="298223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CB42B89C-8D04-47C2-9942-FD44452D4119}"/>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p:pic>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en-US" dirty="0"/>
              <a:t>ABOUT</a:t>
            </a:r>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a:xfrm>
            <a:off x="142620" y="3214785"/>
            <a:ext cx="4205904" cy="569085"/>
          </a:xfrm>
        </p:spPr>
        <p:txBody>
          <a:bodyPr/>
          <a:lstStyle/>
          <a:p>
            <a:r>
              <a:rPr lang="en-US" dirty="0"/>
              <a:t>We create a application that gives you satisfying needed.</a:t>
            </a:r>
          </a:p>
        </p:txBody>
      </p:sp>
      <p:sp>
        <p:nvSpPr>
          <p:cNvPr id="5" name="Text Placeholder 4">
            <a:extLst>
              <a:ext uri="{FF2B5EF4-FFF2-40B4-BE49-F238E27FC236}">
                <a16:creationId xmlns:a16="http://schemas.microsoft.com/office/drawing/2014/main" id="{C7BC30F8-1890-4494-869A-DCD11E9F5FF4}"/>
              </a:ext>
            </a:extLst>
          </p:cNvPr>
          <p:cNvSpPr>
            <a:spLocks noGrp="1"/>
          </p:cNvSpPr>
          <p:nvPr>
            <p:ph type="body" idx="14"/>
          </p:nvPr>
        </p:nvSpPr>
        <p:spPr>
          <a:xfrm>
            <a:off x="142620" y="3813652"/>
            <a:ext cx="4215201" cy="1328330"/>
          </a:xfrm>
        </p:spPr>
        <p:txBody>
          <a:bodyPr>
            <a:normAutofit/>
          </a:bodyPr>
          <a:lstStyle/>
          <a:p>
            <a:r>
              <a:rPr lang="en-US" dirty="0"/>
              <a:t>Our team made this application to enhance our capability to make our customer to see what is City of Baguio all about. In this app it helps you to find what are the most beautiful places in Baguio City and it helps you to find the fastest way to reach your destinations.</a:t>
            </a:r>
          </a:p>
        </p:txBody>
      </p:sp>
      <p:pic>
        <p:nvPicPr>
          <p:cNvPr id="20" name="Picture Placeholder 19" descr="Abstract background">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4348524" y="0"/>
            <a:ext cx="7843475" cy="6858000"/>
          </a:xfrm>
        </p:spPr>
      </p:pic>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p:txBody>
          <a:bodyPr/>
          <a:lstStyle/>
          <a:p>
            <a:r>
              <a:rPr lang="en-US" dirty="0"/>
              <a:t>MM.DD.20XX</a:t>
            </a:r>
          </a:p>
        </p:txBody>
      </p:sp>
      <p:pic>
        <p:nvPicPr>
          <p:cNvPr id="2052" name="Picture 4">
            <a:extLst>
              <a:ext uri="{FF2B5EF4-FFF2-40B4-BE49-F238E27FC236}">
                <a16:creationId xmlns:a16="http://schemas.microsoft.com/office/drawing/2014/main" id="{AFBC49B7-A656-4748-84D0-87B123E4E8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0329" y="0"/>
            <a:ext cx="38576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11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A7271147-093C-4AE4-8DB3-B51D6C633C7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a:xfrm>
            <a:off x="1910843" y="0"/>
            <a:ext cx="4920169" cy="6858000"/>
          </a:xfrm>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lstStyle/>
          <a:p>
            <a:r>
              <a:rPr lang="en-US" dirty="0"/>
              <a:t>BUTTONS</a:t>
            </a:r>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p:txBody>
          <a:bodyPr/>
          <a:lstStyle/>
          <a:p>
            <a:r>
              <a:rPr lang="en-US" dirty="0"/>
              <a:t>The buttons are easy to use</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6894591" y="2868443"/>
            <a:ext cx="4482996" cy="674857"/>
          </a:xfrm>
        </p:spPr>
        <p:txBody>
          <a:bodyPr/>
          <a:lstStyle/>
          <a:p>
            <a:r>
              <a:rPr lang="en-US" dirty="0"/>
              <a:t>As you can see our GUI or Interfaces are friendly user because these buttons are readable. </a:t>
            </a:r>
          </a:p>
          <a:p>
            <a:pPr marL="0" indent="0">
              <a:buNone/>
            </a:pPr>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a:xfrm>
            <a:off x="10076393" y="5879656"/>
            <a:ext cx="1336964" cy="298800"/>
          </a:xfrm>
        </p:spPr>
        <p:txBody>
          <a:bodyPr/>
          <a:lstStyle/>
          <a:p>
            <a:r>
              <a:rPr lang="en-US" dirty="0"/>
              <a:t>MM.DD.20XX</a:t>
            </a:r>
          </a:p>
        </p:txBody>
      </p:sp>
      <p:pic>
        <p:nvPicPr>
          <p:cNvPr id="3076" name="Picture 4">
            <a:extLst>
              <a:ext uri="{FF2B5EF4-FFF2-40B4-BE49-F238E27FC236}">
                <a16:creationId xmlns:a16="http://schemas.microsoft.com/office/drawing/2014/main" id="{EB2B1795-AFF4-44F5-865A-7670FDFBF6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0"/>
            <a:ext cx="35052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29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31A4E7D9-EFE3-4156-8990-1ABAF1C3807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US" dirty="0"/>
              <a:t>FEATURES</a:t>
            </a:r>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a:xfrm>
            <a:off x="815720" y="3392201"/>
            <a:ext cx="5009495" cy="1408400"/>
          </a:xfrm>
        </p:spPr>
        <p:txBody>
          <a:bodyPr/>
          <a:lstStyle/>
          <a:p>
            <a:r>
              <a:rPr lang="en-US" dirty="0"/>
              <a:t>You can save a trip or booking a tickets easily.</a:t>
            </a:r>
          </a:p>
          <a:p>
            <a:r>
              <a:rPr lang="en-US" dirty="0"/>
              <a:t>This app has the news versions.</a:t>
            </a:r>
          </a:p>
          <a:p>
            <a:r>
              <a:rPr lang="en-US" dirty="0"/>
              <a:t>Compatible in Android and IOS.</a:t>
            </a:r>
          </a:p>
          <a:p>
            <a:r>
              <a:rPr lang="en-US" dirty="0"/>
              <a:t>One stop shop can buy using cart page.</a:t>
            </a:r>
          </a:p>
          <a:p>
            <a:pPr marL="0" indent="0">
              <a:buNone/>
            </a:pPr>
            <a:endParaRPr lang="en-US"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a:xfrm>
            <a:off x="4406900" y="-20834"/>
            <a:ext cx="6946900" cy="6878834"/>
          </a:xfrm>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p:txBody>
          <a:bodyPr/>
          <a:lstStyle/>
          <a:p>
            <a:r>
              <a:rPr lang="en-US" dirty="0"/>
              <a:t>MM.DD.20XX</a:t>
            </a:r>
          </a:p>
        </p:txBody>
      </p:sp>
      <p:pic>
        <p:nvPicPr>
          <p:cNvPr id="4098" name="Picture 2">
            <a:extLst>
              <a:ext uri="{FF2B5EF4-FFF2-40B4-BE49-F238E27FC236}">
                <a16:creationId xmlns:a16="http://schemas.microsoft.com/office/drawing/2014/main" id="{9C3A6595-A0D6-4EA8-9DD7-31C66CF472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6900" y="0"/>
            <a:ext cx="385762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3527740-CA32-4C7D-884C-AFC65D5755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92847" y="0"/>
            <a:ext cx="38576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44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F134DE68-610E-4EEB-B74B-452C1FAC1DA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pic>
        <p:nvPicPr>
          <p:cNvPr id="23" name="Picture Placeholder 22" descr="Abstract background">
            <a:extLst>
              <a:ext uri="{FF2B5EF4-FFF2-40B4-BE49-F238E27FC236}">
                <a16:creationId xmlns:a16="http://schemas.microsoft.com/office/drawing/2014/main" id="{8326B02F-CCB2-45DB-8011-D2968AD61203}"/>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p:pic>
      <p:pic>
        <p:nvPicPr>
          <p:cNvPr id="21" name="Picture Placeholder 20" descr="Abstract background">
            <a:extLst>
              <a:ext uri="{FF2B5EF4-FFF2-40B4-BE49-F238E27FC236}">
                <a16:creationId xmlns:a16="http://schemas.microsoft.com/office/drawing/2014/main" id="{CFD930F2-FED4-475C-A75D-6AB046729949}"/>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a:stretch>
            <a:fillRect/>
          </a:stretch>
        </p:blipFill>
        <p:spPr/>
      </p:pic>
      <p:sp>
        <p:nvSpPr>
          <p:cNvPr id="4" name="Slide Number Placeholder 3">
            <a:extLst>
              <a:ext uri="{FF2B5EF4-FFF2-40B4-BE49-F238E27FC236}">
                <a16:creationId xmlns:a16="http://schemas.microsoft.com/office/drawing/2014/main" id="{98CB8384-B0BB-4EA8-B9C0-C29BC90FA28C}"/>
              </a:ext>
            </a:extLst>
          </p:cNvPr>
          <p:cNvSpPr>
            <a:spLocks noGrp="1"/>
          </p:cNvSpPr>
          <p:nvPr>
            <p:ph type="sldNum" sz="quarter" idx="12"/>
          </p:nvPr>
        </p:nvSpPr>
        <p:spPr/>
        <p:txBody>
          <a:bodyPr/>
          <a:lstStyle/>
          <a:p>
            <a:fld id="{8D581BC7-E183-40DB-AC97-C19EA4EB8894}" type="slidenum">
              <a:rPr lang="en-US" smtClean="0"/>
              <a:pPr/>
              <a:t>6</a:t>
            </a:fld>
            <a:endParaRPr lang="en-US" dirty="0"/>
          </a:p>
        </p:txBody>
      </p:sp>
      <p:sp>
        <p:nvSpPr>
          <p:cNvPr id="2" name="Date Placeholder 1">
            <a:extLst>
              <a:ext uri="{FF2B5EF4-FFF2-40B4-BE49-F238E27FC236}">
                <a16:creationId xmlns:a16="http://schemas.microsoft.com/office/drawing/2014/main" id="{FC83A74C-977A-4816-891B-118D588AEF80}"/>
              </a:ext>
            </a:extLst>
          </p:cNvPr>
          <p:cNvSpPr>
            <a:spLocks noGrp="1"/>
          </p:cNvSpPr>
          <p:nvPr>
            <p:ph type="dt" sz="half" idx="10"/>
          </p:nvPr>
        </p:nvSpPr>
        <p:spPr/>
        <p:txBody>
          <a:bodyPr/>
          <a:lstStyle/>
          <a:p>
            <a:r>
              <a:rPr lang="en-US" dirty="0"/>
              <a:t>MM.DD.20XX</a:t>
            </a:r>
          </a:p>
        </p:txBody>
      </p:sp>
      <p:pic>
        <p:nvPicPr>
          <p:cNvPr id="5122" name="Picture 2">
            <a:extLst>
              <a:ext uri="{FF2B5EF4-FFF2-40B4-BE49-F238E27FC236}">
                <a16:creationId xmlns:a16="http://schemas.microsoft.com/office/drawing/2014/main" id="{483CE4EA-DE11-4341-9E16-33528A2EF2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1079" y="0"/>
            <a:ext cx="3306822"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42B1EB3F-D2B5-458F-AA5F-81A48108DE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97901" y="0"/>
            <a:ext cx="35940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20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id="{68D7BA2C-9B0D-466A-9EB6-14071AD0EA7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9493042-5AE0-45BE-ADF7-928C67A00B04}"/>
              </a:ext>
            </a:extLst>
          </p:cNvPr>
          <p:cNvSpPr>
            <a:spLocks noGrp="1"/>
          </p:cNvSpPr>
          <p:nvPr>
            <p:ph type="title"/>
          </p:nvPr>
        </p:nvSpPr>
        <p:spPr/>
        <p:txBody>
          <a:bodyPr/>
          <a:lstStyle/>
          <a:p>
            <a:r>
              <a:rPr lang="en-US" dirty="0"/>
              <a:t>OUR</a:t>
            </a:r>
            <a:br>
              <a:rPr lang="en-US" dirty="0"/>
            </a:br>
            <a:r>
              <a:rPr lang="en-US" dirty="0"/>
              <a:t>TEAM</a:t>
            </a:r>
          </a:p>
        </p:txBody>
      </p:sp>
      <p:sp>
        <p:nvSpPr>
          <p:cNvPr id="10" name="Text Placeholder 9">
            <a:extLst>
              <a:ext uri="{FF2B5EF4-FFF2-40B4-BE49-F238E27FC236}">
                <a16:creationId xmlns:a16="http://schemas.microsoft.com/office/drawing/2014/main" id="{78F98AF3-5CC0-4C1C-95C8-7080E8F227A0}"/>
              </a:ext>
            </a:extLst>
          </p:cNvPr>
          <p:cNvSpPr>
            <a:spLocks noGrp="1"/>
          </p:cNvSpPr>
          <p:nvPr>
            <p:ph type="body" idx="32"/>
          </p:nvPr>
        </p:nvSpPr>
        <p:spPr>
          <a:xfrm>
            <a:off x="8983564" y="5171925"/>
            <a:ext cx="2066544" cy="615618"/>
          </a:xfrm>
        </p:spPr>
        <p:txBody>
          <a:bodyPr/>
          <a:lstStyle/>
          <a:p>
            <a:r>
              <a:rPr lang="en-US" dirty="0"/>
              <a:t>VENICE</a:t>
            </a:r>
          </a:p>
        </p:txBody>
      </p:sp>
      <p:sp>
        <p:nvSpPr>
          <p:cNvPr id="19" name="Text Placeholder 18">
            <a:extLst>
              <a:ext uri="{FF2B5EF4-FFF2-40B4-BE49-F238E27FC236}">
                <a16:creationId xmlns:a16="http://schemas.microsoft.com/office/drawing/2014/main" id="{0D997D53-CF01-4DFB-BF60-A1C0E441E3ED}"/>
              </a:ext>
            </a:extLst>
          </p:cNvPr>
          <p:cNvSpPr>
            <a:spLocks noGrp="1"/>
          </p:cNvSpPr>
          <p:nvPr>
            <p:ph type="body" idx="41"/>
          </p:nvPr>
        </p:nvSpPr>
        <p:spPr/>
        <p:txBody>
          <a:bodyPr/>
          <a:lstStyle/>
          <a:p>
            <a:r>
              <a:rPr lang="en-US" dirty="0"/>
              <a:t>ALLANDRE</a:t>
            </a:r>
          </a:p>
        </p:txBody>
      </p:sp>
      <p:sp>
        <p:nvSpPr>
          <p:cNvPr id="16" name="Text Placeholder 15">
            <a:extLst>
              <a:ext uri="{FF2B5EF4-FFF2-40B4-BE49-F238E27FC236}">
                <a16:creationId xmlns:a16="http://schemas.microsoft.com/office/drawing/2014/main" id="{2CF8C6EE-D14B-4593-90D6-CA24946F3DC4}"/>
              </a:ext>
            </a:extLst>
          </p:cNvPr>
          <p:cNvSpPr>
            <a:spLocks noGrp="1"/>
          </p:cNvSpPr>
          <p:nvPr>
            <p:ph type="body" idx="38"/>
          </p:nvPr>
        </p:nvSpPr>
        <p:spPr/>
        <p:txBody>
          <a:bodyPr/>
          <a:lstStyle/>
          <a:p>
            <a:r>
              <a:rPr lang="en-US" dirty="0"/>
              <a:t>CHRIS</a:t>
            </a:r>
          </a:p>
        </p:txBody>
      </p:sp>
      <p:sp>
        <p:nvSpPr>
          <p:cNvPr id="6" name="Slide Number Placeholder 5">
            <a:extLst>
              <a:ext uri="{FF2B5EF4-FFF2-40B4-BE49-F238E27FC236}">
                <a16:creationId xmlns:a16="http://schemas.microsoft.com/office/drawing/2014/main" id="{9BEB9258-160D-4BB3-A188-7E7AF286BC77}"/>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4" name="Date Placeholder 3">
            <a:extLst>
              <a:ext uri="{FF2B5EF4-FFF2-40B4-BE49-F238E27FC236}">
                <a16:creationId xmlns:a16="http://schemas.microsoft.com/office/drawing/2014/main" id="{993F124E-AEC7-4C29-BD76-3837B6D8F6F0}"/>
              </a:ext>
            </a:extLst>
          </p:cNvPr>
          <p:cNvSpPr>
            <a:spLocks noGrp="1"/>
          </p:cNvSpPr>
          <p:nvPr>
            <p:ph type="dt" sz="half" idx="10"/>
          </p:nvPr>
        </p:nvSpPr>
        <p:spPr/>
        <p:txBody>
          <a:bodyPr/>
          <a:lstStyle/>
          <a:p>
            <a:r>
              <a:rPr lang="en-US" dirty="0"/>
              <a:t>MM.DD.20XX</a:t>
            </a:r>
          </a:p>
        </p:txBody>
      </p:sp>
      <p:sp>
        <p:nvSpPr>
          <p:cNvPr id="20" name="Picture Placeholder 19">
            <a:extLst>
              <a:ext uri="{FF2B5EF4-FFF2-40B4-BE49-F238E27FC236}">
                <a16:creationId xmlns:a16="http://schemas.microsoft.com/office/drawing/2014/main" id="{1377E3AD-B470-4E04-8CFB-FD480015C150}"/>
              </a:ext>
            </a:extLst>
          </p:cNvPr>
          <p:cNvSpPr>
            <a:spLocks noGrp="1"/>
          </p:cNvSpPr>
          <p:nvPr>
            <p:ph type="pic" sz="quarter" idx="33"/>
          </p:nvPr>
        </p:nvSpPr>
        <p:spPr/>
      </p:sp>
      <p:pic>
        <p:nvPicPr>
          <p:cNvPr id="22" name="Picture 21">
            <a:extLst>
              <a:ext uri="{FF2B5EF4-FFF2-40B4-BE49-F238E27FC236}">
                <a16:creationId xmlns:a16="http://schemas.microsoft.com/office/drawing/2014/main" id="{3E8BD313-DBF7-4CED-B8AA-7CE3AC70378E}"/>
              </a:ext>
            </a:extLst>
          </p:cNvPr>
          <p:cNvPicPr>
            <a:picLocks noChangeAspect="1"/>
          </p:cNvPicPr>
          <p:nvPr/>
        </p:nvPicPr>
        <p:blipFill>
          <a:blip r:embed="rId4"/>
          <a:stretch>
            <a:fillRect/>
          </a:stretch>
        </p:blipFill>
        <p:spPr>
          <a:xfrm>
            <a:off x="4061040" y="1179843"/>
            <a:ext cx="2201695" cy="2056406"/>
          </a:xfrm>
          <a:prstGeom prst="rect">
            <a:avLst/>
          </a:prstGeom>
        </p:spPr>
      </p:pic>
      <p:sp>
        <p:nvSpPr>
          <p:cNvPr id="26" name="Picture Placeholder 25">
            <a:extLst>
              <a:ext uri="{FF2B5EF4-FFF2-40B4-BE49-F238E27FC236}">
                <a16:creationId xmlns:a16="http://schemas.microsoft.com/office/drawing/2014/main" id="{9659C04B-0F02-4982-9B2E-F3C3334F7E62}"/>
              </a:ext>
            </a:extLst>
          </p:cNvPr>
          <p:cNvSpPr>
            <a:spLocks noGrp="1"/>
          </p:cNvSpPr>
          <p:nvPr>
            <p:ph type="pic" sz="quarter" idx="35"/>
          </p:nvPr>
        </p:nvSpPr>
        <p:spPr/>
      </p:sp>
      <p:sp>
        <p:nvSpPr>
          <p:cNvPr id="29" name="Picture Placeholder 28">
            <a:extLst>
              <a:ext uri="{FF2B5EF4-FFF2-40B4-BE49-F238E27FC236}">
                <a16:creationId xmlns:a16="http://schemas.microsoft.com/office/drawing/2014/main" id="{2C56D416-F6FD-4749-8BE7-F02C40C2825A}"/>
              </a:ext>
            </a:extLst>
          </p:cNvPr>
          <p:cNvSpPr>
            <a:spLocks noGrp="1"/>
          </p:cNvSpPr>
          <p:nvPr>
            <p:ph type="pic" sz="quarter" idx="34"/>
          </p:nvPr>
        </p:nvSpPr>
        <p:spPr/>
      </p:sp>
      <p:pic>
        <p:nvPicPr>
          <p:cNvPr id="30" name="Picture 29">
            <a:extLst>
              <a:ext uri="{FF2B5EF4-FFF2-40B4-BE49-F238E27FC236}">
                <a16:creationId xmlns:a16="http://schemas.microsoft.com/office/drawing/2014/main" id="{30DF932F-78EC-4832-BF9A-E9DB305D4422}"/>
              </a:ext>
            </a:extLst>
          </p:cNvPr>
          <p:cNvPicPr>
            <a:picLocks noChangeAspect="1"/>
          </p:cNvPicPr>
          <p:nvPr/>
        </p:nvPicPr>
        <p:blipFill>
          <a:blip r:embed="rId5"/>
          <a:stretch>
            <a:fillRect/>
          </a:stretch>
        </p:blipFill>
        <p:spPr>
          <a:xfrm>
            <a:off x="6627903" y="1171809"/>
            <a:ext cx="2187326" cy="2074577"/>
          </a:xfrm>
          <a:prstGeom prst="rect">
            <a:avLst/>
          </a:prstGeom>
        </p:spPr>
      </p:pic>
      <p:pic>
        <p:nvPicPr>
          <p:cNvPr id="31" name="Picture 30">
            <a:extLst>
              <a:ext uri="{FF2B5EF4-FFF2-40B4-BE49-F238E27FC236}">
                <a16:creationId xmlns:a16="http://schemas.microsoft.com/office/drawing/2014/main" id="{2EFC9060-BC30-4C7B-9062-1EA532A4D16A}"/>
              </a:ext>
            </a:extLst>
          </p:cNvPr>
          <p:cNvPicPr>
            <a:picLocks noChangeAspect="1"/>
          </p:cNvPicPr>
          <p:nvPr/>
        </p:nvPicPr>
        <p:blipFill>
          <a:blip r:embed="rId6"/>
          <a:stretch>
            <a:fillRect/>
          </a:stretch>
        </p:blipFill>
        <p:spPr>
          <a:xfrm>
            <a:off x="9127047" y="1171808"/>
            <a:ext cx="2195962" cy="2074577"/>
          </a:xfrm>
          <a:prstGeom prst="rect">
            <a:avLst/>
          </a:prstGeom>
        </p:spPr>
      </p:pic>
      <p:pic>
        <p:nvPicPr>
          <p:cNvPr id="44" name="Picture 43">
            <a:extLst>
              <a:ext uri="{FF2B5EF4-FFF2-40B4-BE49-F238E27FC236}">
                <a16:creationId xmlns:a16="http://schemas.microsoft.com/office/drawing/2014/main" id="{49730682-90E9-48FB-B85B-4EB2648F4F8B}"/>
              </a:ext>
            </a:extLst>
          </p:cNvPr>
          <p:cNvPicPr>
            <a:picLocks noChangeAspect="1"/>
          </p:cNvPicPr>
          <p:nvPr/>
        </p:nvPicPr>
        <p:blipFill>
          <a:blip r:embed="rId7"/>
          <a:stretch>
            <a:fillRect/>
          </a:stretch>
        </p:blipFill>
        <p:spPr>
          <a:xfrm>
            <a:off x="6627903" y="4459319"/>
            <a:ext cx="2187325" cy="2040830"/>
          </a:xfrm>
          <a:prstGeom prst="rect">
            <a:avLst/>
          </a:prstGeom>
        </p:spPr>
      </p:pic>
      <p:sp>
        <p:nvSpPr>
          <p:cNvPr id="46" name="Text Placeholder 9">
            <a:extLst>
              <a:ext uri="{FF2B5EF4-FFF2-40B4-BE49-F238E27FC236}">
                <a16:creationId xmlns:a16="http://schemas.microsoft.com/office/drawing/2014/main" id="{02F4908F-C68E-43B1-8873-72EDF8F0E720}"/>
              </a:ext>
            </a:extLst>
          </p:cNvPr>
          <p:cNvSpPr txBox="1">
            <a:spLocks/>
          </p:cNvSpPr>
          <p:nvPr/>
        </p:nvSpPr>
        <p:spPr>
          <a:xfrm>
            <a:off x="4196191" y="3554128"/>
            <a:ext cx="2066544" cy="615618"/>
          </a:xfrm>
          <a:prstGeom prst="rect">
            <a:avLst/>
          </a:prstGeom>
        </p:spPr>
        <p:txBody>
          <a:bodyPr vert="horz" lIns="0" tIns="0" rIns="0" bIns="0" rtlCol="0" anchor="b" anchorCtr="0">
            <a:normAutofit/>
          </a:bodyPr>
          <a:lstStyle>
            <a:lvl1pPr marL="0" indent="0" algn="ctr"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ELMER</a:t>
            </a:r>
          </a:p>
        </p:txBody>
      </p:sp>
    </p:spTree>
    <p:extLst>
      <p:ext uri="{BB962C8B-B14F-4D97-AF65-F5344CB8AC3E}">
        <p14:creationId xmlns:p14="http://schemas.microsoft.com/office/powerpoint/2010/main" val="3581376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id="{8220D5DE-4628-433F-8A23-3DEA4571046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3" name="Text Placeholder 2">
            <a:extLst>
              <a:ext uri="{FF2B5EF4-FFF2-40B4-BE49-F238E27FC236}">
                <a16:creationId xmlns:a16="http://schemas.microsoft.com/office/drawing/2014/main" id="{32553A7C-9A52-4DF3-BC76-1D80C20004CB}"/>
              </a:ext>
            </a:extLst>
          </p:cNvPr>
          <p:cNvSpPr>
            <a:spLocks noGrp="1"/>
          </p:cNvSpPr>
          <p:nvPr>
            <p:ph type="body" sz="quarter" idx="13"/>
          </p:nvPr>
        </p:nvSpPr>
        <p:spPr/>
        <p:txBody>
          <a:bodyPr/>
          <a:lstStyle/>
          <a:p>
            <a:r>
              <a:rPr lang="en-US" b="1" u="sng" dirty="0">
                <a:hlinkClick r:id="rId2">
                  <a:extLst>
                    <a:ext uri="{A12FA001-AC4F-418D-AE19-62706E023703}">
                      <ahyp:hlinkClr xmlns:ahyp="http://schemas.microsoft.com/office/drawing/2018/hyperlinkcolor" val="tx"/>
                    </a:ext>
                  </a:extLst>
                </a:hlinkClick>
              </a:rPr>
              <a:t>Template Editing Instructions and Feedback</a:t>
            </a:r>
            <a:endParaRPr lang="en-US" b="1" u="sng" dirty="0"/>
          </a:p>
        </p:txBody>
      </p:sp>
    </p:spTree>
    <p:extLst>
      <p:ext uri="{BB962C8B-B14F-4D97-AF65-F5344CB8AC3E}">
        <p14:creationId xmlns:p14="http://schemas.microsoft.com/office/powerpoint/2010/main" val="59582380"/>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234</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Courier New</vt:lpstr>
      <vt:lpstr>Gill Sans MT</vt:lpstr>
      <vt:lpstr>Segoe UI Light</vt:lpstr>
      <vt:lpstr>Office Theme</vt:lpstr>
      <vt:lpstr>2600 ITINERARY </vt:lpstr>
      <vt:lpstr>What is Itinerary ? a planned route or journey.  Which means a travel itinerary is a schedule of events relating to planned travel, generally including destinations to be visited at specified times and means of transportation to move between those destinations.</vt:lpstr>
      <vt:lpstr>ABOUT</vt:lpstr>
      <vt:lpstr>BUTTONS</vt:lpstr>
      <vt:lpstr>FEATURES</vt:lpstr>
      <vt:lpstr>PowerPoint Presentation</vt:lpstr>
      <vt:lpstr>OUR TEAM</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2020-05-07T06:50:54Z</dcterms:created>
  <dcterms:modified xsi:type="dcterms:W3CDTF">2020-05-07T07:27:29Z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