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5" r:id="rId7"/>
    <p:sldId id="268" r:id="rId8"/>
    <p:sldId id="267" r:id="rId9"/>
    <p:sldId id="264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906" autoAdjust="0"/>
  </p:normalViewPr>
  <p:slideViewPr>
    <p:cSldViewPr>
      <p:cViewPr varScale="1">
        <p:scale>
          <a:sx n="106" d="100"/>
          <a:sy n="106" d="100"/>
        </p:scale>
        <p:origin x="5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CEE99-7DDA-4DA2-99F4-28A0C1C0C3E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35AE2-C9E6-4348-929B-7D68A85C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8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35AE2-C9E6-4348-929B-7D68A85C2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stmustu/insurance-claims-fraud-data?select=insurance_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24000"/>
            <a:ext cx="8991600" cy="147002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Warehousing &amp;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Georgios-Konstantinos Vlassis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Christos Vlassis</a:t>
            </a:r>
          </a:p>
        </p:txBody>
      </p:sp>
    </p:spTree>
    <p:extLst>
      <p:ext uri="{BB962C8B-B14F-4D97-AF65-F5344CB8AC3E}">
        <p14:creationId xmlns:p14="http://schemas.microsoft.com/office/powerpoint/2010/main" val="275140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Incidents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75724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993" y="6328299"/>
            <a:ext cx="310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Incidents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6586" y="6328299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Operations/Sales Officer</a:t>
            </a:r>
          </a:p>
        </p:txBody>
      </p:sp>
    </p:spTree>
    <p:extLst>
      <p:ext uri="{BB962C8B-B14F-4D97-AF65-F5344CB8AC3E}">
        <p14:creationId xmlns:p14="http://schemas.microsoft.com/office/powerpoint/2010/main" val="417366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438400"/>
            <a:ext cx="89916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very much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76928"/>
            <a:ext cx="2590800" cy="880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2200" y="394329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4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dataset was found on Kaggle</a:t>
            </a:r>
          </a:p>
          <a:p>
            <a:r>
              <a:rPr lang="en-US" u="sng" dirty="0">
                <a:hlinkClick r:id="rId2"/>
              </a:rPr>
              <a:t>https://www.kaggle.com/datasets/mastmustu/insurance-claims-fraud-data?select=insurance_data.csv</a:t>
            </a:r>
            <a:endParaRPr lang="en-US" u="sng" dirty="0"/>
          </a:p>
          <a:p>
            <a:r>
              <a:rPr lang="en-US" dirty="0"/>
              <a:t>Information from Insurance Company events</a:t>
            </a:r>
          </a:p>
          <a:p>
            <a:r>
              <a:rPr lang="en-US" dirty="0"/>
              <a:t>Contains 3 tables</a:t>
            </a:r>
          </a:p>
          <a:p>
            <a:pPr lvl="1"/>
            <a:r>
              <a:rPr lang="en-US" dirty="0"/>
              <a:t>Employee data table</a:t>
            </a:r>
          </a:p>
          <a:p>
            <a:pPr lvl="1"/>
            <a:r>
              <a:rPr lang="en-US" dirty="0"/>
              <a:t>Vendor data table</a:t>
            </a:r>
          </a:p>
          <a:p>
            <a:pPr lvl="1"/>
            <a:r>
              <a:rPr lang="en-US" dirty="0"/>
              <a:t>Insurance data table (transactional)</a:t>
            </a:r>
          </a:p>
        </p:txBody>
      </p:sp>
    </p:spTree>
    <p:extLst>
      <p:ext uri="{BB962C8B-B14F-4D97-AF65-F5344CB8AC3E}">
        <p14:creationId xmlns:p14="http://schemas.microsoft.com/office/powerpoint/2010/main" val="204633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Approximately 10000 rows with 55 columns amongst the 3 tables</a:t>
            </a:r>
          </a:p>
          <a:p>
            <a:r>
              <a:rPr lang="en-US" dirty="0"/>
              <a:t>We have information about accidents, customers, employees and vendors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i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prstClr val="black"/>
                </a:solidFill>
              </a:rPr>
              <a:t>Revenue Analysis can’t be done with these data, because we don’t have </a:t>
            </a:r>
            <a:r>
              <a:rPr lang="en-US" sz="2800" i="1">
                <a:solidFill>
                  <a:prstClr val="black"/>
                </a:solidFill>
              </a:rPr>
              <a:t>the necessary </a:t>
            </a:r>
            <a:r>
              <a:rPr lang="en-US" sz="2800" i="1" dirty="0">
                <a:solidFill>
                  <a:prstClr val="black"/>
                </a:solidFill>
              </a:rPr>
              <a:t>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87183"/>
              </p:ext>
            </p:extLst>
          </p:nvPr>
        </p:nvGraphicFramePr>
        <p:xfrm>
          <a:off x="609600" y="5029200"/>
          <a:ext cx="7848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Info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Agent Info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Vendor Info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 Info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7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057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4100" dirty="0"/>
              <a:t>xtract</a:t>
            </a:r>
            <a:endParaRPr lang="en-US" dirty="0"/>
          </a:p>
          <a:p>
            <a:r>
              <a:rPr lang="en-US" dirty="0"/>
              <a:t>A left join was made from the Employee and Vendor tables to the Transaction table</a:t>
            </a:r>
          </a:p>
          <a:p>
            <a:r>
              <a:rPr lang="en-US" dirty="0"/>
              <a:t>We removed some information such as addresses lines, SSNs and Names as they provide no value to our analysis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267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8862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ransform</a:t>
            </a:r>
          </a:p>
          <a:p>
            <a:r>
              <a:rPr lang="en-US" sz="2800" dirty="0"/>
              <a:t>For the dimensions, we replaced any NULL values with N/A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Generally, there were no major issues with quality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245220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67266"/>
            <a:ext cx="20574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Schema</a:t>
            </a:r>
          </a:p>
        </p:txBody>
      </p:sp>
      <p:pic>
        <p:nvPicPr>
          <p:cNvPr id="7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3C267D57-4D22-57D0-7487-C2625129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96" y="508931"/>
            <a:ext cx="5905404" cy="58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, engineering drawing">
            <a:extLst>
              <a:ext uri="{FF2B5EF4-FFF2-40B4-BE49-F238E27FC236}">
                <a16:creationId xmlns:a16="http://schemas.microsoft.com/office/drawing/2014/main" id="{27B8C3D1-C019-97DD-D21E-B2907387D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7558"/>
            <a:ext cx="9036656" cy="3936422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Tricky Parts</a:t>
            </a:r>
          </a:p>
        </p:txBody>
      </p:sp>
    </p:spTree>
    <p:extLst>
      <p:ext uri="{BB962C8B-B14F-4D97-AF65-F5344CB8AC3E}">
        <p14:creationId xmlns:p14="http://schemas.microsoft.com/office/powerpoint/2010/main" val="1598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aforementioned data were fed to Tableau in order to create the Dashboards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dirty="0"/>
              <a:t>Diagrams and Maps as visualizations with the input data (more intuitive)</a:t>
            </a:r>
          </a:p>
          <a:p>
            <a:r>
              <a:rPr lang="en-US" dirty="0"/>
              <a:t>Metrics for general insight of the situation (more direct)</a:t>
            </a:r>
          </a:p>
          <a:p>
            <a:r>
              <a:rPr lang="en-US" dirty="0"/>
              <a:t>Filters for Date, State and Insurance Type to slice the data </a:t>
            </a:r>
            <a:r>
              <a:rPr lang="en-US" i="1" dirty="0"/>
              <a:t>(and some more)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0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They were created with a real business scenario in mind</a:t>
            </a:r>
          </a:p>
          <a:p>
            <a:r>
              <a:rPr lang="en-US" dirty="0"/>
              <a:t>Contain necessary information for the person overlooking specific tasks</a:t>
            </a:r>
          </a:p>
          <a:p>
            <a:r>
              <a:rPr lang="en-US" dirty="0"/>
              <a:t>Two Dashboards/Reports were created</a:t>
            </a:r>
          </a:p>
          <a:p>
            <a:r>
              <a:rPr lang="en-US" dirty="0"/>
              <a:t>Six Visualizations and Four Metrics in each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i="1" dirty="0"/>
              <a:t>Not overwhelming data, but useful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8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Claims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95153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993" y="6328299"/>
            <a:ext cx="348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Financial/Performance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9975" y="6328299"/>
            <a:ext cx="22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Financial/Sales Officer</a:t>
            </a:r>
          </a:p>
        </p:txBody>
      </p:sp>
    </p:spTree>
    <p:extLst>
      <p:ext uri="{BB962C8B-B14F-4D97-AF65-F5344CB8AC3E}">
        <p14:creationId xmlns:p14="http://schemas.microsoft.com/office/powerpoint/2010/main" val="291016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293</Words>
  <Application>Microsoft Office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 Warehousing &amp; Visualization</vt:lpstr>
      <vt:lpstr>Dataset</vt:lpstr>
      <vt:lpstr>Data Information</vt:lpstr>
      <vt:lpstr>ETL</vt:lpstr>
      <vt:lpstr>Data Warehouse Schema</vt:lpstr>
      <vt:lpstr>Tricky Parts</vt:lpstr>
      <vt:lpstr>Tableau</vt:lpstr>
      <vt:lpstr>Dashboards</vt:lpstr>
      <vt:lpstr>Claims Report</vt:lpstr>
      <vt:lpstr>Incidents Report</vt:lpstr>
      <vt:lpstr>Thank you very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&amp; Visualization</dc:title>
  <dc:creator>Kostas</dc:creator>
  <cp:lastModifiedBy>CHRISTOS VLASSIS</cp:lastModifiedBy>
  <cp:revision>93</cp:revision>
  <dcterms:created xsi:type="dcterms:W3CDTF">2006-08-16T00:00:00Z</dcterms:created>
  <dcterms:modified xsi:type="dcterms:W3CDTF">2022-12-13T14:46:02Z</dcterms:modified>
</cp:coreProperties>
</file>