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318f74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e318f74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e318f74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e318f74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e318f7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e318f7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e318f748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e318f74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e318f748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ce318f74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e318f748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e318f74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aAq87aKKrUH7jsAYxGS2SNXUAH1xLmjN/view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Kenny and Aaron Guensch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Team!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Kenny: Leader/Developer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Responsibilities</a:t>
            </a:r>
            <a:r>
              <a:rPr lang="en"/>
              <a:t> included ensuring smooth operations, develop code, and complete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Aaron Guensch: Co-leader/Developer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Responsibilities</a:t>
            </a:r>
            <a:r>
              <a:rPr lang="en"/>
              <a:t> included developing code and completing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 about software engineering?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51325" y="1990050"/>
            <a:ext cx="4686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</a:t>
            </a:r>
            <a:r>
              <a:rPr lang="en"/>
              <a:t>fundamentals (Loops, conditions, functions,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Algorithmic thinking (Breaking down the problem into steps)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Troubleshooting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and Quality Assurance </a:t>
            </a:r>
            <a:r>
              <a:rPr lang="en"/>
              <a:t> 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00" y="1384875"/>
            <a:ext cx="308880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faced: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5031075" y="1512250"/>
            <a:ext cx="3535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Losing a team member as the first sprint was assigned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with achieving the same results as tests were conducted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Uploading documents and videos to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Formatting issues (Sprint 1 only)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connectivity issues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5" y="2026461"/>
            <a:ext cx="4981875" cy="15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could we do differently?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coding our robots, having a strictly fixed point indicating where to start the robot for each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Uploaded documents to github as completed rather than all at once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Scheduled to meet in-person to work on more parts of the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(Agility) Code: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248" y="37238"/>
            <a:ext cx="2419475" cy="506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Video:</a:t>
            </a:r>
            <a:endParaRPr/>
          </a:p>
        </p:txBody>
      </p:sp>
      <p:pic>
        <p:nvPicPr>
          <p:cNvPr id="316" name="Google Shape;316;p19" title="Agility Video (1)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896" y="222513"/>
            <a:ext cx="2647014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