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EBEB2D-CA8D-C340-B8AE-4C8B43DF8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2650DC-9EBD-524F-8873-38E6FB4B9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DC2992-350E-1547-88F2-768463C62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07.11.21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710F0F-2A52-AC43-96DC-D71B9CB95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E3124A-CE25-6842-9493-7B3A72716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6184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280F26-80D8-C04A-BD62-6D6C97E0B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4590417-B257-E041-8C30-E08E4A1F7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89FDAF-767E-FA4C-B4CB-DC5ACBEC5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07.11.21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155479-645F-4241-9305-4BFC16A3C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CE8856-4595-FC4B-9DED-9B54B6297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088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83E01EE-3C75-1D4A-A25A-903FC8C38F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9D87B80-1764-014E-BFAF-74D8C6DAA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468114-D6EE-FA41-B291-5B1003219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07.11.21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170169-3BCE-1141-A350-133C7A66F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28AE64-ED1E-A647-9364-14C4585F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007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E09B99-6080-6440-8C7A-0B188D44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D19B97-34C5-8E46-A531-8EF8E31F2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1A31AC-44E7-CB4F-83F1-0DF184289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07.11.21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FECEAE-43F7-3344-91D7-B06D6EB21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4E6A50-ADA7-8043-9627-1A0C4919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853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39B08A-5288-9043-8C2C-A7E6B621E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FA15DA-0464-B542-8038-2C03FBF5A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FAC9C9-DF45-E143-9C1B-A9DE59E07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07.11.21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171C83-DE3F-4349-B17F-8EB5B42B0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A17E04-7E4A-AB4F-A208-DE8126BCA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809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5FDA3F-7579-FB49-9387-1F4184C03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D50E86-23E4-8A4E-9C4A-0AF872ABC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CB4B820-A3B6-8749-9CBD-9CD64B519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09F0B0-9B47-0546-9E05-A519ED32B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07.11.21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B0E6DD-5426-2145-8FB0-A0E126B91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6F044B-3810-C141-907D-B121BF23B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5882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A703A-A9D5-944A-A0E7-83BF340D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6A75D0-7D1D-B047-850C-B018DDFB4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7F351C-9472-8342-BD5C-659971333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CF0D5EE-D0B4-2E40-BF9A-4A02312A12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A591420-6B05-FB44-A981-1E2D318DA8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E1BE12B-6BCB-9A40-A220-93F2B1AD2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07.11.21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11D8840-5F15-AC4F-AAF3-204087B78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F40682B-A4F3-6C4E-9104-0E1713424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22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D44348-F21D-AE46-ACD2-59E6A2318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D5911E-1021-8A43-AE75-0D9867603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07.11.21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BC8A65-882C-D245-9C93-7C8B9204E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B9B807-D303-6947-8535-7F6CCA772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25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3048BBB-9310-194E-B58D-4601F5474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07.11.21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FCCBC2B-1592-7C46-80AB-5A2C7C0B8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7D96404-E9BF-E644-AEEA-C33691B5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387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3C17F9-3AC0-8B47-A464-022472A34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612544-30FC-5D43-961B-51FC9E189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C8A6E5-D5A9-AB4C-B85B-6710B0FBD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52D54E-E7E0-0047-B7C9-2E3214814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07.11.21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46270F-1A25-B64A-BBB3-D5FE0D880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EB06A4-454C-0A45-B954-687B02D4B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88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FC2B1C-E823-D542-80B0-ADF908940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F538381-12BA-324D-B85F-3198F18AAB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7033FF-836B-8540-BBEC-6C77D8EC1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6F81EE-2BF3-7C40-ACB0-5D66670A7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07.11.21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32FADB-FF3F-2A4F-93EE-1A6E1972E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5640C3-BF42-C24D-A31F-E6C7E50B4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203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6E2CD94-3B1A-204C-8831-949C37E00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1C16B8-99D5-994F-B37B-CA4A0B4C0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00EF5E-12F1-5E4E-8F6C-A391A594D1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4FEAC-1E62-0E47-82AE-5BB4BD139FFA}" type="datetimeFigureOut">
              <a:rPr lang="de-DE" smtClean="0"/>
              <a:t>07.11.21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4519BE-6C46-CB4D-B479-4BCCF3AEB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C42BB2-989C-2649-AB64-472D28678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618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01F6EB-C8DF-484D-AEF6-9CD73F625B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Java-Starter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5FCEF0-2717-C14F-B935-7C84523CB3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Dr. Georg Pietrek</a:t>
            </a:r>
          </a:p>
          <a:p>
            <a:r>
              <a:rPr lang="de-DE" dirty="0" err="1"/>
              <a:t>Conciso</a:t>
            </a:r>
            <a:r>
              <a:rPr lang="de-DE" dirty="0"/>
              <a:t> GmbH</a:t>
            </a:r>
          </a:p>
        </p:txBody>
      </p:sp>
    </p:spTree>
    <p:extLst>
      <p:ext uri="{BB962C8B-B14F-4D97-AF65-F5344CB8AC3E}">
        <p14:creationId xmlns:p14="http://schemas.microsoft.com/office/powerpoint/2010/main" val="1814848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80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Testen mit Mocks</a:t>
            </a:r>
          </a:p>
          <a:p>
            <a:pPr lvl="1"/>
            <a:r>
              <a:rPr lang="de-DE" dirty="0" err="1"/>
              <a:t>Mockito</a:t>
            </a:r>
            <a:r>
              <a:rPr lang="de-DE" dirty="0"/>
              <a:t>: Bibliothek zum Erstellen von Mock-Objekten </a:t>
            </a:r>
            <a:r>
              <a:rPr lang="de-DE"/>
              <a:t>in Unit-Tests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9070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Java</a:t>
            </a:r>
          </a:p>
          <a:p>
            <a:pPr lvl="1"/>
            <a:r>
              <a:rPr lang="de-DE" dirty="0"/>
              <a:t>Compiler: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HelloWorld.java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de-DE" dirty="0"/>
              <a:t>Übersetzt Quelltext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(*.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de-DE" dirty="0"/>
              <a:t>) in Java-Bytecode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(*.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Ausführung: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de-DE" dirty="0"/>
              <a:t>Führt Java-Bytecode aus</a:t>
            </a:r>
          </a:p>
          <a:p>
            <a:pPr lvl="2"/>
            <a:r>
              <a:rPr lang="de-DE" dirty="0"/>
              <a:t>Laufzeitumgebung:</a:t>
            </a:r>
          </a:p>
          <a:p>
            <a:pPr lvl="3"/>
            <a:r>
              <a:rPr lang="de-DE" dirty="0"/>
              <a:t>Interpreter</a:t>
            </a:r>
          </a:p>
          <a:p>
            <a:pPr lvl="3"/>
            <a:r>
              <a:rPr lang="de-DE" dirty="0"/>
              <a:t>JIT-Compiler</a:t>
            </a:r>
          </a:p>
          <a:p>
            <a:pPr lvl="3"/>
            <a:r>
              <a:rPr lang="de-DE" dirty="0"/>
              <a:t>Standard-Bibliotheken</a:t>
            </a:r>
          </a:p>
        </p:txBody>
      </p:sp>
    </p:spTree>
    <p:extLst>
      <p:ext uri="{BB962C8B-B14F-4D97-AF65-F5344CB8AC3E}">
        <p14:creationId xmlns:p14="http://schemas.microsoft.com/office/powerpoint/2010/main" val="1544965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Build</a:t>
            </a:r>
            <a:r>
              <a:rPr lang="de-DE" dirty="0"/>
              <a:t>-Management mit </a:t>
            </a:r>
            <a:r>
              <a:rPr lang="de-DE" dirty="0" err="1"/>
              <a:t>Maven</a:t>
            </a:r>
            <a:endParaRPr lang="de-DE" dirty="0"/>
          </a:p>
          <a:p>
            <a:pPr lvl="1"/>
            <a:r>
              <a:rPr lang="de-DE" dirty="0"/>
              <a:t>„</a:t>
            </a:r>
            <a:r>
              <a:rPr lang="de-DE" dirty="0" err="1"/>
              <a:t>Maven</a:t>
            </a:r>
            <a:r>
              <a:rPr lang="de-DE" dirty="0"/>
              <a:t> ist ein auf Java basierendes </a:t>
            </a:r>
            <a:r>
              <a:rPr lang="de-DE" dirty="0" err="1"/>
              <a:t>Build</a:t>
            </a:r>
            <a:r>
              <a:rPr lang="de-DE" dirty="0"/>
              <a:t>-Management-Tool der Apache Software </a:t>
            </a:r>
            <a:r>
              <a:rPr lang="de-DE" dirty="0" err="1"/>
              <a:t>Foundation</a:t>
            </a:r>
            <a:r>
              <a:rPr lang="de-DE" dirty="0"/>
              <a:t>“ (Wikipedia)</a:t>
            </a:r>
          </a:p>
          <a:p>
            <a:pPr lvl="2"/>
            <a:r>
              <a:rPr lang="de-DE" dirty="0"/>
              <a:t>Gibt Standard-Verzeichnisstruktur und Lebenszyklen (Standard-Ablauf) vor</a:t>
            </a:r>
          </a:p>
          <a:p>
            <a:pPr lvl="2"/>
            <a:r>
              <a:rPr lang="de-DE" dirty="0"/>
              <a:t>Verwaltet Abhängigkeiten (innerhalb des Projekts und zu benutzten Bibliotheken)</a:t>
            </a:r>
          </a:p>
          <a:p>
            <a:pPr lvl="2"/>
            <a:r>
              <a:rPr lang="de-DE" dirty="0"/>
              <a:t>Ist erweiterbar durch </a:t>
            </a:r>
            <a:r>
              <a:rPr lang="de-DE" dirty="0" err="1"/>
              <a:t>Plugins</a:t>
            </a:r>
            <a:endParaRPr lang="de-DE" dirty="0"/>
          </a:p>
          <a:p>
            <a:pPr lvl="2"/>
            <a:r>
              <a:rPr lang="de-DE" dirty="0"/>
              <a:t>Deklarative Definition des Projekts in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/>
              <a:t>(Project </a:t>
            </a:r>
            <a:r>
              <a:rPr lang="de-DE" dirty="0" err="1"/>
              <a:t>Object</a:t>
            </a:r>
            <a:r>
              <a:rPr lang="de-DE" dirty="0"/>
              <a:t> Model)</a:t>
            </a:r>
          </a:p>
          <a:p>
            <a:pPr lvl="1"/>
            <a:r>
              <a:rPr lang="de-DE" dirty="0"/>
              <a:t>Kommando: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clean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clean</a:t>
            </a:r>
            <a:r>
              <a:rPr lang="de-DE" dirty="0">
                <a:cs typeface="Courier New" panose="02070309020205020404" pitchFamily="49" charset="0"/>
              </a:rPr>
              <a:t> und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de-DE" dirty="0">
                <a:cs typeface="Courier New" panose="02070309020205020404" pitchFamily="49" charset="0"/>
              </a:rPr>
              <a:t> sind Lebenszyklen</a:t>
            </a:r>
          </a:p>
        </p:txBody>
      </p:sp>
    </p:spTree>
    <p:extLst>
      <p:ext uri="{BB962C8B-B14F-4D97-AF65-F5344CB8AC3E}">
        <p14:creationId xmlns:p14="http://schemas.microsoft.com/office/powerpoint/2010/main" val="492142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20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Nutzung eines </a:t>
            </a:r>
            <a:r>
              <a:rPr lang="de-DE" dirty="0" err="1"/>
              <a:t>Maven-Plugins</a:t>
            </a:r>
            <a:endParaRPr lang="de-DE" dirty="0"/>
          </a:p>
          <a:p>
            <a:pPr lvl="1"/>
            <a:r>
              <a:rPr lang="de-DE" dirty="0"/>
              <a:t>Das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de-DE" dirty="0" err="1"/>
              <a:t>-Plugin</a:t>
            </a:r>
            <a:r>
              <a:rPr lang="de-DE" dirty="0"/>
              <a:t> ermöglicht es, Java-Programme aus </a:t>
            </a:r>
            <a:r>
              <a:rPr lang="de-DE" dirty="0" err="1"/>
              <a:t>Maven</a:t>
            </a:r>
            <a:r>
              <a:rPr lang="de-DE" dirty="0"/>
              <a:t> heraus auszuführen</a:t>
            </a:r>
          </a:p>
          <a:p>
            <a:pPr lvl="1"/>
            <a:r>
              <a:rPr lang="de-DE" dirty="0"/>
              <a:t>Kommando: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exec:java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exec:java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/>
              <a:t>ist ein Goal</a:t>
            </a:r>
          </a:p>
        </p:txBody>
      </p:sp>
    </p:spTree>
    <p:extLst>
      <p:ext uri="{BB962C8B-B14F-4D97-AF65-F5344CB8AC3E}">
        <p14:creationId xmlns:p14="http://schemas.microsoft.com/office/powerpoint/2010/main" val="3687928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30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Logging</a:t>
            </a:r>
            <a:r>
              <a:rPr lang="de-DE" dirty="0"/>
              <a:t> mit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log4j</a:t>
            </a:r>
          </a:p>
          <a:p>
            <a:pPr lvl="1"/>
            <a:r>
              <a:rPr lang="de-DE" dirty="0"/>
              <a:t>Ausgaben sollten in produktivem Code nie mit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de-DE" dirty="0" err="1"/>
              <a:t>ln</a:t>
            </a:r>
            <a:r>
              <a:rPr lang="de-DE" dirty="0"/>
              <a:t> erfolgen</a:t>
            </a:r>
          </a:p>
          <a:p>
            <a:pPr lvl="1"/>
            <a:r>
              <a:rPr lang="de-DE" dirty="0"/>
              <a:t>Konzepte von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log4j</a:t>
            </a:r>
            <a:r>
              <a:rPr lang="de-DE" dirty="0"/>
              <a:t>:</a:t>
            </a:r>
          </a:p>
          <a:p>
            <a:pPr lvl="2"/>
            <a:r>
              <a:rPr lang="de-DE" dirty="0"/>
              <a:t>Logger</a:t>
            </a:r>
          </a:p>
          <a:p>
            <a:pPr lvl="2"/>
            <a:r>
              <a:rPr lang="de-DE" dirty="0" err="1"/>
              <a:t>Appender</a:t>
            </a:r>
            <a:endParaRPr lang="de-DE" dirty="0"/>
          </a:p>
          <a:p>
            <a:pPr lvl="2"/>
            <a:r>
              <a:rPr lang="de-DE" dirty="0" err="1"/>
              <a:t>Loglevel</a:t>
            </a:r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0820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40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Strukturierung des Projekts in </a:t>
            </a:r>
            <a:r>
              <a:rPr lang="de-DE" dirty="0" err="1"/>
              <a:t>Maven</a:t>
            </a:r>
            <a:r>
              <a:rPr lang="de-DE" dirty="0"/>
              <a:t>-Module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/>
              <a:t>Aufteilung der Definition in Parent und Module</a:t>
            </a:r>
          </a:p>
          <a:p>
            <a:pPr lvl="1"/>
            <a:r>
              <a:rPr lang="de-DE" dirty="0"/>
              <a:t>Verwaltung der Abhängigkeiten in den Modul-POMs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4840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50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Unit-Tests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/>
              <a:t>Framework für Unit-Tests: </a:t>
            </a:r>
            <a:r>
              <a:rPr lang="de-DE" dirty="0" err="1"/>
              <a:t>Junit</a:t>
            </a:r>
            <a:endParaRPr lang="de-DE" dirty="0"/>
          </a:p>
          <a:p>
            <a:pPr lvl="2"/>
            <a:r>
              <a:rPr lang="de-DE" dirty="0"/>
              <a:t>Definition und Strukturierung von Tests</a:t>
            </a:r>
          </a:p>
          <a:p>
            <a:pPr lvl="2"/>
            <a:r>
              <a:rPr lang="de-DE" dirty="0"/>
              <a:t>Ausführung der Tests</a:t>
            </a:r>
          </a:p>
          <a:p>
            <a:pPr lvl="2"/>
            <a:r>
              <a:rPr lang="de-DE" dirty="0"/>
              <a:t>Darstellung der Ergebnisse</a:t>
            </a:r>
          </a:p>
          <a:p>
            <a:pPr lvl="1"/>
            <a:r>
              <a:rPr lang="de-DE" dirty="0"/>
              <a:t>Bibliothek für </a:t>
            </a:r>
            <a:r>
              <a:rPr lang="de-DE" dirty="0" err="1"/>
              <a:t>Assertions</a:t>
            </a:r>
            <a:r>
              <a:rPr lang="de-DE" dirty="0"/>
              <a:t>: </a:t>
            </a:r>
            <a:r>
              <a:rPr lang="de-DE" dirty="0" err="1"/>
              <a:t>AssertJ</a:t>
            </a:r>
            <a:endParaRPr lang="de-DE" dirty="0"/>
          </a:p>
          <a:p>
            <a:pPr lvl="2"/>
            <a:r>
              <a:rPr lang="de-DE" dirty="0"/>
              <a:t>Formulierung von Test-erwartungen</a:t>
            </a:r>
          </a:p>
          <a:p>
            <a:pPr lvl="2"/>
            <a:r>
              <a:rPr lang="de-DE" dirty="0"/>
              <a:t>Beispiel für interne DSL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2841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Implementierung eines REST-Endpunktes mit Spring Boot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Spring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Java-Framework zur Implementierung von Enterprise </a:t>
            </a:r>
            <a:r>
              <a:rPr lang="de-DE" dirty="0" err="1">
                <a:cs typeface="Courier New" panose="02070309020205020404" pitchFamily="49" charset="0"/>
              </a:rPr>
              <a:t>Applications</a:t>
            </a:r>
            <a:endParaRPr lang="de-DE" dirty="0">
              <a:cs typeface="Courier New" panose="02070309020205020404" pitchFamily="49" charset="0"/>
            </a:endParaRPr>
          </a:p>
          <a:p>
            <a:pPr lvl="2"/>
            <a:r>
              <a:rPr lang="de-DE" dirty="0">
                <a:cs typeface="Courier New" panose="02070309020205020404" pitchFamily="49" charset="0"/>
              </a:rPr>
              <a:t>Kern: Framework für </a:t>
            </a:r>
            <a:r>
              <a:rPr lang="de-DE" dirty="0" err="1">
                <a:cs typeface="Courier New" panose="02070309020205020404" pitchFamily="49" charset="0"/>
              </a:rPr>
              <a:t>Dependency</a:t>
            </a:r>
            <a:r>
              <a:rPr lang="de-DE" dirty="0">
                <a:cs typeface="Courier New" panose="02070309020205020404" pitchFamily="49" charset="0"/>
              </a:rPr>
              <a:t> </a:t>
            </a:r>
            <a:r>
              <a:rPr lang="de-DE" dirty="0" err="1">
                <a:cs typeface="Courier New" panose="02070309020205020404" pitchFamily="49" charset="0"/>
              </a:rPr>
              <a:t>Injection</a:t>
            </a:r>
            <a:endParaRPr lang="de-DE" dirty="0">
              <a:cs typeface="Courier New" panose="02070309020205020404" pitchFamily="49" charset="0"/>
            </a:endParaRPr>
          </a:p>
          <a:p>
            <a:pPr lvl="2"/>
            <a:r>
              <a:rPr lang="de-DE" dirty="0">
                <a:cs typeface="Courier New" panose="02070309020205020404" pitchFamily="49" charset="0"/>
              </a:rPr>
              <a:t>Sehr umfangreich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Spring Boot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Vereinfachte Konfiguration von Spring-Anwendungen (vordefinierte Starter)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Sehr beliebt zur Implementierung von </a:t>
            </a:r>
            <a:r>
              <a:rPr lang="de-DE" dirty="0" err="1">
                <a:cs typeface="Courier New" panose="02070309020205020404" pitchFamily="49" charset="0"/>
              </a:rPr>
              <a:t>Microservices</a:t>
            </a:r>
            <a:endParaRPr lang="de-DE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894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70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Injection</a:t>
            </a:r>
            <a:r>
              <a:rPr lang="de-DE" dirty="0"/>
              <a:t> mit Spring</a:t>
            </a:r>
          </a:p>
        </p:txBody>
      </p:sp>
    </p:spTree>
    <p:extLst>
      <p:ext uri="{BB962C8B-B14F-4D97-AF65-F5344CB8AC3E}">
        <p14:creationId xmlns:p14="http://schemas.microsoft.com/office/powerpoint/2010/main" val="2804024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</Words>
  <Application>Microsoft Macintosh PowerPoint</Application>
  <PresentationFormat>Breitbild</PresentationFormat>
  <Paragraphs>61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</vt:lpstr>
      <vt:lpstr>Java-Starter</vt:lpstr>
      <vt:lpstr>Step 10</vt:lpstr>
      <vt:lpstr>Step 15</vt:lpstr>
      <vt:lpstr>Step 20</vt:lpstr>
      <vt:lpstr>Step 30</vt:lpstr>
      <vt:lpstr>Step 40</vt:lpstr>
      <vt:lpstr>Step 50</vt:lpstr>
      <vt:lpstr>Step 60</vt:lpstr>
      <vt:lpstr>Step 70</vt:lpstr>
      <vt:lpstr>Step 80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Java-Starter</dc:title>
  <dc:creator>Dr. Georg Pietrek</dc:creator>
  <cp:lastModifiedBy>Dr. Georg Pietrek</cp:lastModifiedBy>
  <cp:revision>1</cp:revision>
  <dcterms:created xsi:type="dcterms:W3CDTF">2021-11-07T07:50:44Z</dcterms:created>
  <dcterms:modified xsi:type="dcterms:W3CDTF">2021-11-07T08:31:32Z</dcterms:modified>
</cp:coreProperties>
</file>