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4" r:id="rId4"/>
    <p:sldId id="260" r:id="rId5"/>
    <p:sldId id="265" r:id="rId6"/>
    <p:sldId id="268" r:id="rId7"/>
    <p:sldId id="273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8"/>
  </p:normalViewPr>
  <p:slideViewPr>
    <p:cSldViewPr snapToGrid="0">
      <p:cViewPr varScale="1">
        <p:scale>
          <a:sx n="112" d="100"/>
          <a:sy n="11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03.03.23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it@bitbucket.org:conciso/java-starter.git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pass.run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r>
              <a:rPr lang="de-DE" dirty="0"/>
              <a:t> -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Vorbereitung an der Teilnahme bitte die folgenden Anweisungen ausführen:</a:t>
            </a:r>
          </a:p>
          <a:p>
            <a:pPr lvl="1"/>
            <a:r>
              <a:rPr lang="de-DE" dirty="0"/>
              <a:t>Postman installieren: </a:t>
            </a:r>
            <a:r>
              <a:rPr lang="de-DE" dirty="0">
                <a:hlinkClick r:id="rId2"/>
              </a:rPr>
              <a:t>https://www.postman.com/</a:t>
            </a:r>
            <a:endParaRPr lang="de-DE" dirty="0"/>
          </a:p>
          <a:p>
            <a:pPr lvl="1"/>
            <a:r>
              <a:rPr lang="de-DE" dirty="0" err="1"/>
              <a:t>java</a:t>
            </a:r>
            <a:r>
              <a:rPr lang="de-DE" dirty="0"/>
              <a:t>-starter </a:t>
            </a:r>
            <a:r>
              <a:rPr lang="de-DE" dirty="0" err="1"/>
              <a:t>repository</a:t>
            </a:r>
            <a:r>
              <a:rPr lang="de-DE" dirty="0"/>
              <a:t> klonen: 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Der im </a:t>
            </a:r>
            <a:r>
              <a:rPr lang="de-DE" dirty="0" err="1"/>
              <a:t>Bitbucket</a:t>
            </a:r>
            <a:r>
              <a:rPr lang="de-DE" dirty="0"/>
              <a:t> hinterlegte </a:t>
            </a:r>
            <a:r>
              <a:rPr lang="de-DE" dirty="0" err="1"/>
              <a:t>public</a:t>
            </a:r>
            <a:r>
              <a:rPr lang="de-DE" dirty="0"/>
              <a:t> SSH-Key wird benötigt</a:t>
            </a:r>
          </a:p>
          <a:p>
            <a:pPr lvl="2"/>
            <a:r>
              <a:rPr lang="de-DE" dirty="0"/>
              <a:t>Bitte dafür sorgen, dass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/>
              <a:t> aus einem Terminal genutzt </a:t>
            </a:r>
            <a:r>
              <a:rPr lang="de-DE"/>
              <a:t>werden kann!</a:t>
            </a:r>
            <a:endParaRPr lang="de-DE" dirty="0"/>
          </a:p>
          <a:p>
            <a:pPr lvl="2"/>
            <a:r>
              <a:rPr lang="de-DE" dirty="0"/>
              <a:t>Wenn man das obige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/>
              <a:t>-Kommando erfolgreich in einem Terminal ausführen kann, ist das korrekt eingerichtet</a:t>
            </a:r>
          </a:p>
          <a:p>
            <a:pPr lvl="2"/>
            <a:r>
              <a:rPr lang="de-DE" dirty="0"/>
              <a:t>Hinweis für Windows-Nutzer: die </a:t>
            </a:r>
            <a:r>
              <a:rPr lang="de-DE" dirty="0" err="1"/>
              <a:t>Git</a:t>
            </a:r>
            <a:r>
              <a:rPr lang="de-DE" dirty="0"/>
              <a:t> bash kann hier sehr hilfreich sein (</a:t>
            </a:r>
            <a:r>
              <a:rPr lang="de-DE" dirty="0">
                <a:hlinkClick r:id="rId4"/>
              </a:rPr>
              <a:t>https://gitforwindows.org/</a:t>
            </a:r>
            <a:r>
              <a:rPr lang="de-DE" dirty="0"/>
              <a:t>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Download: </a:t>
            </a:r>
            <a:r>
              <a:rPr lang="de-DE" dirty="0">
                <a:hlinkClick r:id="rId2"/>
              </a:rPr>
              <a:t>https://multipass.run/install</a:t>
            </a:r>
            <a:endParaRPr lang="de-DE" dirty="0"/>
          </a:p>
          <a:p>
            <a:pPr lvl="1"/>
            <a:r>
              <a:rPr lang="de-DE" dirty="0"/>
              <a:t>Bitte runterladen und installieren!</a:t>
            </a:r>
          </a:p>
          <a:p>
            <a:pPr lvl="1"/>
            <a:endParaRPr lang="de-DE" dirty="0"/>
          </a:p>
          <a:p>
            <a:r>
              <a:rPr lang="de-DE" dirty="0"/>
              <a:t>Ab hier gilt: alle gezeigten Kommandos werden in einem Terminal eingegeben!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7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Maschinen mit multipass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e-DE" dirty="0"/>
          </a:p>
          <a:p>
            <a:r>
              <a:rPr lang="de-DE" dirty="0"/>
              <a:t>Virtuelle Maschinen erstellen und starten</a:t>
            </a: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worker1 --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worker2 --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4G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launch --name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2 --memory 2G --disk 20G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Node</a:t>
            </a:r>
            <a:r>
              <a:rPr lang="de-DE" dirty="0"/>
              <a:t>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Software 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installieren: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openjdk-17-jdk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openjdk:17-slim-bullseye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1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der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Zufügen der </a:t>
            </a:r>
            <a:r>
              <a:rPr lang="de-DE" dirty="0" err="1"/>
              <a:t>Worker</a:t>
            </a:r>
            <a:r>
              <a:rPr lang="de-DE" dirty="0"/>
              <a:t> Nodes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/>
              <a:t> einrichten: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microk8s --classic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usermod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-a -G microk8s $USER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2761-F6BA-A4DF-6E97-094AE60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Datenbank-Server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84D30-D395-411D-5201-F8BC8F10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Software 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 installieren: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addgroup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--system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$USER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quay.io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keycloak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/keycloak:18.0.2-legacy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pull postgres:15.1-bullseye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1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Macintosh PowerPoint</Application>
  <PresentationFormat>Breitbild</PresentationFormat>
  <Paragraphs>59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</vt:lpstr>
      <vt:lpstr>Bring your own device - Kubernetes-Cluster auf dem eigenen Rechner</vt:lpstr>
      <vt:lpstr>Vorbereitung</vt:lpstr>
      <vt:lpstr>Virtuelle Maschinen mit multipass</vt:lpstr>
      <vt:lpstr>Virtuelle Maschinen mit multipass</vt:lpstr>
      <vt:lpstr>Master Node einrichten</vt:lpstr>
      <vt:lpstr>Zufügen der Worker Nodes</vt:lpstr>
      <vt:lpstr>Zufügen der Worker Nodes</vt:lpstr>
      <vt:lpstr>Datenbank-Server einrichten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14</cp:revision>
  <dcterms:created xsi:type="dcterms:W3CDTF">2023-02-26T12:11:33Z</dcterms:created>
  <dcterms:modified xsi:type="dcterms:W3CDTF">2023-03-03T09:50:04Z</dcterms:modified>
</cp:coreProperties>
</file>