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60" r:id="rId7"/>
    <p:sldId id="265" r:id="rId8"/>
    <p:sldId id="266" r:id="rId9"/>
    <p:sldId id="272" r:id="rId10"/>
    <p:sldId id="267" r:id="rId11"/>
    <p:sldId id="268" r:id="rId12"/>
    <p:sldId id="269" r:id="rId13"/>
    <p:sldId id="274" r:id="rId14"/>
    <p:sldId id="270" r:id="rId15"/>
    <p:sldId id="273" r:id="rId16"/>
    <p:sldId id="27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48"/>
  </p:normalViewPr>
  <p:slideViewPr>
    <p:cSldViewPr snapToGrid="0">
      <p:cViewPr varScale="1">
        <p:scale>
          <a:sx n="111" d="100"/>
          <a:sy n="111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219F-F703-C14B-A05B-DA5DAB0DC4D2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2433-C2A2-F54F-B5A8-3B6039D09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7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6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226C-BB6C-6496-3FE6-23B2D97F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C8C4D-1E2F-FBF8-A02A-314AF568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ABA67-6D4A-BD10-0AB3-2CB48C5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041E7-9372-E7B0-CEE9-1440842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36D95-CD07-4BE6-6EE9-BA949DE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9EB7-7C4C-7043-783F-E34E7F8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1E980-DDD6-EA9C-0D29-E7C80451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4C927-8149-5719-45F0-4D7BB4F9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D78F-09A1-C62F-9C73-EDA62546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6D5D2-ECCF-CFBC-B6C9-7641F6A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4AB1AA-84F5-0B68-2CA3-9B5A3D22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6F6E2-2BBF-D5DA-74A3-C5576D3E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7EACD-9FF6-80F1-62DB-077FD3C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C6412-42DE-1631-0688-1B66143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71C01-9500-6F13-4D7A-82CB420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9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42C54-1037-6990-519B-7036043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3ED70-E988-2669-C9AA-FFF853D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9EE5-F934-8D19-D734-F39A29D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90579-0773-D5DD-E986-1ED0BE2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6BCE1-FA1B-5035-F968-070329A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FAD0-9EA2-3428-9629-04F8545F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2A4A4-2724-8DED-FF97-EB40107E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331D7-8781-8F7C-95D5-3164452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9F204-2648-D85C-80CD-457EDED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4AFC-B4A0-8D1D-383D-6C7CBAA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C8A5-732C-25D2-DBCB-151382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CE12C-430C-49C1-238F-5B62B6BF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852FD-59C0-4010-9F38-E974E0C0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697AE-A8D2-94DF-5D37-865586A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D25BB-ADC4-3BE0-50FB-76AB7B38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D7F70-8342-FC69-48E6-8BF5C4E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8DB5D-90C0-5BCC-B8F2-E1BDD818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C344A-8535-A54F-455D-01EC3628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C612B-A676-B72B-B55E-284E636E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D932C2-5975-7705-F33B-61CA378A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C45381-9013-B9C8-A88D-0E36278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A6CCC-E5E2-3A31-14EC-497074AE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7672F-247A-ED18-EBBF-D51662F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CD761-E6B2-C9A8-020F-F7D25D63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43-9629-D578-3E34-234FD2D1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8011B-239C-669D-46B3-002D222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A0B3AB-E187-0E56-F59A-5367610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9A3990-7987-31D9-E495-B1740E1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61C0E-32BF-4231-51E4-A215E820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97DC8-5628-06EF-F4A1-E36593F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2F176-EC8E-2631-775B-F540A30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0E39-3E2E-FDFB-51C5-6461A92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22EDB-EB66-8B06-529A-0BE4B5F4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A6FC7-4A85-681B-6EEB-8583FB0F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72D2D-1DF7-8C8F-7D5B-BBA5B86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EB8F5-5F26-1360-26BD-D14578A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F80F4-8E0C-7CA9-8464-63E4C778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FE2B-AE29-6D71-E110-65FE90DB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AA099B-4B49-CC8F-4143-3F4EB79D6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7704-DD41-A54A-3065-BA3E8C3D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59C5D-8EE9-3C2E-8F25-138C7883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0B591-DE1A-1B47-133C-0F7D8DC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50B17-CD2C-B7CF-F88B-B2BA5D6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17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4F9C-8140-5807-1377-6374EAB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1AC3B-BAA6-E4AA-F69F-31710D42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6E883-5DBD-47FC-EC87-CAB4F9E3E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7DEC6-F090-1518-64CA-E5E89D5E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6DF9D-5EFC-384D-E74A-ABCB2D03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ster:10443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ultipass.run/insta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Bring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device</a:t>
            </a:r>
            <a:r>
              <a:rPr lang="de-DE" dirty="0"/>
              <a:t> -</a:t>
            </a:r>
            <a:br>
              <a:rPr lang="de-DE" dirty="0"/>
            </a:br>
            <a:r>
              <a:rPr lang="de-DE" dirty="0" err="1"/>
              <a:t>Kubernetes</a:t>
            </a:r>
            <a:r>
              <a:rPr lang="de-DE" dirty="0"/>
              <a:t>-Cluster auf dem eigenen 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422597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(3):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Browser aufrufen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https://master:10443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Token eingeben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Erscheint das Dashboard?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Sieht man den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node</a:t>
            </a:r>
            <a:r>
              <a:rPr lang="de-DE" dirty="0">
                <a:cs typeface="Courier New" panose="02070309020205020404" pitchFamily="49" charset="0"/>
              </a:rPr>
              <a:t>? (unter Cluster </a:t>
            </a:r>
            <a:r>
              <a:rPr lang="de-DE" dirty="0">
                <a:cs typeface="Courier New" panose="02070309020205020404" pitchFamily="49" charset="0"/>
                <a:sym typeface="Wingdings" pitchFamily="2" charset="2"/>
              </a:rPr>
              <a:t> Nodes)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51C0820-64B7-8820-F22B-FC0F71A6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3841289"/>
            <a:ext cx="6865620" cy="30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(1):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worker1 --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Kurz warten: VM startet neu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625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(2): </a:t>
            </a:r>
          </a:p>
          <a:p>
            <a:pPr lvl="1"/>
            <a:r>
              <a:rPr lang="de-DE" dirty="0"/>
              <a:t>bitte auf dem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 ausführen: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add-node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/>
          </a:p>
          <a:p>
            <a:pPr lvl="1"/>
            <a:r>
              <a:rPr lang="de-DE" dirty="0"/>
              <a:t>Bitte das Kommando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de-DE" dirty="0"/>
              <a:t> kopieren!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8AABF7-C8B7-598A-2935-62005DC5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30" y="3415030"/>
            <a:ext cx="8491792" cy="14541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01B0275-C051-525B-1809-5E934E22BF6A}"/>
              </a:ext>
            </a:extLst>
          </p:cNvPr>
          <p:cNvSpPr/>
          <p:nvPr/>
        </p:nvSpPr>
        <p:spPr>
          <a:xfrm>
            <a:off x="1730438" y="4160520"/>
            <a:ext cx="7447852" cy="2971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08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(3):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10.165.29.118:25000/b472c565140265866448027bde23cd3d/02e550107dbb --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7737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worker1 einrichten (3):</a:t>
            </a:r>
          </a:p>
          <a:p>
            <a:pPr lvl="1"/>
            <a:r>
              <a:rPr lang="de-DE" dirty="0"/>
              <a:t>Sind im Dashboard beide Nodes zu sehen?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BCAB34-69C0-7C92-94DB-B53E7253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0511"/>
            <a:ext cx="9791700" cy="36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Ebenso: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 einrichten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301862-3791-61A7-F7C7-62F16FA2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109"/>
            <a:ext cx="9037320" cy="41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9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Stoppen der VMs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Entweder: in der VM</a:t>
            </a:r>
            <a:endParaRPr lang="de-D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–h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Oder: im Terminal des Host-Rechners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 worker2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Hinweis: Abfrage des Status der VMs</a:t>
            </a:r>
          </a:p>
          <a:p>
            <a:pPr marL="0" indent="0">
              <a:buNone/>
            </a:pPr>
            <a:r>
              <a:rPr lang="de-DE" sz="2400" dirty="0">
                <a:cs typeface="Courier New" panose="02070309020205020404" pitchFamily="49" charset="0"/>
              </a:rPr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0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Installation eines </a:t>
            </a:r>
            <a:r>
              <a:rPr lang="de-DE" dirty="0" err="1"/>
              <a:t>Kubernetes</a:t>
            </a:r>
            <a:r>
              <a:rPr lang="de-DE" dirty="0"/>
              <a:t>-Clusters auf dem lokalen Rechner</a:t>
            </a:r>
          </a:p>
          <a:p>
            <a:pPr lvl="1"/>
            <a:r>
              <a:rPr lang="de-DE" dirty="0"/>
              <a:t>Wichtig: Cluster = </a:t>
            </a:r>
            <a:r>
              <a:rPr lang="de-DE" b="1" dirty="0"/>
              <a:t>mehr als ein </a:t>
            </a:r>
            <a:r>
              <a:rPr lang="de-DE" dirty="0" err="1"/>
              <a:t>Node</a:t>
            </a:r>
            <a:r>
              <a:rPr lang="de-DE" dirty="0"/>
              <a:t>!</a:t>
            </a:r>
          </a:p>
          <a:p>
            <a:pPr lvl="1"/>
            <a:endParaRPr lang="de-DE" dirty="0"/>
          </a:p>
          <a:p>
            <a:r>
              <a:rPr lang="de-DE" dirty="0"/>
              <a:t>Warum?</a:t>
            </a:r>
          </a:p>
          <a:p>
            <a:pPr lvl="1"/>
            <a:r>
              <a:rPr lang="de-DE" dirty="0"/>
              <a:t>Grundbegriffe/Prinzipien von </a:t>
            </a:r>
            <a:r>
              <a:rPr lang="de-DE" dirty="0" err="1"/>
              <a:t>Kubernetes</a:t>
            </a:r>
            <a:r>
              <a:rPr lang="de-DE" dirty="0"/>
              <a:t> kennenlernen</a:t>
            </a:r>
          </a:p>
          <a:p>
            <a:pPr lvl="1"/>
            <a:r>
              <a:rPr lang="de-DE" dirty="0"/>
              <a:t>Experimentieren mit den Funktionen von </a:t>
            </a:r>
            <a:r>
              <a:rPr lang="de-DE" dirty="0" err="1"/>
              <a:t>Kubernetes</a:t>
            </a:r>
            <a:r>
              <a:rPr lang="de-DE" dirty="0"/>
              <a:t> ohne dafür externe Ressourcen (Cloud) zu benötigen</a:t>
            </a:r>
          </a:p>
          <a:p>
            <a:pPr lvl="2"/>
            <a:r>
              <a:rPr lang="de-DE" dirty="0"/>
              <a:t>Autoskalierung</a:t>
            </a:r>
          </a:p>
          <a:p>
            <a:pPr lvl="2"/>
            <a:r>
              <a:rPr lang="de-DE" dirty="0"/>
              <a:t>Ausfallsicherheit</a:t>
            </a:r>
          </a:p>
          <a:p>
            <a:pPr lvl="2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241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machen wir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 Maschinen</a:t>
            </a:r>
          </a:p>
          <a:p>
            <a:pPr lvl="1"/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Hier läuft die Control Plane</a:t>
            </a:r>
          </a:p>
          <a:p>
            <a:pPr lvl="2"/>
            <a:r>
              <a:rPr lang="de-DE" dirty="0"/>
              <a:t>Gleichzeitig auch </a:t>
            </a:r>
            <a:r>
              <a:rPr lang="de-DE" dirty="0" err="1"/>
              <a:t>Worker</a:t>
            </a:r>
            <a:r>
              <a:rPr lang="de-DE" dirty="0"/>
              <a:t> (würde man in Produktion nicht machen)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1-n </a:t>
            </a:r>
            <a:r>
              <a:rPr lang="de-DE" dirty="0" err="1"/>
              <a:t>Worker</a:t>
            </a:r>
            <a:r>
              <a:rPr lang="de-DE" dirty="0"/>
              <a:t> Nodes (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Weitere Nodes, um Pods verteilen zu können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Datenbank-Server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PostgreSQL</a:t>
            </a:r>
          </a:p>
          <a:p>
            <a:pPr lvl="2"/>
            <a:r>
              <a:rPr lang="de-DE" dirty="0" err="1"/>
              <a:t>Keycloak</a:t>
            </a:r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53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BF5F8-FABC-4343-1F06-2225742E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nehmen wir dafür?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03110-E053-8252-FC21-2F672985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 Maschinen</a:t>
            </a:r>
          </a:p>
          <a:p>
            <a:pPr lvl="1"/>
            <a:r>
              <a:rPr lang="de-DE" dirty="0"/>
              <a:t>Multipass (von </a:t>
            </a:r>
            <a:r>
              <a:rPr lang="de-DE" dirty="0" err="1"/>
              <a:t>Canonical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Ubuntu VMs (Server)</a:t>
            </a:r>
          </a:p>
          <a:p>
            <a:pPr lvl="1"/>
            <a:endParaRPr lang="de-DE" dirty="0"/>
          </a:p>
          <a:p>
            <a:r>
              <a:rPr lang="de-DE" dirty="0" err="1"/>
              <a:t>Kubernetes</a:t>
            </a:r>
            <a:endParaRPr lang="de-DE" dirty="0"/>
          </a:p>
          <a:p>
            <a:pPr lvl="1"/>
            <a:r>
              <a:rPr lang="de-DE" dirty="0"/>
              <a:t>MicroK8S (auch von </a:t>
            </a:r>
            <a:r>
              <a:rPr lang="de-DE" dirty="0" err="1"/>
              <a:t>Canonical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dirty="0"/>
              <a:t>Container Images</a:t>
            </a:r>
          </a:p>
          <a:p>
            <a:pPr lvl="1"/>
            <a:r>
              <a:rPr lang="de-DE" dirty="0"/>
              <a:t>Microservices aus dem Java-Starter: </a:t>
            </a:r>
            <a:r>
              <a:rPr lang="de-DE" dirty="0" err="1"/>
              <a:t>shop</a:t>
            </a:r>
            <a:r>
              <a:rPr lang="de-DE" dirty="0"/>
              <a:t>, </a:t>
            </a:r>
            <a:r>
              <a:rPr lang="de-DE" dirty="0" err="1"/>
              <a:t>person</a:t>
            </a:r>
            <a:r>
              <a:rPr lang="de-DE" dirty="0"/>
              <a:t>, </a:t>
            </a:r>
            <a:r>
              <a:rPr lang="de-DE" dirty="0" err="1"/>
              <a:t>auftrag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6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Download: </a:t>
            </a:r>
            <a:r>
              <a:rPr lang="de-DE" dirty="0">
                <a:hlinkClick r:id="rId2"/>
              </a:rPr>
              <a:t>https://multipass.run/install</a:t>
            </a:r>
            <a:endParaRPr lang="de-DE" dirty="0"/>
          </a:p>
          <a:p>
            <a:pPr lvl="1"/>
            <a:r>
              <a:rPr lang="de-DE" dirty="0"/>
              <a:t>Bitte runterladen und installieren!</a:t>
            </a:r>
          </a:p>
          <a:p>
            <a:pPr lvl="1"/>
            <a:endParaRPr lang="de-DE" dirty="0"/>
          </a:p>
          <a:p>
            <a:r>
              <a:rPr lang="de-DE" dirty="0"/>
              <a:t>Ab hier gilt: alle gezeigten Kommandos werden in einem Terminal eingegeben!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3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r>
              <a:rPr lang="de-DE" dirty="0"/>
              <a:t>Virtuelle Maschine erstellen und starten</a:t>
            </a:r>
          </a:p>
          <a:p>
            <a:pPr marL="4572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Wenn der Host stark genug ist, kann man auch mehr Memory oder mehr CPUs spendieren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Die hier benutzten Werte sind für einen Host mit 16 GB RAM und 8 Kernen ausgelegt</a:t>
            </a:r>
          </a:p>
        </p:txBody>
      </p:sp>
    </p:spTree>
    <p:extLst>
      <p:ext uri="{BB962C8B-B14F-4D97-AF65-F5344CB8AC3E}">
        <p14:creationId xmlns:p14="http://schemas.microsoft.com/office/powerpoint/2010/main" val="97249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(1):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Kurz warten: VM startet neu</a:t>
            </a:r>
          </a:p>
        </p:txBody>
      </p:sp>
    </p:spTree>
    <p:extLst>
      <p:ext uri="{BB962C8B-B14F-4D97-AF65-F5344CB8AC3E}">
        <p14:creationId xmlns:p14="http://schemas.microsoft.com/office/powerpoint/2010/main" val="127031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(2):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ingress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-proxy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Bitte warten, das kann ein paar Minuten dauern!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1453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ourier New" panose="02070309020205020404" pitchFamily="49" charset="0"/>
              </a:rPr>
              <a:t>Bitte das Token kopieren!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007CEF-3EC6-BDB3-7DE3-A93C924F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7" y="2548572"/>
            <a:ext cx="12150825" cy="176085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98F5722-1B8D-908E-9B20-4508E1C8C87C}"/>
              </a:ext>
            </a:extLst>
          </p:cNvPr>
          <p:cNvSpPr/>
          <p:nvPr/>
        </p:nvSpPr>
        <p:spPr>
          <a:xfrm>
            <a:off x="112394" y="3392804"/>
            <a:ext cx="11967210" cy="1051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23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Macintosh PowerPoint</Application>
  <PresentationFormat>Breitbild</PresentationFormat>
  <Paragraphs>107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</vt:lpstr>
      <vt:lpstr>Bring your own device - Kubernetes-Cluster auf dem eigenen Rechner</vt:lpstr>
      <vt:lpstr>Ziel</vt:lpstr>
      <vt:lpstr>Wie machen wir das?</vt:lpstr>
      <vt:lpstr>Was nehmen wir dafür?</vt:lpstr>
      <vt:lpstr>Virtuelle Maschinen mit multipass</vt:lpstr>
      <vt:lpstr>Virtuelle Maschinen mit multipass</vt:lpstr>
      <vt:lpstr>Master Node einrichten</vt:lpstr>
      <vt:lpstr>Master Node einrichten</vt:lpstr>
      <vt:lpstr>Master Node einrichten</vt:lpstr>
      <vt:lpstr>Master Node einrichten</vt:lpstr>
      <vt:lpstr>Zufügen eines Worker Nodes</vt:lpstr>
      <vt:lpstr>Zufügen eines Worker Nodes</vt:lpstr>
      <vt:lpstr>Zufügen eines Worker Nodes</vt:lpstr>
      <vt:lpstr>Zufügen eines Worker Nodes</vt:lpstr>
      <vt:lpstr>Zufügen eines Worker Nodes</vt:lpstr>
      <vt:lpstr>Stoppen der VMs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 - Kubernetes-Cluster auf dem eigenen Rechner</dc:title>
  <dc:creator>Dr. Georg Pietrek</dc:creator>
  <cp:lastModifiedBy>Dr. Georg Pietrek</cp:lastModifiedBy>
  <cp:revision>10</cp:revision>
  <dcterms:created xsi:type="dcterms:W3CDTF">2023-02-26T12:11:33Z</dcterms:created>
  <dcterms:modified xsi:type="dcterms:W3CDTF">2023-02-27T20:05:32Z</dcterms:modified>
</cp:coreProperties>
</file>