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4"/>
    <p:restoredTop sz="94648"/>
  </p:normalViewPr>
  <p:slideViewPr>
    <p:cSldViewPr snapToGrid="0">
      <p:cViewPr varScale="1">
        <p:scale>
          <a:sx n="111" d="100"/>
          <a:sy n="111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27.02.23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-Werkzeuge installieren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Container </a:t>
            </a:r>
            <a:r>
              <a:rPr lang="de-DE" dirty="0" err="1"/>
              <a:t>image</a:t>
            </a:r>
            <a:r>
              <a:rPr lang="de-DE" dirty="0"/>
              <a:t> in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übertragen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SSH-Zugang vorbereiten:</a:t>
            </a:r>
          </a:p>
          <a:p>
            <a:pPr lvl="1"/>
            <a:r>
              <a:rPr lang="de-DE" dirty="0"/>
              <a:t>Den eigenen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an die Datei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anhängen!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vi .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–A ubuntu@192.168.22.2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157EBE-FE7B-E53F-8A1B-0998CF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5" y="4756006"/>
            <a:ext cx="6794500" cy="1130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3B12CE-5219-2B03-5882-A472AEE575C1}"/>
              </a:ext>
            </a:extLst>
          </p:cNvPr>
          <p:cNvSpPr/>
          <p:nvPr/>
        </p:nvSpPr>
        <p:spPr>
          <a:xfrm>
            <a:off x="8067554" y="5243331"/>
            <a:ext cx="1319514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01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Build</a:t>
            </a:r>
            <a:r>
              <a:rPr lang="de-DE" dirty="0"/>
              <a:t>-Werkzeuge installieren: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53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Anwendung bauen: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Ebenso: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cs typeface="Courier New" panose="02070309020205020404" pitchFamily="49" charset="0"/>
              </a:rPr>
              <a:t>bauen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626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Breitbild</PresentationFormat>
  <Paragraphs>46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Bauen der Anwendung</vt:lpstr>
      <vt:lpstr>Bauen der Anwendung</vt:lpstr>
      <vt:lpstr>Bauen der Anwendung</vt:lpstr>
      <vt:lpstr>Bauen der Anwendung</vt:lpstr>
      <vt:lpstr>Bauen der Anwendung</vt:lpstr>
      <vt:lpstr>Start der 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13</cp:revision>
  <dcterms:created xsi:type="dcterms:W3CDTF">2023-02-26T12:11:33Z</dcterms:created>
  <dcterms:modified xsi:type="dcterms:W3CDTF">2023-02-27T19:12:37Z</dcterms:modified>
</cp:coreProperties>
</file>