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7"/>
    <p:restoredTop sz="94675"/>
  </p:normalViewPr>
  <p:slideViewPr>
    <p:cSldViewPr snapToGrid="0" snapToObjects="1">
      <p:cViewPr varScale="1">
        <p:scale>
          <a:sx n="133" d="100"/>
          <a:sy n="133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DF706-B50A-A941-A754-55E60F287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24609A-A0FC-AC49-90B5-2D4F46AF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EE5D9-CEDF-8648-A188-BE47D9AB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DD947-DEDB-0C4A-A781-C6B2171D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53010-0BB4-C048-8FB4-2A65ABA4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8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34BDD-541B-2C48-AE0A-BEF06C39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93AA60-5BEC-E349-91C9-35A63BB8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D1EE0-2ADC-A44D-BF30-8A0686A4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14B59-7AC9-C547-B5C8-B71658B8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5053D-F5FE-594D-8E7D-0E84955B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88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BB5506-03F2-334A-B935-2752409C3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D13CD1-1D7A-CD45-86A0-EB2BFEBF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5B702-0738-7E48-A3A0-711B6271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1E52C-D8DD-344D-A889-503E02EF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065FE-1ACB-E240-979E-C009AB1E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4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DD8F3-D3ED-2A4B-B266-0C668D95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7F065-C9F1-474D-A860-193D14E9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D87070-7006-7E47-8691-1EB1ED92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A25EBB-C76D-D14B-83E0-A68A2254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46B48A-86BE-704E-865A-EE66D341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91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40C71-9F90-F949-A5BD-10685323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9D038-4480-EE4B-A78B-01F29346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331E3-A746-5245-BE38-7D6C9DB8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8A359-AEA1-E542-9DFE-C14542EB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4747E-2022-2344-9E2F-34F48DB3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14FD3-282A-0F40-A990-F9ADF3E2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90402-F43B-5E46-96BA-DEF8B4AF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763D6D-4A0F-B34C-86AB-EE316DE56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636AAC-B9DB-2D4E-A560-867C0BE3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94BA-482A-C649-9EC3-AE43FE4F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BDCB0-B7D9-5840-BF00-B1EA18CE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7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C5A5A-02FB-9243-9FC2-E9E1315A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A17162-A196-4247-87B5-020C1516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E4F3E7-FEB0-0945-B5F5-21FAE9EA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27F273-06B7-DA45-8490-EDE883A1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B7A9ED-E817-D440-A2EE-8247FEFA6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319103-3BBE-604D-B1B1-8D0BB4C2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CAA5E4-80CC-A44C-8A6E-943BFC52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400317-5C2F-1D4C-8338-1AC92F87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30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E3146-6108-E745-836C-0563C4BE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B56FF8-DD10-1049-B67C-3B4822AF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27794C-3D5E-3F44-A32D-A3120EAE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A6D31C-83F5-7542-81E8-7B9BCB22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E844BC-F930-554B-A7CA-A77E2971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28593B-A904-D14B-B208-F9BE43D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CD9651-084E-0449-B128-E5B5983B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A579D-287B-2742-93CC-D8D22E1B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1813CD-B0B0-B94F-8F13-C6E54EAC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74AF09-372C-714C-9968-51E881169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895527-B8E3-A04E-AF50-A980935F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A84490-B67D-A24F-93A5-0D6114C2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1F35A2-30E9-2347-BEE2-4FC1E84C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0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22E29-38AB-1A4C-8951-2B2B38EE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7F569E-3A22-2E4C-B019-0D51C775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8E83C-48EA-424C-BA10-0CB07631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CCC5E1-1F41-8240-8340-E8BCEB2D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7BA3-99A7-BB4E-8AD5-910021624372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0F463F-FBEB-6B48-90C2-426E674B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6578A-E95B-E24B-BDF1-19D84DDE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010B35-1B44-0F4E-9064-B01C39ED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3E397-676E-5146-8968-E69D3681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14001D-9688-D445-A1B4-B68634301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7BA3-99A7-BB4E-8AD5-910021624372}" type="datetimeFigureOut">
              <a:rPr lang="de-DE" smtClean="0"/>
              <a:t>11.01.22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3E65B-D72E-4B4D-8A6A-8BAFA02C0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B128CA-593D-924B-9C2C-7B83DD929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8AD5-59B9-F646-B938-5C6B98E71D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07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03C45-E9E0-F94D-AD08-EC608A69D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java</a:t>
            </a:r>
            <a:r>
              <a:rPr lang="de-DE" dirty="0"/>
              <a:t>-starter</a:t>
            </a:r>
            <a:br>
              <a:rPr lang="de-DE"/>
            </a:br>
            <a:r>
              <a:rPr lang="de-DE"/>
              <a:t>Architektur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BF06EF-9864-7844-8C6B-50BFEC89A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4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BC28D4-3EF9-804B-82DA-C260F687E32D}"/>
              </a:ext>
            </a:extLst>
          </p:cNvPr>
          <p:cNvSpPr/>
          <p:nvPr/>
        </p:nvSpPr>
        <p:spPr>
          <a:xfrm>
            <a:off x="3646715" y="337456"/>
            <a:ext cx="4637314" cy="794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HTML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9E7511D-A024-5043-B96A-C26F19AAB85E}"/>
              </a:ext>
            </a:extLst>
          </p:cNvPr>
          <p:cNvSpPr/>
          <p:nvPr/>
        </p:nvSpPr>
        <p:spPr>
          <a:xfrm>
            <a:off x="3635829" y="3077482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Kundenkonto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EA12433-B077-C346-B199-60BE14EA375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959929" y="1132114"/>
            <a:ext cx="5443" cy="1945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F1E62FE5-C3FA-804F-9AA8-48D477DB1B38}"/>
              </a:ext>
            </a:extLst>
          </p:cNvPr>
          <p:cNvSpPr/>
          <p:nvPr/>
        </p:nvSpPr>
        <p:spPr>
          <a:xfrm>
            <a:off x="1447800" y="5007428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Postleitzahl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590E46-A719-2441-90F2-D877DA52215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71900" y="3970111"/>
            <a:ext cx="2188029" cy="1037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gnetplattenspeicher 27">
            <a:extLst>
              <a:ext uri="{FF2B5EF4-FFF2-40B4-BE49-F238E27FC236}">
                <a16:creationId xmlns:a16="http://schemas.microsoft.com/office/drawing/2014/main" id="{9343B73B-6448-4443-B86D-6669D318D430}"/>
              </a:ext>
            </a:extLst>
          </p:cNvPr>
          <p:cNvSpPr/>
          <p:nvPr/>
        </p:nvSpPr>
        <p:spPr>
          <a:xfrm>
            <a:off x="9691915" y="3970111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0D0DED3-EA2A-9E4F-97EA-DD98CD3FDF56}"/>
              </a:ext>
            </a:extLst>
          </p:cNvPr>
          <p:cNvCxnSpPr>
            <a:cxnSpLocks/>
            <a:stCxn id="5" idx="3"/>
            <a:endCxn id="28" idx="2"/>
          </p:cNvCxnSpPr>
          <p:nvPr/>
        </p:nvCxnSpPr>
        <p:spPr>
          <a:xfrm>
            <a:off x="8284029" y="3523797"/>
            <a:ext cx="1407886" cy="797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gnetplattenspeicher 33">
            <a:extLst>
              <a:ext uri="{FF2B5EF4-FFF2-40B4-BE49-F238E27FC236}">
                <a16:creationId xmlns:a16="http://schemas.microsoft.com/office/drawing/2014/main" id="{80BDA6BA-0B2A-B14B-A0A3-F85F1C61E726}"/>
              </a:ext>
            </a:extLst>
          </p:cNvPr>
          <p:cNvSpPr/>
          <p:nvPr/>
        </p:nvSpPr>
        <p:spPr>
          <a:xfrm>
            <a:off x="6096000" y="5915480"/>
            <a:ext cx="649514" cy="70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0B072C-6DFB-7542-A5BF-A3FCB3709BF7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486400" y="5915480"/>
            <a:ext cx="609600" cy="351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FC74CC00-0FC9-9F47-80DD-220CFFFBDC7A}"/>
              </a:ext>
            </a:extLst>
          </p:cNvPr>
          <p:cNvSpPr/>
          <p:nvPr/>
        </p:nvSpPr>
        <p:spPr>
          <a:xfrm>
            <a:off x="838200" y="1833789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WebServer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0CB8BCD-2332-9548-902D-CFD0570A4897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3162300" y="1132114"/>
            <a:ext cx="2803072" cy="7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29AA3735-0B84-9242-93B4-6FCC1B040569}"/>
              </a:ext>
            </a:extLst>
          </p:cNvPr>
          <p:cNvSpPr/>
          <p:nvPr/>
        </p:nvSpPr>
        <p:spPr>
          <a:xfrm>
            <a:off x="7367815" y="5274342"/>
            <a:ext cx="4648200" cy="8926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MicroService</a:t>
            </a:r>
            <a:br>
              <a:rPr lang="de-DE" dirty="0"/>
            </a:br>
            <a:r>
              <a:rPr lang="de-DE" dirty="0"/>
              <a:t>Ticketing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B97133F-E742-0C40-BA39-A8E5ABD7739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959929" y="3970111"/>
            <a:ext cx="785585" cy="602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C51EE730-2192-BC44-98F6-AF8DC2700BA8}"/>
              </a:ext>
            </a:extLst>
          </p:cNvPr>
          <p:cNvSpPr/>
          <p:nvPr/>
        </p:nvSpPr>
        <p:spPr>
          <a:xfrm rot="1946052">
            <a:off x="6659739" y="4623309"/>
            <a:ext cx="784422" cy="35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331CD6-1447-AC47-9F69-61B87BDB1B1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82979" y="5008795"/>
            <a:ext cx="406674" cy="26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6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java-starter Architektur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Georg Pietrek</dc:creator>
  <cp:lastModifiedBy>Dr. Georg Pietrek</cp:lastModifiedBy>
  <cp:revision>4</cp:revision>
  <dcterms:created xsi:type="dcterms:W3CDTF">2021-12-07T18:27:23Z</dcterms:created>
  <dcterms:modified xsi:type="dcterms:W3CDTF">2022-01-11T17:28:15Z</dcterms:modified>
</cp:coreProperties>
</file>