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57" r:id="rId4"/>
    <p:sldId id="258" r:id="rId5"/>
    <p:sldId id="259" r:id="rId6"/>
    <p:sldId id="271" r:id="rId7"/>
    <p:sldId id="260" r:id="rId8"/>
    <p:sldId id="278" r:id="rId9"/>
    <p:sldId id="265" r:id="rId10"/>
    <p:sldId id="266" r:id="rId11"/>
    <p:sldId id="272" r:id="rId12"/>
    <p:sldId id="267" r:id="rId13"/>
    <p:sldId id="268" r:id="rId14"/>
    <p:sldId id="269" r:id="rId15"/>
    <p:sldId id="274" r:id="rId16"/>
    <p:sldId id="270" r:id="rId17"/>
    <p:sldId id="273" r:id="rId18"/>
    <p:sldId id="27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/>
    <p:restoredTop sz="94608"/>
  </p:normalViewPr>
  <p:slideViewPr>
    <p:cSldViewPr snapToGrid="0">
      <p:cViewPr varScale="1">
        <p:scale>
          <a:sx n="129" d="100"/>
          <a:sy n="129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9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36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warten, das kann ein paar Minuten dauern!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453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007CEF-3EC6-BDB3-7DE3-A93C924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" y="2548572"/>
            <a:ext cx="12150825" cy="1760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8F5722-1B8D-908E-9B20-4508E1C8C87C}"/>
              </a:ext>
            </a:extLst>
          </p:cNvPr>
          <p:cNvSpPr/>
          <p:nvPr/>
        </p:nvSpPr>
        <p:spPr>
          <a:xfrm>
            <a:off x="112394" y="3392804"/>
            <a:ext cx="11967210" cy="1051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https://192.168.22.2:10443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CAB8E92-A52B-131E-DFF2-2222213BCB7B}"/>
              </a:ext>
            </a:extLst>
          </p:cNvPr>
          <p:cNvSpPr/>
          <p:nvPr/>
        </p:nvSpPr>
        <p:spPr>
          <a:xfrm>
            <a:off x="4591404" y="2216258"/>
            <a:ext cx="1964379" cy="495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(3):</a:t>
            </a:r>
          </a:p>
          <a:p>
            <a:pPr lvl="1"/>
            <a:r>
              <a:rPr lang="de-DE" dirty="0"/>
              <a:t>Bitte auf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0.165.29.118:25000/b472c565140265866448027bde23cd3d/02e550107dbb --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(4):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des Datenbank-Servers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55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1</a:t>
            </a:r>
            <a:br>
              <a:rPr lang="de-DE" dirty="0"/>
            </a:br>
            <a:r>
              <a:rPr lang="de-DE" dirty="0"/>
              <a:t>Installation der virtuellen Maschinen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30794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Virtuelle Maschinen erstellen und starten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worker2 --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2G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Wenn der Host stark genug ist, kann man auch mehr Memory oder mehr CPUs spendieren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Die hier benutzten Werte sind für einen Host mit 16 GB RAM und 8 Kernen ausgelegt</a:t>
            </a: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IP-Adressen in Hosts-Datei eintragen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 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hosts.debian.tmpl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C2B3E5-3DB5-B1F5-1E08-21EA9EB8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5567112"/>
            <a:ext cx="2901950" cy="9622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CB199C-3DF3-D431-995A-55C20BBA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3124869"/>
            <a:ext cx="6832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(1):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Macintosh PowerPoint</Application>
  <PresentationFormat>Breitbild</PresentationFormat>
  <Paragraphs>120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1 Installation der virtuellen Maschinen</vt:lpstr>
      <vt:lpstr>Ziel</vt:lpstr>
      <vt:lpstr>Wie machen wir das?</vt:lpstr>
      <vt:lpstr>Was nehmen wir dafür?</vt:lpstr>
      <vt:lpstr>Virtuelle Maschinen mit multipass</vt:lpstr>
      <vt:lpstr>Virtuelle Maschinen mit multipass</vt:lpstr>
      <vt:lpstr>Master Node einrichten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  <vt:lpstr>Zufügen eines Worker Nodes</vt:lpstr>
      <vt:lpstr>Zufügen des Datenbank-Servers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18</cp:revision>
  <dcterms:created xsi:type="dcterms:W3CDTF">2023-02-26T12:11:33Z</dcterms:created>
  <dcterms:modified xsi:type="dcterms:W3CDTF">2023-03-05T20:10:46Z</dcterms:modified>
</cp:coreProperties>
</file>