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93" r:id="rId44"/>
    <p:sldId id="264" r:id="rId45"/>
    <p:sldId id="322" r:id="rId46"/>
    <p:sldId id="323" r:id="rId47"/>
    <p:sldId id="321" r:id="rId48"/>
    <p:sldId id="265" r:id="rId49"/>
    <p:sldId id="266" r:id="rId50"/>
    <p:sldId id="316" r:id="rId51"/>
    <p:sldId id="317" r:id="rId52"/>
    <p:sldId id="318" r:id="rId53"/>
    <p:sldId id="319" r:id="rId54"/>
    <p:sldId id="320" r:id="rId55"/>
    <p:sldId id="267" r:id="rId56"/>
    <p:sldId id="304" r:id="rId57"/>
    <p:sldId id="305" r:id="rId58"/>
    <p:sldId id="306" r:id="rId59"/>
    <p:sldId id="315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21.04.22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/>
              <a:t> 55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-Service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JSON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1812324" y="3046696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445776" y="356841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cxnSpLocks/>
          </p:cNvCxnSpPr>
          <p:nvPr/>
        </p:nvCxnSpPr>
        <p:spPr>
          <a:xfrm flipH="1">
            <a:off x="5447794" y="4005943"/>
            <a:ext cx="7249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525202" y="3494399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37882" y="2312808"/>
            <a:ext cx="0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4037881" y="229288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FBDB9A-8EF0-0131-CC19-EAFE9A6F50BB}"/>
              </a:ext>
            </a:extLst>
          </p:cNvPr>
          <p:cNvSpPr txBox="1"/>
          <p:nvPr/>
        </p:nvSpPr>
        <p:spPr>
          <a:xfrm>
            <a:off x="5408317" y="3661152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Java-starter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5CC962-C4B6-5A0C-3D64-F32969520C4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>
            <a:off x="5475579" y="4584748"/>
            <a:ext cx="736280" cy="14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C562B2-E72E-8F08-CAEC-BCCC0400BA94}"/>
              </a:ext>
            </a:extLst>
          </p:cNvPr>
          <p:cNvSpPr/>
          <p:nvPr/>
        </p:nvSpPr>
        <p:spPr>
          <a:xfrm rot="2139162">
            <a:off x="3691360" y="2855638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Microsoft Macintosh PowerPoint</Application>
  <PresentationFormat>Breitbild</PresentationFormat>
  <Paragraphs>490</Paragraphs>
  <Slides>59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55</vt:lpstr>
      <vt:lpstr>Step calculator 62</vt:lpstr>
      <vt:lpstr>Step calculator 63 (Step 70 + 80)</vt:lpstr>
      <vt:lpstr>Step calculator 64 (Step 120)</vt:lpstr>
      <vt:lpstr>Step 70</vt:lpstr>
      <vt:lpstr>Step 80</vt:lpstr>
      <vt:lpstr>Step 90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110</vt:lpstr>
      <vt:lpstr>Step 120</vt:lpstr>
      <vt:lpstr>Step 130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29</cp:revision>
  <dcterms:created xsi:type="dcterms:W3CDTF">2021-11-07T07:50:44Z</dcterms:created>
  <dcterms:modified xsi:type="dcterms:W3CDTF">2022-04-22T06:17:23Z</dcterms:modified>
</cp:coreProperties>
</file>