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57" r:id="rId4"/>
    <p:sldId id="259" r:id="rId5"/>
    <p:sldId id="258" r:id="rId6"/>
    <p:sldId id="263" r:id="rId7"/>
    <p:sldId id="277" r:id="rId8"/>
    <p:sldId id="268" r:id="rId9"/>
    <p:sldId id="265" r:id="rId10"/>
    <p:sldId id="266" r:id="rId11"/>
    <p:sldId id="267" r:id="rId12"/>
    <p:sldId id="262" r:id="rId13"/>
    <p:sldId id="273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4"/>
    <p:restoredTop sz="94648"/>
  </p:normalViewPr>
  <p:slideViewPr>
    <p:cSldViewPr snapToGrid="0">
      <p:cViewPr varScale="1">
        <p:scale>
          <a:sx n="107" d="100"/>
          <a:sy n="107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Microservice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156460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Images in </a:t>
            </a:r>
            <a:r>
              <a:rPr lang="de-DE" dirty="0" err="1"/>
              <a:t>Kubernetes</a:t>
            </a:r>
            <a:r>
              <a:rPr lang="de-DE" dirty="0"/>
              <a:t> importieren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Auf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</a:rPr>
              <a:t>Ebenso auf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8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 In der Datei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muss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durch die IP-Adresse des Datenbank-Servers ersetzt werden!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sed -i 's/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/192.168.22.5/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42C5774-54C6-840C-B337-3EA690C9B359}"/>
              </a:ext>
            </a:extLst>
          </p:cNvPr>
          <p:cNvGrpSpPr/>
          <p:nvPr/>
        </p:nvGrpSpPr>
        <p:grpSpPr>
          <a:xfrm>
            <a:off x="5670865" y="3525199"/>
            <a:ext cx="2238447" cy="769441"/>
            <a:chOff x="5753992" y="3145188"/>
            <a:chExt cx="2238447" cy="7694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E4552C-71AB-63D5-F605-7CA9BC826914}"/>
                </a:ext>
              </a:extLst>
            </p:cNvPr>
            <p:cNvSpPr/>
            <p:nvPr/>
          </p:nvSpPr>
          <p:spPr>
            <a:xfrm>
              <a:off x="5753992" y="3162276"/>
              <a:ext cx="2201288" cy="3676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FCA7286-4252-2346-0A99-E96B1EBDE716}"/>
                </a:ext>
              </a:extLst>
            </p:cNvPr>
            <p:cNvSpPr txBox="1"/>
            <p:nvPr/>
          </p:nvSpPr>
          <p:spPr>
            <a:xfrm>
              <a:off x="7214662" y="3145188"/>
              <a:ext cx="7777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err="1">
                  <a:solidFill>
                    <a:srgbClr val="FF0000"/>
                  </a:solidFill>
                </a:rPr>
                <a:t>db</a:t>
              </a:r>
              <a:endParaRPr lang="de-DE" sz="4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9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65AE-F729-F44A-6E4A-EAF568F9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Mit Postman ausprobieren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E04CC-7703-B7A9-BDCB-7587ECFF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</a:t>
            </a:r>
            <a:r>
              <a:rPr lang="de-DE" dirty="0"/>
              <a:t> liegt eine Postman Collection zum ausprobieren</a:t>
            </a:r>
          </a:p>
          <a:p>
            <a:pPr lvl="1"/>
            <a:r>
              <a:rPr lang="de-DE" dirty="0"/>
              <a:t>Damit das funktioniert…</a:t>
            </a:r>
          </a:p>
          <a:p>
            <a:pPr lvl="2"/>
            <a:r>
              <a:rPr lang="de-DE" dirty="0"/>
              <a:t>…entweder VMs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eintragen</a:t>
            </a:r>
          </a:p>
          <a:p>
            <a:pPr lvl="2"/>
            <a:r>
              <a:rPr lang="de-DE" dirty="0"/>
              <a:t>…oder Hostname durch IP-Adresse ersetzen</a:t>
            </a:r>
          </a:p>
          <a:p>
            <a:pPr lvl="1"/>
            <a:r>
              <a:rPr lang="de-DE" dirty="0"/>
              <a:t>Login nicht vergessen!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9C0F2B-B426-728C-53B7-85DA3C1F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86" y="2526014"/>
            <a:ext cx="3150082" cy="32124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389AFA-D60C-2860-5C5D-FA69F0B0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15" y="5142213"/>
            <a:ext cx="4894974" cy="9344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ABB837-C2AA-7232-2F24-CB861E61C386}"/>
              </a:ext>
            </a:extLst>
          </p:cNvPr>
          <p:cNvSpPr/>
          <p:nvPr/>
        </p:nvSpPr>
        <p:spPr>
          <a:xfrm>
            <a:off x="3818445" y="5425643"/>
            <a:ext cx="915601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9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Hinweis: 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2</a:t>
            </a:r>
            <a:br>
              <a:rPr lang="de-DE" dirty="0"/>
            </a:br>
            <a:r>
              <a:rPr lang="de-DE" dirty="0"/>
              <a:t>Bau und Start der Anwendung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1966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 und Start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SSH-Zugang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bauen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Images in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importieren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Mit Postman ausprobieren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openjdk-17-jdk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5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SSH-Zugang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Den eigenen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an die Datei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anhängen!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vi .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Bitte ebenso auf den anderen VMs!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–A ubuntu@192.168.22.2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157EBE-FE7B-E53F-8A1B-0998CFA0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15" y="4756006"/>
            <a:ext cx="6794500" cy="1130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3B12CE-5219-2B03-5882-A472AEE575C1}"/>
              </a:ext>
            </a:extLst>
          </p:cNvPr>
          <p:cNvSpPr/>
          <p:nvPr/>
        </p:nvSpPr>
        <p:spPr>
          <a:xfrm>
            <a:off x="8067554" y="5243331"/>
            <a:ext cx="1319514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ECC13-3468-1396-A421-93B7208D38C5}"/>
              </a:ext>
            </a:extLst>
          </p:cNvPr>
          <p:cNvSpPr/>
          <p:nvPr/>
        </p:nvSpPr>
        <p:spPr>
          <a:xfrm>
            <a:off x="3959482" y="2739366"/>
            <a:ext cx="1979416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F9604F-F697-1FCA-8944-B3FD0FEE2C8B}"/>
              </a:ext>
            </a:extLst>
          </p:cNvPr>
          <p:cNvSpPr txBox="1"/>
          <p:nvPr/>
        </p:nvSpPr>
        <p:spPr>
          <a:xfrm>
            <a:off x="4471462" y="2130471"/>
            <a:ext cx="1781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rgbClr val="FF0000"/>
                </a:solidFill>
              </a:rPr>
              <a:t>master</a:t>
            </a:r>
            <a:endParaRPr lang="de-DE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:.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 Microservice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314019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Microservice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242381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Macintosh PowerPoint</Application>
  <PresentationFormat>Breitbild</PresentationFormat>
  <Paragraphs>110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2 Bau und Start der Anwendung </vt:lpstr>
      <vt:lpstr>Bau und Start der Anwendung</vt:lpstr>
      <vt:lpstr>1. Build-Werkzeuge installieren</vt:lpstr>
      <vt:lpstr>2. SSH-Zugang vorbereiten</vt:lpstr>
      <vt:lpstr>3. Git repository klonen</vt:lpstr>
      <vt:lpstr>4. Datenbank und Keycloak starten</vt:lpstr>
      <vt:lpstr>5. Bauen der Anwendung</vt:lpstr>
      <vt:lpstr>5. Bauen der Anwendung</vt:lpstr>
      <vt:lpstr>5. Bauen der Anwendung</vt:lpstr>
      <vt:lpstr>6. Images in Kubernetes importieren</vt:lpstr>
      <vt:lpstr>7. Anwendung in Kubernetes deployen</vt:lpstr>
      <vt:lpstr>8. Mit Postman ausprobieren</vt:lpstr>
      <vt:lpstr>Hinweis: 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19</cp:revision>
  <dcterms:created xsi:type="dcterms:W3CDTF">2023-02-26T12:11:33Z</dcterms:created>
  <dcterms:modified xsi:type="dcterms:W3CDTF">2023-03-05T10:45:15Z</dcterms:modified>
</cp:coreProperties>
</file>