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93" r:id="rId29"/>
    <p:sldId id="263" r:id="rId30"/>
    <p:sldId id="298" r:id="rId31"/>
    <p:sldId id="302" r:id="rId32"/>
    <p:sldId id="303" r:id="rId33"/>
    <p:sldId id="301" r:id="rId34"/>
    <p:sldId id="299" r:id="rId35"/>
    <p:sldId id="300" r:id="rId36"/>
    <p:sldId id="297" r:id="rId37"/>
    <p:sldId id="264" r:id="rId38"/>
    <p:sldId id="265" r:id="rId39"/>
    <p:sldId id="266" r:id="rId40"/>
    <p:sldId id="267" r:id="rId41"/>
    <p:sldId id="304" r:id="rId42"/>
    <p:sldId id="305" r:id="rId43"/>
    <p:sldId id="306" r:id="rId4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4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de-DE" dirty="0"/>
              <a:t>-Service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GreeterMock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HelloWorldApplication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/>
              <a:t>JSON-Format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Loscht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 (Spring </a:t>
            </a:r>
            <a:r>
              <a:rPr lang="de-DE">
                <a:cs typeface="Courier New" panose="02070309020205020404" pitchFamily="49" charset="0"/>
              </a:rPr>
              <a:t>core): </a:t>
            </a:r>
            <a:r>
              <a:rPr lang="de-DE" dirty="0">
                <a:cs typeface="Courier New" panose="02070309020205020404" pitchFamily="49" charset="0"/>
              </a:rPr>
              <a:t>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</a:t>
            </a:r>
            <a:r>
              <a:rPr lang="de-DE"/>
              <a:t>in 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326334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Microsoft Macintosh PowerPoint</Application>
  <PresentationFormat>Breitbild</PresentationFormat>
  <Paragraphs>348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55</vt:lpstr>
      <vt:lpstr>Step 60</vt:lpstr>
      <vt:lpstr>Step 60</vt:lpstr>
      <vt:lpstr>Step 60</vt:lpstr>
      <vt:lpstr>Step 60</vt:lpstr>
      <vt:lpstr>Step 60</vt:lpstr>
      <vt:lpstr>Step 60</vt:lpstr>
      <vt:lpstr>Step 60</vt:lpstr>
      <vt:lpstr>Step 65</vt:lpstr>
      <vt:lpstr>Step 70</vt:lpstr>
      <vt:lpstr>Step 80</vt:lpstr>
      <vt:lpstr>Step 90</vt:lpstr>
      <vt:lpstr>Step 100</vt:lpstr>
      <vt:lpstr>Step 110</vt:lpstr>
      <vt:lpstr>Step 120</vt:lpstr>
      <vt:lpstr>Step 130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16</cp:revision>
  <dcterms:created xsi:type="dcterms:W3CDTF">2021-11-07T07:50:44Z</dcterms:created>
  <dcterms:modified xsi:type="dcterms:W3CDTF">2022-04-06T19:08:05Z</dcterms:modified>
</cp:coreProperties>
</file>