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71" r:id="rId7"/>
    <p:sldId id="260" r:id="rId8"/>
    <p:sldId id="280" r:id="rId9"/>
    <p:sldId id="278" r:id="rId10"/>
    <p:sldId id="284" r:id="rId11"/>
    <p:sldId id="265" r:id="rId12"/>
    <p:sldId id="281" r:id="rId13"/>
    <p:sldId id="285" r:id="rId14"/>
    <p:sldId id="282" r:id="rId15"/>
    <p:sldId id="283" r:id="rId16"/>
    <p:sldId id="272" r:id="rId17"/>
    <p:sldId id="267" r:id="rId18"/>
    <p:sldId id="268" r:id="rId19"/>
    <p:sldId id="286" r:id="rId20"/>
    <p:sldId id="269" r:id="rId21"/>
    <p:sldId id="274" r:id="rId22"/>
    <p:sldId id="270" r:id="rId23"/>
    <p:sldId id="273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7"/>
    <p:restoredTop sz="94608"/>
  </p:normalViewPr>
  <p:slideViewPr>
    <p:cSldViewPr snapToGrid="0">
      <p:cViewPr varScale="1">
        <p:scale>
          <a:sx n="129" d="100"/>
          <a:sy n="129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30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in Hosts-Datei eintragen - Prüfen</a:t>
            </a:r>
          </a:p>
          <a:p>
            <a:pPr marL="457200" lvl="1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B8AD59-C805-BA14-F36D-0A40674460D3}"/>
              </a:ext>
            </a:extLst>
          </p:cNvPr>
          <p:cNvGrpSpPr/>
          <p:nvPr/>
        </p:nvGrpSpPr>
        <p:grpSpPr>
          <a:xfrm>
            <a:off x="2746513" y="2855780"/>
            <a:ext cx="6158948" cy="3753742"/>
            <a:chOff x="6095999" y="3312428"/>
            <a:chExt cx="5797000" cy="345612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FE6EA54-B469-A634-F4A1-A88A905A3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4905" y="3312428"/>
              <a:ext cx="5618094" cy="3368875"/>
            </a:xfrm>
            <a:prstGeom prst="rect">
              <a:avLst/>
            </a:prstGeom>
          </p:spPr>
        </p:pic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E63C2712-82E1-129E-83EF-33F78DDA1E16}"/>
                </a:ext>
              </a:extLst>
            </p:cNvPr>
            <p:cNvCxnSpPr/>
            <p:nvPr/>
          </p:nvCxnSpPr>
          <p:spPr>
            <a:xfrm>
              <a:off x="6274905" y="5476461"/>
              <a:ext cx="22131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204773-070E-8DCA-D228-A0388B250054}"/>
                </a:ext>
              </a:extLst>
            </p:cNvPr>
            <p:cNvSpPr/>
            <p:nvPr/>
          </p:nvSpPr>
          <p:spPr>
            <a:xfrm>
              <a:off x="6095999" y="6390862"/>
              <a:ext cx="2004391" cy="3776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8076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 Softwarepaket </a:t>
            </a:r>
            <a:r>
              <a:rPr lang="de-DE" dirty="0" err="1"/>
              <a:t>instalieren</a:t>
            </a:r>
            <a:endParaRPr lang="de-DE" dirty="0"/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 Registry-Zugriff freigeben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FILE=/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hosts.toml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\"http://master:32000\"' 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$'[host.\"http://master:32000\"]' &gt;&gt;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[\"pull\", \"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\"] ' &gt;&gt; $FILE"</a:t>
            </a:r>
          </a:p>
        </p:txBody>
      </p:sp>
    </p:spTree>
    <p:extLst>
      <p:ext uri="{BB962C8B-B14F-4D97-AF65-F5344CB8AC3E}">
        <p14:creationId xmlns:p14="http://schemas.microsoft.com/office/powerpoint/2010/main" val="299096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 Registry-Zugriff freigeben - Prüfen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$FILE</a:t>
            </a: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Folgender Inhalt sollte dort sein: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"http://master:32000"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host."http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://master:32000"]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["pull", "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89894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 DNS konfigurieren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In diese Datei soll hinter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{…</a:t>
            </a:r>
            <a:r>
              <a:rPr lang="de-DE" dirty="0">
                <a:cs typeface="Courier New" panose="02070309020205020404" pitchFamily="49" charset="0"/>
              </a:rPr>
              <a:t>} und vor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de-DE" dirty="0">
                <a:cs typeface="Courier New" panose="02070309020205020404" pitchFamily="49" charset="0"/>
              </a:rPr>
              <a:t> folgender Inhalt eingefügt werden: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10.238.196.249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2625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 DNS konfigurieren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rollout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-system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coredns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9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(4): </a:t>
            </a:r>
            <a:r>
              <a:rPr lang="de-DE" dirty="0">
                <a:cs typeface="Courier New" panose="02070309020205020404" pitchFamily="49" charset="0"/>
              </a:rPr>
              <a:t>Dashboard öffnen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Das kann ein paar Minuten dauern…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CFD2278-5A3E-2560-B4F8-A415CDEE872E}"/>
              </a:ext>
            </a:extLst>
          </p:cNvPr>
          <p:cNvGrpSpPr/>
          <p:nvPr/>
        </p:nvGrpSpPr>
        <p:grpSpPr>
          <a:xfrm>
            <a:off x="20587" y="4281171"/>
            <a:ext cx="12150825" cy="1895792"/>
            <a:chOff x="20587" y="2548572"/>
            <a:chExt cx="12150825" cy="189579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D007CEF-3EC6-BDB3-7DE3-A93C924F6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7" y="2548572"/>
              <a:ext cx="12150825" cy="176085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8F5722-1B8D-908E-9B20-4508E1C8C87C}"/>
                </a:ext>
              </a:extLst>
            </p:cNvPr>
            <p:cNvSpPr/>
            <p:nvPr/>
          </p:nvSpPr>
          <p:spPr>
            <a:xfrm>
              <a:off x="112394" y="3392804"/>
              <a:ext cx="11967210" cy="10515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(4): Dashboard öffnen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https://master:10443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Registry-Zugriff freigeben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 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FILE=/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hosts.toml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\"http://master:32000\"' 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$'[host.\"http://master:32000\"]' &gt;&gt;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[\"pull\", \"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\"] ' &gt;&gt; $FILE"</a:t>
            </a:r>
          </a:p>
        </p:txBody>
      </p:sp>
    </p:spTree>
    <p:extLst>
      <p:ext uri="{BB962C8B-B14F-4D97-AF65-F5344CB8AC3E}">
        <p14:creationId xmlns:p14="http://schemas.microsoft.com/office/powerpoint/2010/main" val="8638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(4):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  <a:r>
              <a:rPr lang="de-DE" sz="2400" dirty="0"/>
              <a:t>	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0.165.29.118:25000/b472c565140265866448027bde23cd3d/02e550107dbb --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(5):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des Datenbank-Servers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Virtuelle Maschinen erstellen und starten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der virtuellen Maschinen</a:t>
            </a:r>
          </a:p>
          <a:p>
            <a:pPr lvl="1"/>
            <a:r>
              <a:rPr lang="de-DE" dirty="0"/>
              <a:t>Bitte die IP-Adressen der virtuellen Maschinen merken!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Wenn möglich in die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des eigenen Rechners schreiben, der Rest wird dann einfacher!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7FDEA7-146E-455C-621B-5FD8AFC8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40" y="3429000"/>
            <a:ext cx="9090320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in Hosts-Datei eintragen</a:t>
            </a:r>
          </a:p>
          <a:p>
            <a:pPr lvl="1"/>
            <a:r>
              <a:rPr lang="de-DE" dirty="0"/>
              <a:t>Die Zeile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127.0.1.1</a:t>
            </a:r>
            <a:r>
              <a:rPr lang="de-DE" dirty="0"/>
              <a:t> löschen</a:t>
            </a:r>
          </a:p>
          <a:p>
            <a:pPr lvl="1"/>
            <a:r>
              <a:rPr lang="de-DE" dirty="0"/>
              <a:t>Neue Zeile für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zufügen</a:t>
            </a:r>
          </a:p>
          <a:p>
            <a:pPr lvl="2"/>
            <a:r>
              <a:rPr lang="de-DE" dirty="0"/>
              <a:t>Achtung! Eigene IP-Adressen nutzen!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sed -i '/127.0.1.1/d'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10.238.196.224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10.238.196.24 worker1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10.238.196.29 worker2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57066-5109-281F-9891-1179BE0065B9}"/>
              </a:ext>
            </a:extLst>
          </p:cNvPr>
          <p:cNvSpPr/>
          <p:nvPr/>
        </p:nvSpPr>
        <p:spPr>
          <a:xfrm>
            <a:off x="3170583" y="4124739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4B07F3-84D8-B73A-43A6-3FAE8E159820}"/>
              </a:ext>
            </a:extLst>
          </p:cNvPr>
          <p:cNvSpPr/>
          <p:nvPr/>
        </p:nvSpPr>
        <p:spPr>
          <a:xfrm>
            <a:off x="3170583" y="4443550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C1534D-F207-2778-73C2-664E1D45235F}"/>
              </a:ext>
            </a:extLst>
          </p:cNvPr>
          <p:cNvSpPr/>
          <p:nvPr/>
        </p:nvSpPr>
        <p:spPr>
          <a:xfrm>
            <a:off x="3170583" y="4816268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Macintosh PowerPoint</Application>
  <PresentationFormat>Breitbild</PresentationFormat>
  <Paragraphs>164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Virtuelle Maschinen mit multipass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des Datenbank-Servers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22</cp:revision>
  <dcterms:created xsi:type="dcterms:W3CDTF">2023-02-26T12:11:33Z</dcterms:created>
  <dcterms:modified xsi:type="dcterms:W3CDTF">2023-03-19T12:36:58Z</dcterms:modified>
</cp:coreProperties>
</file>