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57" r:id="rId4"/>
    <p:sldId id="258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/>
    <p:restoredTop sz="94663"/>
  </p:normalViewPr>
  <p:slideViewPr>
    <p:cSldViewPr snapToGrid="0">
      <p:cViewPr varScale="1">
        <p:scale>
          <a:sx n="144" d="100"/>
          <a:sy n="144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D219F-F703-C14B-A05B-DA5DAB0DC4D2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2433-C2A2-F54F-B5A8-3B6039D09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7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46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D2433-C2A2-F54F-B5A8-3B6039D09A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58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A226C-BB6C-6496-3FE6-23B2D97F1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EC8C4D-1E2F-FBF8-A02A-314AF568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ABA67-6D4A-BD10-0AB3-2CB48C55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041E7-9372-E7B0-CEE9-14408429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836D95-CD07-4BE6-6EE9-BA949DE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D9EB7-7C4C-7043-783F-E34E7F8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E980-DDD6-EA9C-0D29-E7C80451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4C927-8149-5719-45F0-4D7BB4F9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4D78F-09A1-C62F-9C73-EDA62546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D6D5D2-ECCF-CFBC-B6C9-7641F6A3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4AB1AA-84F5-0B68-2CA3-9B5A3D225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46F6E2-2BBF-D5DA-74A3-C5576D3E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E7EACD-9FF6-80F1-62DB-077FD3CC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C6412-42DE-1631-0688-1B6614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71C01-9500-6F13-4D7A-82CB4207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9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42C54-1037-6990-519B-70360436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3ED70-E988-2669-C9AA-FFF853D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99EE5-F934-8D19-D734-F39A29D2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90579-0773-D5DD-E986-1ED0BE25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6BCE1-FA1B-5035-F968-070329A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FAD0-9EA2-3428-9629-04F8545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2A4A4-2724-8DED-FF97-EB40107E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331D7-8781-8F7C-95D5-3164452B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9F204-2648-D85C-80CD-457EDED6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4AFC-B4A0-8D1D-383D-6C7CBAA7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3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AC8A5-732C-25D2-DBCB-151382C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CE12C-430C-49C1-238F-5B62B6BF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852FD-59C0-4010-9F38-E974E0C0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697AE-A8D2-94DF-5D37-865586AE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D25BB-ADC4-3BE0-50FB-76AB7B38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5D7F70-8342-FC69-48E6-8BF5C4E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9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8DB5D-90C0-5BCC-B8F2-E1BDD818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C344A-8535-A54F-455D-01EC3628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5C612B-A676-B72B-B55E-284E636E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D932C2-5975-7705-F33B-61CA378A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C45381-9013-B9C8-A88D-0E36278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FA6CCC-E5E2-3A31-14EC-497074AE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07672F-247A-ED18-EBBF-D51662F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CD761-E6B2-C9A8-020F-F7D25D63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C843-9629-D578-3E34-234FD2D1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38011B-239C-669D-46B3-002D222C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A0B3AB-E187-0E56-F59A-53676100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9A3990-7987-31D9-E495-B1740E1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461C0E-32BF-4231-51E4-A215E82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7DC8-5628-06EF-F4A1-E36593FE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22F176-EC8E-2631-775B-F540A30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40E39-3E2E-FDFB-51C5-6461A926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22EDB-EB66-8B06-529A-0BE4B5F4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CA6FC7-4A85-681B-6EEB-8583FB0F0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72D2D-1DF7-8C8F-7D5B-BBA5B861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FEB8F5-5F26-1360-26BD-D14578A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AF80F4-8E0C-7CA9-8464-63E4C778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7FE2B-AE29-6D71-E110-65FE90DB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AA099B-4B49-CC8F-4143-3F4EB79D6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B7704-DD41-A54A-3065-BA3E8C3D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D59C5D-8EE9-3C2E-8F25-138C7883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0B591-DE1A-1B47-133C-0F7D8DC0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50B17-CD2C-B7CF-F88B-B2BA5D6B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17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BA4F9C-8140-5807-1377-6374EAB4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1AC3B-BAA6-E4AA-F69F-31710D42E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6E883-5DBD-47FC-EC87-CAB4F9E3E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B35D-B481-DF4E-B1B0-2B6288A3F72B}" type="datetimeFigureOut">
              <a:rPr lang="de-DE" smtClean="0"/>
              <a:t>10.03.23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7DEC6-F090-1518-64CA-E5E89D5EE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6DF9D-5EFC-384D-E74A-ABCB2D03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4AF2-9F7F-0E42-B0A9-732577E75F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it@bitbucket.org:conciso/java-starter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Bring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device</a:t>
            </a:r>
            <a:br>
              <a:rPr lang="de-DE" dirty="0"/>
            </a:br>
            <a:r>
              <a:rPr lang="de-DE" dirty="0" err="1"/>
              <a:t>Kubernetes</a:t>
            </a:r>
            <a:r>
              <a:rPr lang="de-DE" dirty="0"/>
              <a:t>-Cluster auf dem eigenen Rechner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22597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Images in </a:t>
            </a:r>
            <a:r>
              <a:rPr lang="de-DE" dirty="0" err="1"/>
              <a:t>Kubernetes</a:t>
            </a:r>
            <a:r>
              <a:rPr lang="de-DE" dirty="0"/>
              <a:t> importieren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cs typeface="Courier New" panose="02070309020205020404" pitchFamily="49" charset="0"/>
              </a:rPr>
              <a:t>Auf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>
                <a:cs typeface="Courier New" panose="02070309020205020404" pitchFamily="49" charset="0"/>
              </a:rPr>
              <a:t>Ebenso auf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</a:t>
            </a:r>
            <a:r>
              <a:rPr lang="de-DE" sz="2400" dirty="0"/>
              <a:t>: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90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Anwendung in </a:t>
            </a:r>
            <a:r>
              <a:rPr lang="de-DE" dirty="0" err="1"/>
              <a:t>Kubernetes</a:t>
            </a:r>
            <a:r>
              <a:rPr lang="de-DE" dirty="0"/>
              <a:t> deployen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: In der Datei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muss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durch die IP-Adresse des Datenbank-Servers ersetzt werden!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sed -i 's/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replace_me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/192.168.22.5/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sample.yml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sample.yml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42C5774-54C6-840C-B337-3EA690C9B359}"/>
              </a:ext>
            </a:extLst>
          </p:cNvPr>
          <p:cNvGrpSpPr/>
          <p:nvPr/>
        </p:nvGrpSpPr>
        <p:grpSpPr>
          <a:xfrm>
            <a:off x="5670865" y="3525199"/>
            <a:ext cx="2238447" cy="769441"/>
            <a:chOff x="5753992" y="3145188"/>
            <a:chExt cx="2238447" cy="7694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8E4552C-71AB-63D5-F605-7CA9BC826914}"/>
                </a:ext>
              </a:extLst>
            </p:cNvPr>
            <p:cNvSpPr/>
            <p:nvPr/>
          </p:nvSpPr>
          <p:spPr>
            <a:xfrm>
              <a:off x="5753992" y="3162276"/>
              <a:ext cx="2201288" cy="36763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FCA7286-4252-2346-0A99-E96B1EBDE716}"/>
                </a:ext>
              </a:extLst>
            </p:cNvPr>
            <p:cNvSpPr txBox="1"/>
            <p:nvPr/>
          </p:nvSpPr>
          <p:spPr>
            <a:xfrm>
              <a:off x="7214662" y="3145188"/>
              <a:ext cx="7777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400" dirty="0" err="1">
                  <a:solidFill>
                    <a:srgbClr val="FF0000"/>
                  </a:solidFill>
                </a:rPr>
                <a:t>db</a:t>
              </a:r>
              <a:endParaRPr lang="de-DE" sz="4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80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D65AE-F729-F44A-6E4A-EAF568F9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Mit Postman ausprobieren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E04CC-7703-B7A9-BDCB-7587ECFF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postman</a:t>
            </a:r>
            <a:r>
              <a:rPr lang="de-DE" dirty="0"/>
              <a:t> liegt eine Postman Collection zum ausprobieren</a:t>
            </a:r>
          </a:p>
          <a:p>
            <a:pPr lvl="1"/>
            <a:r>
              <a:rPr lang="de-DE" dirty="0"/>
              <a:t>Damit das funktioniert…</a:t>
            </a:r>
          </a:p>
          <a:p>
            <a:pPr lvl="2"/>
            <a:r>
              <a:rPr lang="de-DE" dirty="0"/>
              <a:t>…entweder VMs in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eintragen</a:t>
            </a:r>
          </a:p>
          <a:p>
            <a:pPr lvl="2"/>
            <a:r>
              <a:rPr lang="de-DE" dirty="0"/>
              <a:t>…oder Hostname durch IP-Adresse ersetzen</a:t>
            </a:r>
          </a:p>
          <a:p>
            <a:pPr lvl="1"/>
            <a:r>
              <a:rPr lang="de-DE" dirty="0"/>
              <a:t>Login nicht vergessen!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B9C0F2B-B426-728C-53B7-85DA3C1F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786" y="2526014"/>
            <a:ext cx="3150082" cy="321246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389AFA-D60C-2860-5C5D-FA69F0B0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15" y="5142213"/>
            <a:ext cx="4894974" cy="9344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1ABB837-C2AA-7232-2F24-CB861E61C386}"/>
              </a:ext>
            </a:extLst>
          </p:cNvPr>
          <p:cNvSpPr/>
          <p:nvPr/>
        </p:nvSpPr>
        <p:spPr>
          <a:xfrm>
            <a:off x="3818445" y="5425643"/>
            <a:ext cx="915601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69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81511-FD40-5DFB-A11C-439D47FC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Hinweis: Stoppen der VMs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DEAA2-318F-E89B-9305-4E4F1717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Entweder: in der VM</a:t>
            </a:r>
            <a:endParaRPr lang="de-D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–h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Oder: im Terminal des Host-Rechners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 worker2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Hinweis: Abfrage des Status der VMs</a:t>
            </a:r>
          </a:p>
          <a:p>
            <a:pPr marL="0" indent="0">
              <a:buNone/>
            </a:pPr>
            <a:r>
              <a:rPr lang="de-DE" sz="2400" dirty="0">
                <a:cs typeface="Courier New" panose="02070309020205020404" pitchFamily="49" charset="0"/>
              </a:rPr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1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C2841-EC8A-1BA6-D70A-7B843AF87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Teil 2</a:t>
            </a:r>
            <a:br>
              <a:rPr lang="de-DE" dirty="0"/>
            </a:br>
            <a:r>
              <a:rPr lang="de-DE" dirty="0"/>
              <a:t>Bau und Start der Anwendung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2020CD-EBC6-748F-1AD6-DBF8E8960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Dr. Georg Pietrek</a:t>
            </a:r>
          </a:p>
          <a:p>
            <a:r>
              <a:rPr lang="de-DE" dirty="0"/>
              <a:t>Timo Kästner, Can </a:t>
            </a:r>
            <a:r>
              <a:rPr lang="de-DE" dirty="0" err="1"/>
              <a:t>Büyükburc</a:t>
            </a:r>
            <a:r>
              <a:rPr lang="de-DE" dirty="0"/>
              <a:t>, Yannick Poggel</a:t>
            </a:r>
          </a:p>
          <a:p>
            <a:r>
              <a:rPr lang="de-DE" dirty="0"/>
              <a:t>16.3.2023</a:t>
            </a:r>
          </a:p>
        </p:txBody>
      </p:sp>
    </p:spTree>
    <p:extLst>
      <p:ext uri="{BB962C8B-B14F-4D97-AF65-F5344CB8AC3E}">
        <p14:creationId xmlns:p14="http://schemas.microsoft.com/office/powerpoint/2010/main" val="419666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 und Start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benötigen für das </a:t>
            </a:r>
            <a:r>
              <a:rPr lang="de-DE" dirty="0" err="1"/>
              <a:t>Deployment</a:t>
            </a:r>
            <a:r>
              <a:rPr lang="de-DE" dirty="0"/>
              <a:t> die Container der Anwendung: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- entfällt -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SSH-Zugang vorbereiten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klonen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Datenbank und </a:t>
            </a:r>
            <a:r>
              <a:rPr lang="de-DE" dirty="0" err="1"/>
              <a:t>Keycloak</a:t>
            </a:r>
            <a:r>
              <a:rPr lang="de-DE" dirty="0"/>
              <a:t> starten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Anwendung bauen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Images in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importieren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Anwendung in </a:t>
            </a:r>
            <a:r>
              <a:rPr lang="de-DE" dirty="0" err="1"/>
              <a:t>Kubernetes</a:t>
            </a:r>
            <a:r>
              <a:rPr lang="de-DE" dirty="0"/>
              <a:t> deployen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Mit Postman ausprobieren</a:t>
            </a:r>
          </a:p>
        </p:txBody>
      </p:sp>
    </p:spTree>
    <p:extLst>
      <p:ext uri="{BB962C8B-B14F-4D97-AF65-F5344CB8AC3E}">
        <p14:creationId xmlns:p14="http://schemas.microsoft.com/office/powerpoint/2010/main" val="26324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SSH-Zugang vorbereiten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Den eigenen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an die Datei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authorized_keys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anhängen!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vi .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authorized_keys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Bitte ebenso auf den anderen VMs!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worker1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worker2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4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klonen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000" dirty="0"/>
              <a:t>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–A ubuntu@192.168.22.2</a:t>
            </a:r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git@bitbucket.org:conciso/java-starter.git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157EBE-FE7B-E53F-8A1B-0998CFA0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15" y="4756006"/>
            <a:ext cx="6794500" cy="1130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43B12CE-5219-2B03-5882-A472AEE575C1}"/>
              </a:ext>
            </a:extLst>
          </p:cNvPr>
          <p:cNvSpPr/>
          <p:nvPr/>
        </p:nvSpPr>
        <p:spPr>
          <a:xfrm>
            <a:off x="8067554" y="5243331"/>
            <a:ext cx="1319514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CECC13-3468-1396-A421-93B7208D38C5}"/>
              </a:ext>
            </a:extLst>
          </p:cNvPr>
          <p:cNvSpPr/>
          <p:nvPr/>
        </p:nvSpPr>
        <p:spPr>
          <a:xfrm>
            <a:off x="3959482" y="2739366"/>
            <a:ext cx="1979416" cy="3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F9604F-F697-1FCA-8944-B3FD0FEE2C8B}"/>
              </a:ext>
            </a:extLst>
          </p:cNvPr>
          <p:cNvSpPr txBox="1"/>
          <p:nvPr/>
        </p:nvSpPr>
        <p:spPr>
          <a:xfrm>
            <a:off x="4471462" y="2130471"/>
            <a:ext cx="17816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>
                <a:solidFill>
                  <a:srgbClr val="FF0000"/>
                </a:solidFill>
              </a:rPr>
              <a:t>master</a:t>
            </a:r>
            <a:endParaRPr lang="de-DE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Datenbank und </a:t>
            </a:r>
            <a:r>
              <a:rPr lang="de-DE" dirty="0" err="1"/>
              <a:t>Keycloak</a:t>
            </a:r>
            <a:r>
              <a:rPr lang="de-DE" dirty="0"/>
              <a:t> starten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:.</a:t>
            </a: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multipass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6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: Microservice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/>
              <a:t>Container Image übertragen: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worker1:.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worker2:.</a:t>
            </a:r>
          </a:p>
        </p:txBody>
      </p:sp>
    </p:spTree>
    <p:extLst>
      <p:ext uri="{BB962C8B-B14F-4D97-AF65-F5344CB8AC3E}">
        <p14:creationId xmlns:p14="http://schemas.microsoft.com/office/powerpoint/2010/main" val="190507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Microservice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/>
              <a:t>Container Image übertragen: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worker1:.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auftrag.tar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worker2:.</a:t>
            </a:r>
          </a:p>
        </p:txBody>
      </p:sp>
    </p:spTree>
    <p:extLst>
      <p:ext uri="{BB962C8B-B14F-4D97-AF65-F5344CB8AC3E}">
        <p14:creationId xmlns:p14="http://schemas.microsoft.com/office/powerpoint/2010/main" val="142411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1848D-1E70-E48B-5C6D-951BC604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Bauen der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7590-B943-D19C-BC30-9C11A54E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Microservice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-starter/sample/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dirty="0"/>
              <a:t>Container Image übertragen:</a:t>
            </a:r>
          </a:p>
          <a:p>
            <a:pPr marL="0" indent="0">
              <a:buNone/>
            </a:pPr>
            <a:r>
              <a:rPr lang="de-DE" sz="2400" dirty="0"/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microk8s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worker1:.</a:t>
            </a:r>
          </a:p>
          <a:p>
            <a:pPr marL="0" indent="0">
              <a:buNone/>
            </a:pP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shop.tar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worker2:.</a:t>
            </a:r>
          </a:p>
        </p:txBody>
      </p:sp>
    </p:spTree>
    <p:extLst>
      <p:ext uri="{BB962C8B-B14F-4D97-AF65-F5344CB8AC3E}">
        <p14:creationId xmlns:p14="http://schemas.microsoft.com/office/powerpoint/2010/main" val="164250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Macintosh PowerPoint</Application>
  <PresentationFormat>Breitbild</PresentationFormat>
  <Paragraphs>101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</vt:lpstr>
      <vt:lpstr>Bring your own device Kubernetes-Cluster auf dem eigenen Rechner</vt:lpstr>
      <vt:lpstr>Teil 2 Bau und Start der Anwendung </vt:lpstr>
      <vt:lpstr>Bau und Start der Anwendung</vt:lpstr>
      <vt:lpstr>2. SSH-Zugang vorbereiten</vt:lpstr>
      <vt:lpstr>3. Git repository klonen</vt:lpstr>
      <vt:lpstr>4. Datenbank und Keycloak starten</vt:lpstr>
      <vt:lpstr>5. Bauen der Anwendung</vt:lpstr>
      <vt:lpstr>5. Bauen der Anwendung</vt:lpstr>
      <vt:lpstr>5. Bauen der Anwendung</vt:lpstr>
      <vt:lpstr>6. Images in Kubernetes importieren</vt:lpstr>
      <vt:lpstr>7. Anwendung in Kubernetes deployen</vt:lpstr>
      <vt:lpstr>8. Mit Postman ausprobieren</vt:lpstr>
      <vt:lpstr>Hinweis: Stoppen der VMs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own device - Kubernetes-Cluster auf dem eigenen Rechner</dc:title>
  <dc:creator>Dr. Georg Pietrek</dc:creator>
  <cp:lastModifiedBy>Dr. Georg Pietrek</cp:lastModifiedBy>
  <cp:revision>20</cp:revision>
  <dcterms:created xsi:type="dcterms:W3CDTF">2023-02-26T12:11:33Z</dcterms:created>
  <dcterms:modified xsi:type="dcterms:W3CDTF">2023-03-10T17:01:15Z</dcterms:modified>
</cp:coreProperties>
</file>