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26.02.23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klonen: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-Werkzeuge installieren: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 bauen: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cd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626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Image übertragen: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62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Image übertragen: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microk8s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deployment.yml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Breitbild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Bauen der Anwendung</vt:lpstr>
      <vt:lpstr>Bauen der Anwendung</vt:lpstr>
      <vt:lpstr>Bauen der Anwendung</vt:lpstr>
      <vt:lpstr>Bauen der Anwendung</vt:lpstr>
      <vt:lpstr>Bauen der Anwendung</vt:lpstr>
      <vt:lpstr>Bauen der 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11</cp:revision>
  <dcterms:created xsi:type="dcterms:W3CDTF">2023-02-26T12:11:33Z</dcterms:created>
  <dcterms:modified xsi:type="dcterms:W3CDTF">2023-02-26T21:20:50Z</dcterms:modified>
</cp:coreProperties>
</file>