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14.12.21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</a:t>
            </a:r>
            <a:r>
              <a:rPr lang="de-DE"/>
              <a:t>in 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326334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</p:txBody>
      </p:sp>
    </p:spTree>
    <p:extLst>
      <p:ext uri="{BB962C8B-B14F-4D97-AF65-F5344CB8AC3E}">
        <p14:creationId xmlns:p14="http://schemas.microsoft.com/office/powerpoint/2010/main" val="49214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de-DE" dirty="0" err="1"/>
              <a:t>ln</a:t>
            </a:r>
            <a:r>
              <a:rPr lang="de-DE" dirty="0"/>
              <a:t> erfolgen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Macintosh PowerPoint</Application>
  <PresentationFormat>Breitbild</PresentationFormat>
  <Paragraphs>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</vt:lpstr>
      <vt:lpstr>Java-Starter</vt:lpstr>
      <vt:lpstr>Step 10</vt:lpstr>
      <vt:lpstr>Step 15</vt:lpstr>
      <vt:lpstr>Step 20</vt:lpstr>
      <vt:lpstr>Step 30</vt:lpstr>
      <vt:lpstr>Step 40</vt:lpstr>
      <vt:lpstr>Step 50</vt:lpstr>
      <vt:lpstr>Step 60</vt:lpstr>
      <vt:lpstr>Step 70</vt:lpstr>
      <vt:lpstr>Step 80</vt:lpstr>
      <vt:lpstr>Step 90</vt:lpstr>
      <vt:lpstr>Step 100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3</cp:revision>
  <dcterms:created xsi:type="dcterms:W3CDTF">2021-11-07T07:50:44Z</dcterms:created>
  <dcterms:modified xsi:type="dcterms:W3CDTF">2021-12-14T12:54:06Z</dcterms:modified>
</cp:coreProperties>
</file>