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9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AA3735-0B84-9242-93B4-6FCC1B040569}"/>
              </a:ext>
            </a:extLst>
          </p:cNvPr>
          <p:cNvSpPr/>
          <p:nvPr/>
        </p:nvSpPr>
        <p:spPr>
          <a:xfrm>
            <a:off x="7367815" y="527434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Ticketing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97133F-E742-0C40-BA39-A8E5ABD773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9929" y="3970111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C51EE730-2192-BC44-98F6-AF8DC2700BA8}"/>
              </a:ext>
            </a:extLst>
          </p:cNvPr>
          <p:cNvSpPr/>
          <p:nvPr/>
        </p:nvSpPr>
        <p:spPr>
          <a:xfrm rot="1946052">
            <a:off x="6659739" y="4623309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331CD6-1447-AC47-9F69-61B87BDB1B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82979" y="5008795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Shop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962965" y="5002225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1784643" y="6099724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62FA76-163B-1E47-914E-DAED251827A7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162756" y="4467839"/>
            <a:ext cx="933133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52F552E-1C8C-C848-B0F8-67FD1C26CCA9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flipH="1">
            <a:off x="2109400" y="5894854"/>
            <a:ext cx="1053356" cy="204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B6A44FD4-1B30-2746-9D8F-1A860B086F24}"/>
              </a:ext>
            </a:extLst>
          </p:cNvPr>
          <p:cNvSpPr/>
          <p:nvPr/>
        </p:nvSpPr>
        <p:spPr>
          <a:xfrm>
            <a:off x="393222" y="3571728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…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BF4C39-EB70-F84A-A109-07FA1BA06DDA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1593013" y="4464357"/>
            <a:ext cx="1569743" cy="53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Auftrag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07F45666-AD5D-2E41-A37D-68E15C88F983}"/>
              </a:ext>
            </a:extLst>
          </p:cNvPr>
          <p:cNvSpPr/>
          <p:nvPr/>
        </p:nvSpPr>
        <p:spPr>
          <a:xfrm>
            <a:off x="9425257" y="5339551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Versand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36A62A4-1246-7542-926D-F821CE0A7C12}"/>
              </a:ext>
            </a:extLst>
          </p:cNvPr>
          <p:cNvCxnSpPr>
            <a:cxnSpLocks/>
          </p:cNvCxnSpPr>
          <p:nvPr/>
        </p:nvCxnSpPr>
        <p:spPr>
          <a:xfrm>
            <a:off x="8816755" y="4030849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19E8A73-4AFC-064A-AB5C-68F2324C6667}"/>
              </a:ext>
            </a:extLst>
          </p:cNvPr>
          <p:cNvSpPr/>
          <p:nvPr/>
        </p:nvSpPr>
        <p:spPr>
          <a:xfrm rot="1946052">
            <a:off x="9516565" y="4684047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A5A3F71-0F00-C146-BE80-C2973A31612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239805" y="5069533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4C4D6AA-5098-8C40-B20C-C5CA940C04BF}"/>
              </a:ext>
            </a:extLst>
          </p:cNvPr>
          <p:cNvCxnSpPr>
            <a:cxnSpLocks/>
            <a:stCxn id="76" idx="2"/>
            <a:endCxn id="77" idx="1"/>
          </p:cNvCxnSpPr>
          <p:nvPr/>
        </p:nvCxnSpPr>
        <p:spPr>
          <a:xfrm>
            <a:off x="10099018" y="2766212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A025BD77-DD6B-714B-A067-A933B4653267}"/>
              </a:ext>
            </a:extLst>
          </p:cNvPr>
          <p:cNvSpPr/>
          <p:nvPr/>
        </p:nvSpPr>
        <p:spPr>
          <a:xfrm>
            <a:off x="8899227" y="1873583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Produkt</a:t>
            </a:r>
          </a:p>
        </p:txBody>
      </p:sp>
      <p:sp>
        <p:nvSpPr>
          <p:cNvPr id="77" name="Magnetplattenspeicher 76">
            <a:extLst>
              <a:ext uri="{FF2B5EF4-FFF2-40B4-BE49-F238E27FC236}">
                <a16:creationId xmlns:a16="http://schemas.microsoft.com/office/drawing/2014/main" id="{890EBDD6-163C-CD4E-A152-69C8B636A8E2}"/>
              </a:ext>
            </a:extLst>
          </p:cNvPr>
          <p:cNvSpPr/>
          <p:nvPr/>
        </p:nvSpPr>
        <p:spPr>
          <a:xfrm>
            <a:off x="11018571" y="3300598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DC602E7-5D07-5949-BC53-54ED5F003EF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927011" y="1132071"/>
            <a:ext cx="1972216" cy="118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567266D-5A62-92D5-C261-EC3E38B2E50D}"/>
              </a:ext>
            </a:extLst>
          </p:cNvPr>
          <p:cNvSpPr/>
          <p:nvPr/>
        </p:nvSpPr>
        <p:spPr>
          <a:xfrm>
            <a:off x="5664956" y="1630392"/>
            <a:ext cx="502931" cy="457200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567266D-5A62-92D5-C261-EC3E38B2E50D}"/>
              </a:ext>
            </a:extLst>
          </p:cNvPr>
          <p:cNvSpPr/>
          <p:nvPr/>
        </p:nvSpPr>
        <p:spPr>
          <a:xfrm rot="1499831">
            <a:off x="3844422" y="4390355"/>
            <a:ext cx="1707292" cy="702127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65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567266D-5A62-92D5-C261-EC3E38B2E50D}"/>
              </a:ext>
            </a:extLst>
          </p:cNvPr>
          <p:cNvSpPr/>
          <p:nvPr/>
        </p:nvSpPr>
        <p:spPr>
          <a:xfrm rot="20214424">
            <a:off x="3883487" y="2806231"/>
            <a:ext cx="2185484" cy="702127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FCD0E9-1838-80FA-98C7-43D4D18FAF56}"/>
              </a:ext>
            </a:extLst>
          </p:cNvPr>
          <p:cNvSpPr/>
          <p:nvPr/>
        </p:nvSpPr>
        <p:spPr>
          <a:xfrm>
            <a:off x="3719524" y="3374441"/>
            <a:ext cx="878355" cy="376465"/>
          </a:xfrm>
          <a:prstGeom prst="ellipse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C7665-1CF2-D594-4145-47CDDECE069D}"/>
              </a:ext>
            </a:extLst>
          </p:cNvPr>
          <p:cNvSpPr/>
          <p:nvPr/>
        </p:nvSpPr>
        <p:spPr>
          <a:xfrm>
            <a:off x="5240914" y="2594051"/>
            <a:ext cx="878355" cy="376465"/>
          </a:xfrm>
          <a:prstGeom prst="ellipse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70CF0C-4663-C1F1-379B-2F3D386B19AB}"/>
              </a:ext>
            </a:extLst>
          </p:cNvPr>
          <p:cNvSpPr txBox="1"/>
          <p:nvPr/>
        </p:nvSpPr>
        <p:spPr>
          <a:xfrm>
            <a:off x="5038234" y="2772630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Rest-Client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6E86808-8693-0A1C-D298-8C1FFB7CB7FB}"/>
              </a:ext>
            </a:extLst>
          </p:cNvPr>
          <p:cNvSpPr txBox="1"/>
          <p:nvPr/>
        </p:nvSpPr>
        <p:spPr>
          <a:xfrm>
            <a:off x="3299128" y="3101838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Rest-Controller</a:t>
            </a:r>
          </a:p>
        </p:txBody>
      </p:sp>
    </p:spTree>
    <p:extLst>
      <p:ext uri="{BB962C8B-B14F-4D97-AF65-F5344CB8AC3E}">
        <p14:creationId xmlns:p14="http://schemas.microsoft.com/office/powerpoint/2010/main" val="25070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java-starter 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7</cp:revision>
  <dcterms:created xsi:type="dcterms:W3CDTF">2021-12-07T18:27:23Z</dcterms:created>
  <dcterms:modified xsi:type="dcterms:W3CDTF">2022-05-04T19:08:23Z</dcterms:modified>
</cp:coreProperties>
</file>