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312" r:id="rId40"/>
    <p:sldId id="313" r:id="rId41"/>
    <p:sldId id="314" r:id="rId42"/>
    <p:sldId id="297" r:id="rId43"/>
    <p:sldId id="264" r:id="rId44"/>
    <p:sldId id="329" r:id="rId45"/>
    <p:sldId id="322" r:id="rId46"/>
    <p:sldId id="293" r:id="rId47"/>
    <p:sldId id="325" r:id="rId48"/>
    <p:sldId id="326" r:id="rId49"/>
    <p:sldId id="327" r:id="rId50"/>
    <p:sldId id="328" r:id="rId51"/>
    <p:sldId id="323" r:id="rId52"/>
    <p:sldId id="321" r:id="rId53"/>
    <p:sldId id="265" r:id="rId54"/>
    <p:sldId id="338" r:id="rId55"/>
    <p:sldId id="316" r:id="rId56"/>
    <p:sldId id="317" r:id="rId57"/>
    <p:sldId id="319" r:id="rId58"/>
    <p:sldId id="339" r:id="rId59"/>
    <p:sldId id="320" r:id="rId60"/>
    <p:sldId id="267" r:id="rId61"/>
    <p:sldId id="266" r:id="rId62"/>
    <p:sldId id="304" r:id="rId63"/>
    <p:sldId id="324" r:id="rId64"/>
    <p:sldId id="305" r:id="rId65"/>
    <p:sldId id="306" r:id="rId66"/>
    <p:sldId id="340" r:id="rId67"/>
    <p:sldId id="341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0" r:id="rId76"/>
    <p:sldId id="31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06.05.22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tables.github.io/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hibernate.org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 dirty="0" err="1">
                <a:cs typeface="Courier New" panose="02070309020205020404" pitchFamily="49" charset="0"/>
              </a:rPr>
              <a:t>core</a:t>
            </a:r>
            <a:r>
              <a:rPr lang="de-DE" dirty="0">
                <a:cs typeface="Courier New" panose="02070309020205020404" pitchFamily="49" charset="0"/>
              </a:rPr>
              <a:t>):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4321629" y="3293723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1700" y="2376488"/>
            <a:ext cx="0" cy="9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432162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81700" y="3979523"/>
            <a:ext cx="0" cy="96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24384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98472" y="2376488"/>
            <a:ext cx="1883228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7EE23F-4668-2CE1-8169-7B825946B545}"/>
              </a:ext>
            </a:extLst>
          </p:cNvPr>
          <p:cNvSpPr/>
          <p:nvPr/>
        </p:nvSpPr>
        <p:spPr>
          <a:xfrm>
            <a:off x="66929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OtherController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5BE337-1825-A642-2304-CA5BBCD5D59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81700" y="2376488"/>
            <a:ext cx="2371272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125185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911930" y="4114800"/>
            <a:ext cx="1186542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EC28F9-305E-755E-C27C-37F0FB3EE738}"/>
              </a:ext>
            </a:extLst>
          </p:cNvPr>
          <p:cNvSpPr/>
          <p:nvPr/>
        </p:nvSpPr>
        <p:spPr>
          <a:xfrm>
            <a:off x="516345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AnotherService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51C038-3DB5-C517-7FFA-5B5AA0844A98}"/>
              </a:ext>
            </a:extLst>
          </p:cNvPr>
          <p:cNvSpPr/>
          <p:nvPr/>
        </p:nvSpPr>
        <p:spPr>
          <a:xfrm>
            <a:off x="860152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YetAnotherService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A5D451-99BD-5A95-64ED-75FA216988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352972" y="4114800"/>
            <a:ext cx="1908627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828FDE8-A596-C30A-D720-A2BAA9D1D59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6823529" y="4114800"/>
            <a:ext cx="1529443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9B6B58-AD4B-2EE2-0C33-A5FC60A30E22}"/>
              </a:ext>
            </a:extLst>
          </p:cNvPr>
          <p:cNvSpPr/>
          <p:nvPr/>
        </p:nvSpPr>
        <p:spPr>
          <a:xfrm>
            <a:off x="5163458" y="61087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SubService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CFEBB7-52A2-BCE3-F9E4-312736E93D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823529" y="5626100"/>
            <a:ext cx="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4B6789-D522-56DB-BFBB-E28E2760B4CA}"/>
              </a:ext>
            </a:extLst>
          </p:cNvPr>
          <p:cNvGrpSpPr/>
          <p:nvPr/>
        </p:nvGrpSpPr>
        <p:grpSpPr>
          <a:xfrm>
            <a:off x="5163458" y="1491003"/>
            <a:ext cx="6758212" cy="5303497"/>
            <a:chOff x="5163458" y="1491003"/>
            <a:chExt cx="6758212" cy="530349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06EBE3-4A4E-5F2A-A60B-710D032D045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7EE23F-4668-2CE1-8169-7B825946B545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OtherController2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35BE337-1825-A642-2304-CA5BBCD5D5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BEC28F9-305E-755E-C27C-37F0FB3EE738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AnotherService2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51C038-3DB5-C517-7FFA-5B5AA0844A98}"/>
                </a:ext>
              </a:extLst>
            </p:cNvPr>
            <p:cNvSpPr/>
            <p:nvPr/>
          </p:nvSpPr>
          <p:spPr>
            <a:xfrm>
              <a:off x="860152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YetAnotherService2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2A5D451-99BD-5A95-64ED-75FA216988A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8352972" y="4114800"/>
              <a:ext cx="1908627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828FDE8-A596-C30A-D720-A2BAA9D1D59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9B6B58-AD4B-2EE2-0C33-A5FC60A30E22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SubService2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CFEBB7-52A2-BCE3-F9E4-312736E93D3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E0494A1-F17E-C1A1-BDFE-BA33F82A17F5}"/>
              </a:ext>
            </a:extLst>
          </p:cNvPr>
          <p:cNvGrpSpPr/>
          <p:nvPr/>
        </p:nvGrpSpPr>
        <p:grpSpPr>
          <a:xfrm>
            <a:off x="65317" y="1534206"/>
            <a:ext cx="4849585" cy="5303497"/>
            <a:chOff x="5163458" y="1491003"/>
            <a:chExt cx="4849585" cy="53034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47B5E26-0EDF-C158-EBA0-6BF1021EE9B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StarterApplication1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89F2FB-2076-E6CE-6522-3C229DD88B4C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OtherController1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D5F9213-B800-A89B-E38D-37102A0BD698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EEBBEE-B7FB-BE68-C60B-1527E22EEBCD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AnotherService1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6BD43A4-B4CB-69D3-3812-F057451D519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7E185F-3A61-3191-BF30-4BAE9B5E6BF6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SubService1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C37F8B4D-FB24-089E-987C-E59DD21B44A4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AB2DF71-0B5A-2D66-7E51-6C06E8AB8803}"/>
              </a:ext>
            </a:extLst>
          </p:cNvPr>
          <p:cNvGrpSpPr/>
          <p:nvPr/>
        </p:nvGrpSpPr>
        <p:grpSpPr>
          <a:xfrm>
            <a:off x="3385459" y="1833903"/>
            <a:ext cx="3643239" cy="4660900"/>
            <a:chOff x="3385459" y="1833903"/>
            <a:chExt cx="3643239" cy="46609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08399C1-311D-C155-AB94-C7FDACB127E2}"/>
                </a:ext>
              </a:extLst>
            </p:cNvPr>
            <p:cNvCxnSpPr>
              <a:stCxn id="32" idx="3"/>
              <a:endCxn id="6" idx="1"/>
            </p:cNvCxnSpPr>
            <p:nvPr/>
          </p:nvCxnSpPr>
          <p:spPr>
            <a:xfrm flipV="1">
              <a:off x="3385459" y="1833903"/>
              <a:ext cx="3307442" cy="4660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7A14BBD-2626-FB21-FFD9-09C88A0F5360}"/>
                </a:ext>
              </a:extLst>
            </p:cNvPr>
            <p:cNvSpPr txBox="1"/>
            <p:nvPr/>
          </p:nvSpPr>
          <p:spPr>
            <a:xfrm>
              <a:off x="6040222" y="2677937"/>
              <a:ext cx="9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Rest-Call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8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Request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3.0,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"+"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CalculatorRequestRepresentation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Response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7.0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CalculatorResponseRepresentation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63 (</a:t>
            </a:r>
            <a:r>
              <a:rPr lang="de-DE" dirty="0" err="1"/>
              <a:t>Step</a:t>
            </a:r>
            <a:r>
              <a:rPr lang="de-DE" dirty="0"/>
              <a:t> 70 + 80)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de-DE" dirty="0"/>
              <a:t>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1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witterblitz 17">
            <a:extLst>
              <a:ext uri="{FF2B5EF4-FFF2-40B4-BE49-F238E27FC236}">
                <a16:creationId xmlns:a16="http://schemas.microsoft.com/office/drawing/2014/main" id="{050F5A1A-5F65-ACF7-D07D-B02E0525067F}"/>
              </a:ext>
            </a:extLst>
          </p:cNvPr>
          <p:cNvSpPr/>
          <p:nvPr/>
        </p:nvSpPr>
        <p:spPr>
          <a:xfrm>
            <a:off x="8470495" y="4310743"/>
            <a:ext cx="1717125" cy="248088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2D6C1-2490-BFB8-7A4E-D4596D02CA9D}"/>
              </a:ext>
            </a:extLst>
          </p:cNvPr>
          <p:cNvSpPr txBox="1"/>
          <p:nvPr/>
        </p:nvSpPr>
        <p:spPr>
          <a:xfrm>
            <a:off x="1184429" y="5235118"/>
            <a:ext cx="674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Dies ist kein Unit-Test (sondern ein Integrations-Test)</a:t>
            </a:r>
          </a:p>
        </p:txBody>
      </p:sp>
    </p:spTree>
    <p:extLst>
      <p:ext uri="{BB962C8B-B14F-4D97-AF65-F5344CB8AC3E}">
        <p14:creationId xmlns:p14="http://schemas.microsoft.com/office/powerpoint/2010/main" val="28961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Testen mit Mock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CalculatorMock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592452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670138"/>
            <a:ext cx="1" cy="562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7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64 (</a:t>
            </a:r>
            <a:r>
              <a:rPr lang="de-DE" dirty="0" err="1"/>
              <a:t>Step</a:t>
            </a:r>
            <a:r>
              <a:rPr lang="de-DE" dirty="0"/>
              <a:t> 120)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Lombok</a:t>
            </a:r>
          </a:p>
          <a:p>
            <a:pPr lvl="1"/>
            <a:r>
              <a:rPr lang="de-DE" dirty="0"/>
              <a:t>Bibliothek zur Anreicherung von Java-Klassen</a:t>
            </a:r>
          </a:p>
          <a:p>
            <a:pPr lvl="2"/>
            <a:r>
              <a:rPr lang="de-DE" dirty="0"/>
              <a:t>Getter</a:t>
            </a:r>
          </a:p>
          <a:p>
            <a:pPr lvl="2"/>
            <a:r>
              <a:rPr lang="de-DE" dirty="0"/>
              <a:t>Setter</a:t>
            </a:r>
          </a:p>
          <a:p>
            <a:pPr lvl="2"/>
            <a:r>
              <a:rPr lang="de-DE" dirty="0"/>
              <a:t>Equals</a:t>
            </a:r>
          </a:p>
          <a:p>
            <a:pPr lvl="2"/>
            <a:r>
              <a:rPr lang="de-DE" dirty="0" err="1"/>
              <a:t>Hashcode</a:t>
            </a:r>
            <a:endParaRPr lang="de-DE" dirty="0"/>
          </a:p>
          <a:p>
            <a:pPr lvl="2"/>
            <a:r>
              <a:rPr lang="de-DE" dirty="0" err="1"/>
              <a:t>Builder</a:t>
            </a:r>
            <a:endParaRPr lang="de-DE" dirty="0"/>
          </a:p>
          <a:p>
            <a:pPr lvl="2"/>
            <a:r>
              <a:rPr lang="de-DE" dirty="0"/>
              <a:t>…</a:t>
            </a:r>
          </a:p>
          <a:p>
            <a:pPr lvl="1"/>
            <a:r>
              <a:rPr lang="de-DE" dirty="0">
                <a:hlinkClick r:id="rId2"/>
              </a:rPr>
              <a:t>https://projectlombok.org/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Alternative: </a:t>
            </a:r>
            <a:r>
              <a:rPr lang="de-DE" dirty="0" err="1"/>
              <a:t>Immutables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https://immutables.github.io</a:t>
            </a:r>
            <a:r>
              <a:rPr lang="de-DE">
                <a:hlinkClick r:id="rId3"/>
              </a:rPr>
              <a:t>/</a:t>
            </a:r>
            <a:endParaRPr lang="de-DE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5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5556738" y="3046696"/>
            <a:ext cx="5715565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60678" y="2673354"/>
            <a:ext cx="0" cy="1209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3980402" y="2645055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7BEB12-C916-A745-1000-ADAF00456CF0}"/>
              </a:ext>
            </a:extLst>
          </p:cNvPr>
          <p:cNvSpPr/>
          <p:nvPr/>
        </p:nvSpPr>
        <p:spPr>
          <a:xfrm rot="5400000">
            <a:off x="5233916" y="3106375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B335211-481F-C337-70A0-993E7A512672}"/>
              </a:ext>
            </a:extLst>
          </p:cNvPr>
          <p:cNvSpPr txBox="1"/>
          <p:nvPr/>
        </p:nvSpPr>
        <p:spPr>
          <a:xfrm>
            <a:off x="6785320" y="216067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2ED06EF-8F8D-4412-6824-B6A2E350461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37881" y="2312808"/>
            <a:ext cx="1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588909F-307A-C100-2D4B-C31E014D9E66}"/>
              </a:ext>
            </a:extLst>
          </p:cNvPr>
          <p:cNvSpPr txBox="1"/>
          <p:nvPr/>
        </p:nvSpPr>
        <p:spPr>
          <a:xfrm>
            <a:off x="6785320" y="242420"/>
            <a:ext cx="4558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1812324" y="3046696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445776" y="356841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cxnSpLocks/>
          </p:cNvCxnSpPr>
          <p:nvPr/>
        </p:nvCxnSpPr>
        <p:spPr>
          <a:xfrm flipH="1">
            <a:off x="5447794" y="4005943"/>
            <a:ext cx="7249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525202" y="3494399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37882" y="2312808"/>
            <a:ext cx="0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4037881" y="229288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FBDB9A-8EF0-0131-CC19-EAFE9A6F50BB}"/>
              </a:ext>
            </a:extLst>
          </p:cNvPr>
          <p:cNvSpPr txBox="1"/>
          <p:nvPr/>
        </p:nvSpPr>
        <p:spPr>
          <a:xfrm>
            <a:off x="5408317" y="3661152"/>
            <a:ext cx="126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Java-starter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C562B2-E72E-8F08-CAEC-BCCC0400BA94}"/>
              </a:ext>
            </a:extLst>
          </p:cNvPr>
          <p:cNvSpPr/>
          <p:nvPr/>
        </p:nvSpPr>
        <p:spPr>
          <a:xfrm rot="2139162">
            <a:off x="3691360" y="2855638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7BEB12-C916-A745-1000-ADAF00456CF0}"/>
              </a:ext>
            </a:extLst>
          </p:cNvPr>
          <p:cNvSpPr/>
          <p:nvPr/>
        </p:nvSpPr>
        <p:spPr>
          <a:xfrm rot="5400000">
            <a:off x="5233916" y="3106375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B335211-481F-C337-70A0-993E7A512672}"/>
              </a:ext>
            </a:extLst>
          </p:cNvPr>
          <p:cNvSpPr txBox="1"/>
          <p:nvPr/>
        </p:nvSpPr>
        <p:spPr>
          <a:xfrm>
            <a:off x="6785320" y="216067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</p:spTree>
    <p:extLst>
      <p:ext uri="{BB962C8B-B14F-4D97-AF65-F5344CB8AC3E}">
        <p14:creationId xmlns:p14="http://schemas.microsoft.com/office/powerpoint/2010/main" val="2837291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  <a:p>
            <a:pPr lvl="1"/>
            <a:r>
              <a:rPr lang="de-DE" dirty="0"/>
              <a:t>ORM: </a:t>
            </a:r>
            <a:r>
              <a:rPr lang="de-DE" dirty="0" err="1"/>
              <a:t>Object</a:t>
            </a:r>
            <a:r>
              <a:rPr lang="de-DE" dirty="0"/>
              <a:t>-relational </a:t>
            </a:r>
            <a:r>
              <a:rPr lang="de-DE" dirty="0" err="1"/>
              <a:t>mapping</a:t>
            </a:r>
            <a:endParaRPr lang="de-DE" dirty="0"/>
          </a:p>
          <a:p>
            <a:pPr lvl="2"/>
            <a:r>
              <a:rPr lang="de-DE" dirty="0"/>
              <a:t>Klasse </a:t>
            </a:r>
            <a:r>
              <a:rPr lang="de-DE" dirty="0">
                <a:sym typeface="Wingdings" pitchFamily="2" charset="2"/>
              </a:rPr>
              <a:t> Datenbanktabelle</a:t>
            </a:r>
          </a:p>
          <a:p>
            <a:pPr lvl="2"/>
            <a:r>
              <a:rPr lang="de-DE" dirty="0">
                <a:sym typeface="Wingdings" pitchFamily="2" charset="2"/>
              </a:rPr>
              <a:t>Objekt  Datenbankeintrag (Zeile in Tabelle)</a:t>
            </a:r>
          </a:p>
          <a:p>
            <a:pPr lvl="1"/>
            <a:r>
              <a:rPr lang="de-DE" dirty="0">
                <a:sym typeface="Wingdings" pitchFamily="2" charset="2"/>
              </a:rPr>
              <a:t>Mapping-Regeln (Auszug)</a:t>
            </a:r>
          </a:p>
          <a:p>
            <a:pPr lvl="2"/>
            <a:r>
              <a:rPr lang="de-DE" dirty="0">
                <a:sym typeface="Wingdings" pitchFamily="2" charset="2"/>
              </a:rPr>
              <a:t>Klasse  Tabelle</a:t>
            </a:r>
          </a:p>
          <a:p>
            <a:pPr lvl="2"/>
            <a:r>
              <a:rPr lang="de-DE" dirty="0">
                <a:sym typeface="Wingdings" pitchFamily="2" charset="2"/>
              </a:rPr>
              <a:t>Feld (Attribut)  Spalte</a:t>
            </a:r>
          </a:p>
          <a:p>
            <a:pPr lvl="2"/>
            <a:r>
              <a:rPr lang="de-DE" dirty="0">
                <a:sym typeface="Wingdings" pitchFamily="2" charset="2"/>
              </a:rPr>
              <a:t>Beziehung  Fremdschlüssel-Beziehung (evtl. mit Relationen-Tabelle)</a:t>
            </a:r>
          </a:p>
          <a:p>
            <a:pPr lvl="1"/>
            <a:r>
              <a:rPr lang="de-DE" dirty="0">
                <a:sym typeface="Wingdings" pitchFamily="2" charset="2"/>
              </a:rPr>
              <a:t>Bekannteste Library: Hibernate</a:t>
            </a:r>
          </a:p>
          <a:p>
            <a:pPr lvl="2"/>
            <a:r>
              <a:rPr lang="de-DE" dirty="0">
                <a:sym typeface="Wingdings" pitchFamily="2" charset="2"/>
                <a:hlinkClick r:id="rId2"/>
              </a:rPr>
              <a:t>https://hibernate.org/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Wird von Spring </a:t>
            </a:r>
            <a:r>
              <a:rPr lang="de-DE">
                <a:sym typeface="Wingdings" pitchFamily="2" charset="2"/>
              </a:rPr>
              <a:t>Data genutzt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180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20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573AE3B-33F5-7EEA-8384-6BC512DBF68A}"/>
              </a:ext>
            </a:extLst>
          </p:cNvPr>
          <p:cNvSpPr/>
          <p:nvPr/>
        </p:nvSpPr>
        <p:spPr>
          <a:xfrm rot="20224498">
            <a:off x="3751917" y="2946790"/>
            <a:ext cx="2493019" cy="463912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CBF31E-D06E-CDFF-3088-3C265A706F58}"/>
              </a:ext>
            </a:extLst>
          </p:cNvPr>
          <p:cNvSpPr/>
          <p:nvPr/>
        </p:nvSpPr>
        <p:spPr>
          <a:xfrm rot="1363421">
            <a:off x="5465285" y="2878791"/>
            <a:ext cx="2493019" cy="463912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69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1. Team: Persistenz mit Spring Data (Hibernate)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Datenbankschema Lager-DB (Beispiel aus PR3)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Implementierung Business-Logik (domain-core)</a:t>
            </a:r>
          </a:p>
          <a:p>
            <a:pPr lvl="4"/>
            <a:r>
              <a:rPr lang="de-DE" dirty="0"/>
              <a:t>Ersatz der Trigger-Logik durch Java-Implementierung</a:t>
            </a:r>
          </a:p>
          <a:p>
            <a:pPr lvl="3"/>
            <a:r>
              <a:rPr lang="de-DE" dirty="0"/>
              <a:t>Implementierung Datenbank-Zugriff (Entitäten und Data Access </a:t>
            </a:r>
            <a:r>
              <a:rPr lang="de-DE" dirty="0" err="1"/>
              <a:t>Object</a:t>
            </a:r>
            <a:r>
              <a:rPr lang="de-DE" dirty="0"/>
              <a:t> (DAO))</a:t>
            </a:r>
          </a:p>
        </p:txBody>
      </p:sp>
    </p:spTree>
    <p:extLst>
      <p:ext uri="{BB962C8B-B14F-4D97-AF65-F5344CB8AC3E}">
        <p14:creationId xmlns:p14="http://schemas.microsoft.com/office/powerpoint/2010/main" val="110709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2. Team: Rest-Schnittstelle für Lager-DB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Definition der Rest-Schnittstelle</a:t>
            </a:r>
          </a:p>
          <a:p>
            <a:pPr lvl="4"/>
            <a:r>
              <a:rPr lang="de-DE" dirty="0"/>
              <a:t>Methoden, Pfade, JSON-Formate</a:t>
            </a:r>
          </a:p>
          <a:p>
            <a:pPr lvl="3"/>
            <a:r>
              <a:rPr lang="de-DE" dirty="0"/>
              <a:t>Implementierung des Rest-Controllers</a:t>
            </a:r>
          </a:p>
          <a:p>
            <a:pPr lvl="3"/>
            <a:r>
              <a:rPr lang="de-DE" dirty="0"/>
              <a:t>Bereitstellung Test-Aufrufe in Postman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4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Spring?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Spring?</a:t>
            </a:r>
          </a:p>
          <a:p>
            <a:pPr lvl="3"/>
            <a:r>
              <a:rPr lang="de-DE" dirty="0"/>
              <a:t>Rest-</a:t>
            </a:r>
            <a:r>
              <a:rPr lang="de-DE" dirty="0" err="1"/>
              <a:t>Endpoint</a:t>
            </a:r>
            <a:endParaRPr lang="de-DE" dirty="0"/>
          </a:p>
          <a:p>
            <a:pPr lvl="3"/>
            <a:r>
              <a:rPr lang="de-DE" dirty="0" err="1"/>
              <a:t>Dependency-Injection</a:t>
            </a:r>
            <a:endParaRPr lang="de-DE" dirty="0"/>
          </a:p>
          <a:p>
            <a:pPr lvl="4"/>
            <a:r>
              <a:rPr lang="de-DE" dirty="0"/>
              <a:t>Auflösung von Mehrdeutigkeit</a:t>
            </a:r>
          </a:p>
          <a:p>
            <a:pPr lvl="2"/>
            <a:r>
              <a:rPr lang="de-DE" dirty="0"/>
              <a:t>Wie tut Spring das?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624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Docker?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Docker?</a:t>
            </a:r>
          </a:p>
          <a:p>
            <a:pPr lvl="3"/>
            <a:r>
              <a:rPr lang="de-DE" dirty="0"/>
              <a:t>Was würde man tun, wenn man Docker nicht benutzt?</a:t>
            </a:r>
          </a:p>
          <a:p>
            <a:pPr lvl="2"/>
            <a:r>
              <a:rPr lang="de-DE" dirty="0"/>
              <a:t>Wie funktioniert das?</a:t>
            </a:r>
          </a:p>
          <a:p>
            <a:pPr lvl="3"/>
            <a:r>
              <a:rPr lang="de-DE" dirty="0"/>
              <a:t>Bereitstellung der Images</a:t>
            </a:r>
          </a:p>
          <a:p>
            <a:pPr lvl="3"/>
            <a:r>
              <a:rPr lang="de-DE" dirty="0" err="1"/>
              <a:t>Runtime</a:t>
            </a:r>
            <a:endParaRPr lang="de-DE" dirty="0"/>
          </a:p>
          <a:p>
            <a:pPr lvl="4"/>
            <a:r>
              <a:rPr lang="de-DE" dirty="0"/>
              <a:t>Virtuelle Netzwerke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260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Maven?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Maven?</a:t>
            </a:r>
          </a:p>
          <a:p>
            <a:pPr lvl="3"/>
            <a:r>
              <a:rPr lang="de-DE" dirty="0"/>
              <a:t>Was würde man tun, wenn man Maven nicht benutzt?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Aufteilung von </a:t>
            </a:r>
            <a:r>
              <a:rPr lang="de-DE" dirty="0" err="1"/>
              <a:t>infrastructure</a:t>
            </a:r>
            <a:r>
              <a:rPr lang="de-DE" dirty="0"/>
              <a:t> (aus step0130) in mehrere Maven-Module</a:t>
            </a:r>
          </a:p>
          <a:p>
            <a:pPr lvl="2"/>
            <a:r>
              <a:rPr lang="de-DE" dirty="0"/>
              <a:t>Zufügen (mindestens eines) Plugins zur statischen Code-Analyse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92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Unit-Tests mit </a:t>
            </a:r>
            <a:r>
              <a:rPr lang="de-DE" dirty="0" err="1"/>
              <a:t>JGiven</a:t>
            </a:r>
            <a:endParaRPr lang="de-DE" dirty="0"/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der </a:t>
            </a:r>
            <a:r>
              <a:rPr lang="de-DE" dirty="0" err="1"/>
              <a:t>JGiven</a:t>
            </a:r>
            <a:r>
              <a:rPr lang="de-DE" dirty="0"/>
              <a:t>-Library zu allen sample-Microservices (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Implementierung von (je mindestens einem) Unit-Test </a:t>
            </a:r>
            <a:r>
              <a:rPr lang="de-DE" dirty="0" err="1"/>
              <a:t>innerhal</a:t>
            </a:r>
            <a:r>
              <a:rPr lang="de-DE" dirty="0"/>
              <a:t> </a:t>
            </a:r>
            <a:r>
              <a:rPr lang="de-DE"/>
              <a:t>jedes Microservice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610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Integrations-Tests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eines Integrations-Tests mit </a:t>
            </a:r>
            <a:r>
              <a:rPr lang="de-DE" dirty="0" err="1"/>
              <a:t>Cucumber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Beispiel-Bild</a:t>
            </a:r>
          </a:p>
        </p:txBody>
      </p:sp>
    </p:spTree>
    <p:extLst>
      <p:ext uri="{BB962C8B-B14F-4D97-AF65-F5344CB8AC3E}">
        <p14:creationId xmlns:p14="http://schemas.microsoft.com/office/powerpoint/2010/main" val="1834254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2.5.2022</a:t>
            </a:r>
          </a:p>
          <a:p>
            <a:pPr lvl="1"/>
            <a:r>
              <a:rPr lang="de-DE" dirty="0"/>
              <a:t>90 – Persistenz</a:t>
            </a:r>
          </a:p>
          <a:p>
            <a:pPr lvl="1"/>
            <a:r>
              <a:rPr lang="de-DE" dirty="0"/>
              <a:t>100 – Docker</a:t>
            </a:r>
          </a:p>
          <a:p>
            <a:r>
              <a:rPr lang="de-DE" dirty="0"/>
              <a:t>9.5.2022</a:t>
            </a:r>
          </a:p>
          <a:p>
            <a:pPr lvl="1"/>
            <a:r>
              <a:rPr lang="de-DE" dirty="0"/>
              <a:t>110 – Security</a:t>
            </a:r>
          </a:p>
          <a:p>
            <a:pPr lvl="1"/>
            <a:r>
              <a:rPr lang="de-DE" dirty="0"/>
              <a:t>130 – Rest-Call</a:t>
            </a:r>
          </a:p>
        </p:txBody>
      </p:sp>
    </p:spTree>
    <p:extLst>
      <p:ext uri="{BB962C8B-B14F-4D97-AF65-F5344CB8AC3E}">
        <p14:creationId xmlns:p14="http://schemas.microsoft.com/office/powerpoint/2010/main" val="26830124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Microsoft Macintosh PowerPoint</Application>
  <PresentationFormat>Breitbild</PresentationFormat>
  <Paragraphs>626</Paragraphs>
  <Slides>76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 / calculator 61</vt:lpstr>
      <vt:lpstr>Step calculator 61</vt:lpstr>
      <vt:lpstr>Step calculator 61</vt:lpstr>
      <vt:lpstr>Ausblick: Step 130</vt:lpstr>
      <vt:lpstr>Step 65</vt:lpstr>
      <vt:lpstr>Step calculator 62</vt:lpstr>
      <vt:lpstr>Step calculator 62</vt:lpstr>
      <vt:lpstr>Step calculator 63 (Step 70 + 80)</vt:lpstr>
      <vt:lpstr>Step 63</vt:lpstr>
      <vt:lpstr>Step 63</vt:lpstr>
      <vt:lpstr>Step 63</vt:lpstr>
      <vt:lpstr>Step 63 – Dependency Injection</vt:lpstr>
      <vt:lpstr>Step 63 – Testen mit Mock</vt:lpstr>
      <vt:lpstr>Step calculator 64 (Step 120)</vt:lpstr>
      <vt:lpstr>Step 70</vt:lpstr>
      <vt:lpstr>Step 80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90</vt:lpstr>
      <vt:lpstr>Step 110</vt:lpstr>
      <vt:lpstr>PowerPoint-Präsentation</vt:lpstr>
      <vt:lpstr>Step 120</vt:lpstr>
      <vt:lpstr>Step 130</vt:lpstr>
      <vt:lpstr>PowerPoint-Präsentation</vt:lpstr>
      <vt:lpstr>PowerPoint-Präsentation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Nächste Schritte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40</cp:revision>
  <dcterms:created xsi:type="dcterms:W3CDTF">2021-11-07T07:50:44Z</dcterms:created>
  <dcterms:modified xsi:type="dcterms:W3CDTF">2022-05-06T06:14:18Z</dcterms:modified>
</cp:coreProperties>
</file>