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57" r:id="rId4"/>
    <p:sldId id="258" r:id="rId5"/>
    <p:sldId id="259" r:id="rId6"/>
    <p:sldId id="271" r:id="rId7"/>
    <p:sldId id="260" r:id="rId8"/>
    <p:sldId id="278" r:id="rId9"/>
    <p:sldId id="265" r:id="rId10"/>
    <p:sldId id="266" r:id="rId11"/>
    <p:sldId id="272" r:id="rId12"/>
    <p:sldId id="267" r:id="rId13"/>
    <p:sldId id="268" r:id="rId14"/>
    <p:sldId id="269" r:id="rId15"/>
    <p:sldId id="274" r:id="rId16"/>
    <p:sldId id="270" r:id="rId17"/>
    <p:sldId id="273" r:id="rId18"/>
    <p:sldId id="27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5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9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36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ster:10443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ultipass.run/inst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(2):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ingress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-proxy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Bitte warten, das kann ein paar Minuten dauern!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453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ourier New" panose="02070309020205020404" pitchFamily="49" charset="0"/>
              </a:rPr>
              <a:t>Bitte das Token kopieren!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007CEF-3EC6-BDB3-7DE3-A93C924F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" y="2548572"/>
            <a:ext cx="12150825" cy="17608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98F5722-1B8D-908E-9B20-4508E1C8C87C}"/>
              </a:ext>
            </a:extLst>
          </p:cNvPr>
          <p:cNvSpPr/>
          <p:nvPr/>
        </p:nvSpPr>
        <p:spPr>
          <a:xfrm>
            <a:off x="112394" y="3392804"/>
            <a:ext cx="11967210" cy="1051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23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(3):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Browser aufrufen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https://192.168.22.2:10443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Token eingeben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Erscheint das Dashboard?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Sieht man den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node</a:t>
            </a:r>
            <a:r>
              <a:rPr lang="de-DE" dirty="0">
                <a:cs typeface="Courier New" panose="02070309020205020404" pitchFamily="49" charset="0"/>
              </a:rPr>
              <a:t>? (unter Cluster </a:t>
            </a:r>
            <a:r>
              <a:rPr lang="de-DE" dirty="0">
                <a:cs typeface="Courier New" panose="02070309020205020404" pitchFamily="49" charset="0"/>
                <a:sym typeface="Wingdings" pitchFamily="2" charset="2"/>
              </a:rPr>
              <a:t> Nodes)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1C0820-64B7-8820-F22B-FC0F71A6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3841289"/>
            <a:ext cx="6865620" cy="301671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CAB8E92-A52B-131E-DFF2-2222213BCB7B}"/>
              </a:ext>
            </a:extLst>
          </p:cNvPr>
          <p:cNvSpPr/>
          <p:nvPr/>
        </p:nvSpPr>
        <p:spPr>
          <a:xfrm>
            <a:off x="4591404" y="2216258"/>
            <a:ext cx="1964379" cy="495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(1):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Kurz warten: VM startet neu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62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(2): </a:t>
            </a:r>
          </a:p>
          <a:p>
            <a:pPr lvl="1"/>
            <a:r>
              <a:rPr lang="de-DE" dirty="0"/>
              <a:t>bitte auf dem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 ausführen: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add-node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/>
              <a:t>Bitte das Kommando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dirty="0"/>
              <a:t> kopieren!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8AABF7-C8B7-598A-2935-62005DC5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3415030"/>
            <a:ext cx="8491792" cy="14541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01B0275-C051-525B-1809-5E934E22BF6A}"/>
              </a:ext>
            </a:extLst>
          </p:cNvPr>
          <p:cNvSpPr/>
          <p:nvPr/>
        </p:nvSpPr>
        <p:spPr>
          <a:xfrm>
            <a:off x="1730438" y="4160520"/>
            <a:ext cx="7447852" cy="2971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8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(3):</a:t>
            </a:r>
          </a:p>
          <a:p>
            <a:pPr lvl="1"/>
            <a:r>
              <a:rPr lang="de-DE" dirty="0"/>
              <a:t>Bitte auf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ausführen: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10.165.29.118:25000/b472c565140265866448027bde23cd3d/02e550107dbb --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7737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worker1 einrichten (4):</a:t>
            </a:r>
          </a:p>
          <a:p>
            <a:pPr lvl="1"/>
            <a:r>
              <a:rPr lang="de-DE" dirty="0"/>
              <a:t>Sind im Dashboard beide Nodes zu sehen?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BCAB34-69C0-7C92-94DB-B53E7253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0511"/>
            <a:ext cx="9791700" cy="36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Ebenso: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 einrichten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301862-3791-61A7-F7C7-62F16FA2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109"/>
            <a:ext cx="9037320" cy="41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9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des Datenbank-Servers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 einrichten: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--system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$USER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550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 1</a:t>
            </a:r>
            <a:br>
              <a:rPr lang="de-DE" dirty="0"/>
            </a:br>
            <a:r>
              <a:rPr lang="de-DE" dirty="0"/>
              <a:t>Installation der virtuellen Maschinen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307942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Installation eines </a:t>
            </a:r>
            <a:r>
              <a:rPr lang="de-DE" dirty="0" err="1"/>
              <a:t>Kubernetes</a:t>
            </a:r>
            <a:r>
              <a:rPr lang="de-DE" dirty="0"/>
              <a:t>-Clusters auf dem lokalen Rechner</a:t>
            </a:r>
          </a:p>
          <a:p>
            <a:pPr lvl="1"/>
            <a:r>
              <a:rPr lang="de-DE" dirty="0"/>
              <a:t>Wichtig: Cluster = </a:t>
            </a:r>
            <a:r>
              <a:rPr lang="de-DE" b="1" dirty="0"/>
              <a:t>mehr als ein </a:t>
            </a:r>
            <a:r>
              <a:rPr lang="de-DE" dirty="0" err="1"/>
              <a:t>Node</a:t>
            </a:r>
            <a:r>
              <a:rPr lang="de-DE" dirty="0"/>
              <a:t>!</a:t>
            </a:r>
          </a:p>
          <a:p>
            <a:pPr lvl="1"/>
            <a:endParaRPr lang="de-DE" dirty="0"/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Grundbegriffe/Prinzipien von </a:t>
            </a:r>
            <a:r>
              <a:rPr lang="de-DE" dirty="0" err="1"/>
              <a:t>Kubernetes</a:t>
            </a:r>
            <a:r>
              <a:rPr lang="de-DE" dirty="0"/>
              <a:t> kennenlernen</a:t>
            </a:r>
          </a:p>
          <a:p>
            <a:pPr lvl="1"/>
            <a:r>
              <a:rPr lang="de-DE" dirty="0"/>
              <a:t>Experimentieren mit den Funktionen von </a:t>
            </a:r>
            <a:r>
              <a:rPr lang="de-DE" dirty="0" err="1"/>
              <a:t>Kubernetes</a:t>
            </a:r>
            <a:r>
              <a:rPr lang="de-DE" dirty="0"/>
              <a:t> ohne dafür externe Ressourcen (Cloud) zu benötigen</a:t>
            </a:r>
          </a:p>
          <a:p>
            <a:pPr lvl="2"/>
            <a:r>
              <a:rPr lang="de-DE" dirty="0"/>
              <a:t>Autoskalierung</a:t>
            </a:r>
          </a:p>
          <a:p>
            <a:pPr lvl="2"/>
            <a:r>
              <a:rPr lang="de-DE" dirty="0"/>
              <a:t>Ausfallsicherheit</a:t>
            </a:r>
          </a:p>
          <a:p>
            <a:pPr lvl="2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machen wir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Hier läuft die Control Plane</a:t>
            </a:r>
          </a:p>
          <a:p>
            <a:pPr lvl="2"/>
            <a:r>
              <a:rPr lang="de-DE" dirty="0"/>
              <a:t>Gleichzeitig auch </a:t>
            </a:r>
            <a:r>
              <a:rPr lang="de-DE" dirty="0" err="1"/>
              <a:t>Worker</a:t>
            </a:r>
            <a:r>
              <a:rPr lang="de-DE" dirty="0"/>
              <a:t> (würde man in Produktion nicht machen)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1-n </a:t>
            </a:r>
            <a:r>
              <a:rPr lang="de-DE" dirty="0" err="1"/>
              <a:t>Worker</a:t>
            </a:r>
            <a:r>
              <a:rPr lang="de-DE" dirty="0"/>
              <a:t> Nodes (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Weitere Nodes, um Pods verteilen zu können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Datenbank-Server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PostgreSQL</a:t>
            </a:r>
          </a:p>
          <a:p>
            <a:pPr lvl="2"/>
            <a:r>
              <a:rPr lang="de-DE" dirty="0" err="1"/>
              <a:t>Keycloak</a:t>
            </a:r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53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BF5F8-FABC-4343-1F06-2225742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nehmen wir dafür?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03110-E053-8252-FC21-2F672985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Multipass (von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Ubuntu VMs (Server)</a:t>
            </a:r>
          </a:p>
          <a:p>
            <a:pPr lvl="1"/>
            <a:endParaRPr lang="de-DE" dirty="0"/>
          </a:p>
          <a:p>
            <a:r>
              <a:rPr lang="de-DE" dirty="0" err="1"/>
              <a:t>Kubernetes</a:t>
            </a:r>
            <a:endParaRPr lang="de-DE" dirty="0"/>
          </a:p>
          <a:p>
            <a:pPr lvl="1"/>
            <a:r>
              <a:rPr lang="de-DE" dirty="0"/>
              <a:t>MicroK8S (auch 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/>
              <a:t>Container Images</a:t>
            </a:r>
          </a:p>
          <a:p>
            <a:pPr lvl="1"/>
            <a:r>
              <a:rPr lang="de-DE" dirty="0"/>
              <a:t>Microservices aus dem Java-Starter: </a:t>
            </a:r>
            <a:r>
              <a:rPr lang="de-DE" dirty="0" err="1"/>
              <a:t>shop</a:t>
            </a:r>
            <a:r>
              <a:rPr lang="de-DE" dirty="0"/>
              <a:t>, </a:t>
            </a:r>
            <a:r>
              <a:rPr lang="de-DE" dirty="0" err="1"/>
              <a:t>person</a:t>
            </a:r>
            <a:r>
              <a:rPr lang="de-DE" dirty="0"/>
              <a:t>, </a:t>
            </a:r>
            <a:r>
              <a:rPr lang="de-DE" dirty="0" err="1"/>
              <a:t>auftrag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Download: </a:t>
            </a:r>
            <a:r>
              <a:rPr lang="de-DE" dirty="0">
                <a:hlinkClick r:id="rId2"/>
              </a:rPr>
              <a:t>https://multipass.run/install</a:t>
            </a:r>
            <a:endParaRPr lang="de-DE" dirty="0"/>
          </a:p>
          <a:p>
            <a:pPr lvl="1"/>
            <a:r>
              <a:rPr lang="de-DE" dirty="0"/>
              <a:t>Bitte runterladen und installieren!</a:t>
            </a:r>
          </a:p>
          <a:p>
            <a:pPr lvl="1"/>
            <a:endParaRPr lang="de-DE" dirty="0"/>
          </a:p>
          <a:p>
            <a:r>
              <a:rPr lang="de-DE" dirty="0"/>
              <a:t>Ab hier gilt: alle gezeigten Kommandos werden in einem Terminal eingegeben!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3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Virtuelle Maschinen erstellen und starten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worker1 --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worker2 --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2G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Wenn der Host stark genug ist, kann man auch mehr Memory oder mehr CPUs spendieren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Die hier benutzten Werte sind für einen Host mit 16 GB RAM und 8 Kernen ausgelegt</a:t>
            </a:r>
          </a:p>
        </p:txBody>
      </p:sp>
    </p:spTree>
    <p:extLst>
      <p:ext uri="{BB962C8B-B14F-4D97-AF65-F5344CB8AC3E}">
        <p14:creationId xmlns:p14="http://schemas.microsoft.com/office/powerpoint/2010/main" val="97249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IP-Adressen in Hosts-Datei eintragen	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vi 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hosts.debian.tmpl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C2B3E5-3DB5-B1F5-1E08-21EA9EB81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5567112"/>
            <a:ext cx="2901950" cy="96222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0CB199C-3DF3-D431-995A-55C20BBA7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0" y="3124869"/>
            <a:ext cx="6832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(1):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Kurz warten: VM startet neu</a:t>
            </a:r>
          </a:p>
        </p:txBody>
      </p:sp>
    </p:spTree>
    <p:extLst>
      <p:ext uri="{BB962C8B-B14F-4D97-AF65-F5344CB8AC3E}">
        <p14:creationId xmlns:p14="http://schemas.microsoft.com/office/powerpoint/2010/main" val="127031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Macintosh PowerPoint</Application>
  <PresentationFormat>Breitbild</PresentationFormat>
  <Paragraphs>120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</vt:lpstr>
      <vt:lpstr>Bring your own device Kubernetes-Cluster auf dem eigenen Rechner</vt:lpstr>
      <vt:lpstr>Teil 1 Installation der virtuellen Maschinen</vt:lpstr>
      <vt:lpstr>Ziel</vt:lpstr>
      <vt:lpstr>Wie machen wir das?</vt:lpstr>
      <vt:lpstr>Was nehmen wir dafür?</vt:lpstr>
      <vt:lpstr>Virtuelle Maschinen mit multipass</vt:lpstr>
      <vt:lpstr>Virtuelle Maschinen mit multipass</vt:lpstr>
      <vt:lpstr>Master Node einrichten</vt:lpstr>
      <vt:lpstr>Master Node einrichten</vt:lpstr>
      <vt:lpstr>Master Node einrichten</vt:lpstr>
      <vt:lpstr>Master Node einrichten</vt:lpstr>
      <vt:lpstr>Master Node einrichten</vt:lpstr>
      <vt:lpstr>Zufügen eines Worker Nodes</vt:lpstr>
      <vt:lpstr>Zufügen eines Worker Nodes</vt:lpstr>
      <vt:lpstr>Zufügen eines Worker Nodes</vt:lpstr>
      <vt:lpstr>Zufügen eines Worker Nodes</vt:lpstr>
      <vt:lpstr>Zufügen eines Worker Nodes</vt:lpstr>
      <vt:lpstr>Zufügen des Datenbank-Servers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17</cp:revision>
  <dcterms:created xsi:type="dcterms:W3CDTF">2023-02-26T12:11:33Z</dcterms:created>
  <dcterms:modified xsi:type="dcterms:W3CDTF">2023-02-28T21:38:45Z</dcterms:modified>
</cp:coreProperties>
</file>