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57" r:id="rId4"/>
    <p:sldId id="258" r:id="rId5"/>
    <p:sldId id="269" r:id="rId6"/>
    <p:sldId id="270" r:id="rId7"/>
    <p:sldId id="259" r:id="rId8"/>
    <p:sldId id="263" r:id="rId9"/>
    <p:sldId id="268" r:id="rId10"/>
    <p:sldId id="265" r:id="rId11"/>
    <p:sldId id="266" r:id="rId12"/>
    <p:sldId id="267" r:id="rId13"/>
    <p:sldId id="271" r:id="rId14"/>
    <p:sldId id="262" r:id="rId15"/>
    <p:sldId id="273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648"/>
  </p:normalViewPr>
  <p:slideViewPr>
    <p:cSldViewPr snapToGrid="0">
      <p:cViewPr varScale="1">
        <p:scale>
          <a:sx n="108" d="100"/>
          <a:sy n="10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28.02.23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 bauen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dirty="0"/>
              <a:t>):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24238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 bauen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dirty="0"/>
              <a:t>):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156460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Images in </a:t>
            </a:r>
            <a:r>
              <a:rPr lang="de-DE" dirty="0" err="1"/>
              <a:t>Kubernetes</a:t>
            </a:r>
            <a:r>
              <a:rPr lang="de-DE" dirty="0"/>
              <a:t> importieren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Auf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Ebenso: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</p:txBody>
      </p:sp>
    </p:spTree>
    <p:extLst>
      <p:ext uri="{BB962C8B-B14F-4D97-AF65-F5344CB8AC3E}">
        <p14:creationId xmlns:p14="http://schemas.microsoft.com/office/powerpoint/2010/main" val="88398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Images in </a:t>
            </a:r>
            <a:r>
              <a:rPr lang="de-DE" dirty="0" err="1"/>
              <a:t>Kubernetes</a:t>
            </a:r>
            <a:r>
              <a:rPr lang="de-DE" dirty="0"/>
              <a:t> importieren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Ebenso auf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der Datei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muss wieder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durch die IP-Adresse des Datenbank-Servers ersetzt werden!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sed -i 's/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/192.168.22.5/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E4552C-71AB-63D5-F605-7CA9BC826914}"/>
              </a:ext>
            </a:extLst>
          </p:cNvPr>
          <p:cNvSpPr/>
          <p:nvPr/>
        </p:nvSpPr>
        <p:spPr>
          <a:xfrm>
            <a:off x="5753992" y="3162276"/>
            <a:ext cx="2201288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CA7286-4252-2346-0A99-E96B1EBDE716}"/>
              </a:ext>
            </a:extLst>
          </p:cNvPr>
          <p:cNvSpPr txBox="1"/>
          <p:nvPr/>
        </p:nvSpPr>
        <p:spPr>
          <a:xfrm>
            <a:off x="7214662" y="3145188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rgbClr val="FF0000"/>
                </a:solidFill>
              </a:rPr>
              <a:t>db</a:t>
            </a:r>
            <a:endParaRPr lang="de-DE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5AE-F729-F44A-6E4A-EAF568F9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Mit Postman ausprobieren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E04CC-7703-B7A9-BDCB-7587EC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java</a:t>
            </a:r>
            <a:r>
              <a:rPr lang="de-DE" dirty="0"/>
              <a:t>-starter liegt unter </a:t>
            </a:r>
            <a:r>
              <a:rPr lang="de-DE" dirty="0" err="1"/>
              <a:t>java</a:t>
            </a:r>
            <a:r>
              <a:rPr lang="de-DE" dirty="0"/>
              <a:t>-starter/sample/</a:t>
            </a:r>
            <a:r>
              <a:rPr lang="de-DE" dirty="0" err="1"/>
              <a:t>kubernetes</a:t>
            </a:r>
            <a:r>
              <a:rPr lang="de-DE" dirty="0"/>
              <a:t>/</a:t>
            </a:r>
            <a:r>
              <a:rPr lang="de-DE" dirty="0" err="1"/>
              <a:t>postman</a:t>
            </a:r>
            <a:r>
              <a:rPr lang="de-DE" dirty="0"/>
              <a:t> eine Postman Collection zum ausprobieren</a:t>
            </a:r>
          </a:p>
          <a:p>
            <a:pPr lvl="1"/>
            <a:r>
              <a:rPr lang="de-DE" dirty="0"/>
              <a:t>Damit das funktioniert…</a:t>
            </a:r>
          </a:p>
          <a:p>
            <a:pPr lvl="2"/>
            <a:r>
              <a:rPr lang="de-DE" dirty="0"/>
              <a:t>…entweder VMs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hosts</a:t>
            </a:r>
            <a:r>
              <a:rPr lang="de-DE" dirty="0"/>
              <a:t> eintragen</a:t>
            </a:r>
          </a:p>
          <a:p>
            <a:pPr lvl="2"/>
            <a:r>
              <a:rPr lang="de-DE" dirty="0"/>
              <a:t>…oder Hostname durch IP-Adresse ersetzen</a:t>
            </a:r>
          </a:p>
          <a:p>
            <a:pPr lvl="1"/>
            <a:r>
              <a:rPr lang="de-DE" dirty="0"/>
              <a:t>Login nicht vergessen!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9C0F2B-B426-728C-53B7-85DA3C1F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86" y="2526014"/>
            <a:ext cx="3150082" cy="3212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389AFA-D60C-2860-5C5D-FA69F0B0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15" y="5142213"/>
            <a:ext cx="4894974" cy="9344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ABB837-C2AA-7232-2F24-CB861E61C386}"/>
              </a:ext>
            </a:extLst>
          </p:cNvPr>
          <p:cNvSpPr/>
          <p:nvPr/>
        </p:nvSpPr>
        <p:spPr>
          <a:xfrm>
            <a:off x="3818445" y="5425643"/>
            <a:ext cx="915601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9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Hinweis: 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2</a:t>
            </a:r>
            <a:br>
              <a:rPr lang="de-DE" dirty="0"/>
            </a:br>
            <a:r>
              <a:rPr lang="de-DE" dirty="0"/>
              <a:t>Bau und Start der Anwendung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1966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 und 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SSH-Zugang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Images in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importieren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Postman ausprobieren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SSH-Zugang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Den eigenen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an die Datei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anhängen!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vi .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Bitte ebenso auf den anderen VMs!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klonen: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–A ubuntu@192.168.22.5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157EBE-FE7B-E53F-8A1B-0998CF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5" y="4756006"/>
            <a:ext cx="6794500" cy="1130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3B12CE-5219-2B03-5882-A472AEE575C1}"/>
              </a:ext>
            </a:extLst>
          </p:cNvPr>
          <p:cNvSpPr/>
          <p:nvPr/>
        </p:nvSpPr>
        <p:spPr>
          <a:xfrm>
            <a:off x="3929894" y="2739366"/>
            <a:ext cx="1979416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3B1E01-B012-348D-F0E1-9FAE71612887}"/>
              </a:ext>
            </a:extLst>
          </p:cNvPr>
          <p:cNvSpPr txBox="1"/>
          <p:nvPr/>
        </p:nvSpPr>
        <p:spPr>
          <a:xfrm>
            <a:off x="4919602" y="2130471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rgbClr val="FF0000"/>
                </a:solidFill>
              </a:rPr>
              <a:t>db</a:t>
            </a:r>
            <a:endParaRPr lang="de-DE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IP-Adresse eintragen und Container starten:</a:t>
            </a:r>
          </a:p>
          <a:p>
            <a:pPr lvl="1"/>
            <a:r>
              <a:rPr lang="de-DE" dirty="0"/>
              <a:t>In der Datei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muss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durch die IP-Adresse des Datenbank-Servers ersetzt werden!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sed -i 's/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/192.168.22.5/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A0C36C-57C7-CB5D-9B8E-34D03A3268F5}"/>
              </a:ext>
            </a:extLst>
          </p:cNvPr>
          <p:cNvSpPr/>
          <p:nvPr/>
        </p:nvSpPr>
        <p:spPr>
          <a:xfrm>
            <a:off x="4919602" y="3429000"/>
            <a:ext cx="1979416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B0F080-F6DF-ED0B-F78E-7AC39E12048C}"/>
              </a:ext>
            </a:extLst>
          </p:cNvPr>
          <p:cNvSpPr txBox="1"/>
          <p:nvPr/>
        </p:nvSpPr>
        <p:spPr>
          <a:xfrm>
            <a:off x="6096000" y="3612816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rgbClr val="FF0000"/>
                </a:solidFill>
              </a:rPr>
              <a:t>db</a:t>
            </a:r>
            <a:endParaRPr lang="de-DE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3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klonen: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–A ubuntu@192.168.22.2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157EBE-FE7B-E53F-8A1B-0998CF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5" y="4756006"/>
            <a:ext cx="6794500" cy="1130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3B12CE-5219-2B03-5882-A472AEE575C1}"/>
              </a:ext>
            </a:extLst>
          </p:cNvPr>
          <p:cNvSpPr/>
          <p:nvPr/>
        </p:nvSpPr>
        <p:spPr>
          <a:xfrm>
            <a:off x="8067554" y="5243331"/>
            <a:ext cx="1319514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ECC13-3468-1396-A421-93B7208D38C5}"/>
              </a:ext>
            </a:extLst>
          </p:cNvPr>
          <p:cNvSpPr/>
          <p:nvPr/>
        </p:nvSpPr>
        <p:spPr>
          <a:xfrm>
            <a:off x="3959482" y="2739366"/>
            <a:ext cx="1979416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F9604F-F697-1FCA-8944-B3FD0FEE2C8B}"/>
              </a:ext>
            </a:extLst>
          </p:cNvPr>
          <p:cNvSpPr txBox="1"/>
          <p:nvPr/>
        </p:nvSpPr>
        <p:spPr>
          <a:xfrm>
            <a:off x="4471462" y="2130471"/>
            <a:ext cx="1781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rgbClr val="FF0000"/>
                </a:solidFill>
              </a:rPr>
              <a:t>master</a:t>
            </a:r>
            <a:endParaRPr lang="de-DE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1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 bauen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):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314019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Macintosh PowerPoint</Application>
  <PresentationFormat>Breitbild</PresentationFormat>
  <Paragraphs>117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2 Bau und Start der Anwendung </vt:lpstr>
      <vt:lpstr>Bau und Start der Anwendung</vt:lpstr>
      <vt:lpstr>1. SSH-Zugang vorbereiten</vt:lpstr>
      <vt:lpstr>2. Datenbank und Keycloak starten</vt:lpstr>
      <vt:lpstr>2. Datenbank und Keycloak starten</vt:lpstr>
      <vt:lpstr>3. Build-Werkzeuge installieren</vt:lpstr>
      <vt:lpstr>4. Bauen der Anwendung</vt:lpstr>
      <vt:lpstr>4. Bauen der Anwendung</vt:lpstr>
      <vt:lpstr>4. Bauen der Anwendung</vt:lpstr>
      <vt:lpstr>4. Bauen der Anwendung</vt:lpstr>
      <vt:lpstr>5. Images in Kubernetes importieren</vt:lpstr>
      <vt:lpstr>5. Images in Kubernetes importieren</vt:lpstr>
      <vt:lpstr>6. Anwendung in Kubernetes deployen</vt:lpstr>
      <vt:lpstr>7. Mit Postman ausprobieren</vt:lpstr>
      <vt:lpstr>Hinweis: 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17</cp:revision>
  <dcterms:created xsi:type="dcterms:W3CDTF">2023-02-26T12:11:33Z</dcterms:created>
  <dcterms:modified xsi:type="dcterms:W3CDTF">2023-02-28T22:33:16Z</dcterms:modified>
</cp:coreProperties>
</file>