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08" r:id="rId4"/>
    <p:sldMasterId id="2147483726" r:id="rId5"/>
    <p:sldMasterId id="2147483741" r:id="rId6"/>
    <p:sldMasterId id="2147483828" r:id="rId7"/>
    <p:sldMasterId id="2147483892" r:id="rId8"/>
  </p:sldMasterIdLst>
  <p:notesMasterIdLst>
    <p:notesMasterId r:id="rId10"/>
  </p:notesMasterIdLst>
  <p:sldIdLst>
    <p:sldId id="5715" r:id="rId9"/>
  </p:sldIdLst>
  <p:sldSz cx="12192000" cy="6858000"/>
  <p:notesSz cx="6858000" cy="9144000"/>
  <p:defaultTextStyle>
    <a:defPPr>
      <a:defRPr lang="ja-JP"/>
    </a:defPPr>
    <a:lvl1pPr marL="0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44662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89325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633987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178649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Haojin" initials="LH" lastIdx="11" clrIdx="0">
    <p:extLst>
      <p:ext uri="{19B8F6BF-5375-455C-9EA6-DF929625EA0E}">
        <p15:presenceInfo xmlns:p15="http://schemas.microsoft.com/office/powerpoint/2012/main" userId="S-1-5-21-376907524-191846188-1232828436-620723" providerId="AD"/>
      </p:ext>
    </p:extLst>
  </p:cmAuthor>
  <p:cmAuthor id="2" name="Sun, Chen" initials="SC" lastIdx="1" clrIdx="1">
    <p:extLst>
      <p:ext uri="{19B8F6BF-5375-455C-9EA6-DF929625EA0E}">
        <p15:presenceInfo xmlns:p15="http://schemas.microsoft.com/office/powerpoint/2012/main" userId="S::Chen.Sun@sony.com::69dac494-6c0f-45a1-88cd-9ab9dacb0cc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D0E8"/>
    <a:srgbClr val="524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8F72-EAF8-42C5-B097-6EB59016186E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39242-E084-456E-BFD9-41D83BCAF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94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An electronic device, comprising: processing circuitry programmed to: send a coordination request signal to at least one candidate coordination device; determine at least </a:t>
            </a:r>
            <a:r>
              <a:rPr lang="en-US" sz="1200">
                <a:highlight>
                  <a:srgbClr val="FFFF00"/>
                </a:highlight>
              </a:rPr>
              <a:t>one coordination device </a:t>
            </a:r>
            <a:r>
              <a:rPr lang="en-US" sz="1200"/>
              <a:t>in accordance with a response from the at least one candidate coordination device; establish a coordination connection with the at least one determined coordination device; </a:t>
            </a:r>
            <a:r>
              <a:rPr lang="en-US" sz="1200">
                <a:highlight>
                  <a:srgbClr val="FFFF00"/>
                </a:highlight>
              </a:rPr>
              <a:t>communicate target data through a plurality of communication links</a:t>
            </a:r>
            <a:r>
              <a:rPr lang="en-US" sz="1200"/>
              <a:t>, the plurality of communication links comprising communication links between the electronic device and the at least one determined coordination device; </a:t>
            </a:r>
            <a:r>
              <a:rPr lang="en-US" sz="1200">
                <a:highlight>
                  <a:srgbClr val="FFFF00"/>
                </a:highlight>
              </a:rPr>
              <a:t>send device parameter information to an external coordination control device</a:t>
            </a:r>
            <a:r>
              <a:rPr lang="en-US" sz="1200"/>
              <a:t>; receive a candidate coordination device instruction determined by the external coordination control device; and send information of the at least one determined coordination device to the external coordination control device, wherein the device parameter information includes a position of the electronic device and/or information of the target data.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39242-E084-456E-BFD9-41D83BCAF7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1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gi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75" y="5733472"/>
            <a:ext cx="10752050" cy="2153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Department Name</a:t>
            </a:r>
            <a:endParaRPr kumimoji="1" lang="ja-JP" altLang="en-US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19975" y="6081992"/>
            <a:ext cx="10752050" cy="15385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l">
              <a:buNone/>
              <a:defRPr sz="9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Copyright</a:t>
            </a:r>
            <a:endParaRPr kumimoji="1" lang="ja-JP" altLang="en-US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1562" y="1989176"/>
            <a:ext cx="10750464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3197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Presentation Title</a:t>
            </a:r>
            <a:endParaRPr kumimoji="1" lang="ja-JP" altLang="en-US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1562" y="2915291"/>
            <a:ext cx="10750464" cy="3077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998">
                <a:solidFill>
                  <a:schemeClr val="tx1"/>
                </a:solidFill>
              </a:defRPr>
            </a:lvl1pPr>
            <a:lvl2pPr marL="544084" indent="0" algn="l">
              <a:buNone/>
              <a:defRPr/>
            </a:lvl2pPr>
          </a:lstStyle>
          <a:p>
            <a:pPr lvl="0"/>
            <a:r>
              <a:rPr kumimoji="1" lang="en-US" altLang="ja-JP"/>
              <a:t>Sub-Title</a:t>
            </a:r>
            <a:endParaRPr kumimoji="1" lang="ja-JP" altLang="en-US"/>
          </a:p>
        </p:txBody>
      </p:sp>
      <p:pic>
        <p:nvPicPr>
          <p:cNvPr id="1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  <p:pic>
        <p:nvPicPr>
          <p:cNvPr id="11" name="Picture 10" descr="Combination_logo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0" b="-3042"/>
          <a:stretch/>
        </p:blipFill>
        <p:spPr>
          <a:xfrm>
            <a:off x="10124253" y="305525"/>
            <a:ext cx="1473083" cy="549500"/>
          </a:xfrm>
          <a:prstGeom prst="rect">
            <a:avLst/>
          </a:prstGeom>
        </p:spPr>
      </p:pic>
      <p:pic>
        <p:nvPicPr>
          <p:cNvPr id="8" name="Picture 7" descr="20th_logo_H_cn_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3" y="33856"/>
            <a:ext cx="2892587" cy="10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75" y="5733472"/>
            <a:ext cx="10752050" cy="2153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Department Name</a:t>
            </a:r>
            <a:endParaRPr kumimoji="1" lang="ja-JP" altLang="en-US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19975" y="6081992"/>
            <a:ext cx="10752050" cy="15385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l">
              <a:buNone/>
              <a:defRPr sz="9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Copyright</a:t>
            </a:r>
            <a:endParaRPr kumimoji="1" lang="ja-JP" altLang="en-US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1562" y="1989176"/>
            <a:ext cx="10750464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3197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Presentation Title</a:t>
            </a:r>
            <a:endParaRPr kumimoji="1" lang="ja-JP" altLang="en-US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1562" y="2915291"/>
            <a:ext cx="10750464" cy="3077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998">
                <a:solidFill>
                  <a:schemeClr val="tx1"/>
                </a:solidFill>
              </a:defRPr>
            </a:lvl1pPr>
            <a:lvl2pPr marL="544084" indent="0" algn="l">
              <a:buNone/>
              <a:defRPr/>
            </a:lvl2pPr>
          </a:lstStyle>
          <a:p>
            <a:pPr lvl="0"/>
            <a:r>
              <a:rPr kumimoji="1" lang="en-US" altLang="ja-JP"/>
              <a:t>Sub-Title</a:t>
            </a:r>
            <a:endParaRPr kumimoji="1" lang="ja-JP" altLang="en-US"/>
          </a:p>
        </p:txBody>
      </p:sp>
      <p:pic>
        <p:nvPicPr>
          <p:cNvPr id="1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  <p:pic>
        <p:nvPicPr>
          <p:cNvPr id="11" name="Picture 10" descr="Combination_logo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0" b="-3042"/>
          <a:stretch/>
        </p:blipFill>
        <p:spPr>
          <a:xfrm>
            <a:off x="10124253" y="305525"/>
            <a:ext cx="1473083" cy="549500"/>
          </a:xfrm>
          <a:prstGeom prst="rect">
            <a:avLst/>
          </a:prstGeom>
        </p:spPr>
      </p:pic>
      <p:pic>
        <p:nvPicPr>
          <p:cNvPr id="8" name="Picture 7" descr="20th_logo_H_cn_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3" y="33856"/>
            <a:ext cx="2892587" cy="10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4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2022/3/3</a:t>
            </a:fld>
            <a:endParaRPr lang="zh-CN" altLang="en-US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06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19976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2397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4" name="Picture 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2022/3/3</a:t>
            </a:fld>
            <a:endParaRPr lang="zh-CN" altLang="en-US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95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75" y="5733472"/>
            <a:ext cx="10752050" cy="2153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Department Name</a:t>
            </a:r>
            <a:endParaRPr kumimoji="1" lang="ja-JP" altLang="en-US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19975" y="6081992"/>
            <a:ext cx="10752050" cy="15385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l">
              <a:buNone/>
              <a:defRPr sz="9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Copyright</a:t>
            </a:r>
            <a:endParaRPr kumimoji="1" lang="ja-JP" altLang="en-US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1562" y="1989176"/>
            <a:ext cx="10750464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3197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Presentation Title</a:t>
            </a:r>
            <a:endParaRPr kumimoji="1" lang="ja-JP" altLang="en-US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1562" y="2915291"/>
            <a:ext cx="10750464" cy="3077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998">
                <a:solidFill>
                  <a:schemeClr val="tx1"/>
                </a:solidFill>
              </a:defRPr>
            </a:lvl1pPr>
            <a:lvl2pPr marL="544084" indent="0" algn="l">
              <a:buNone/>
              <a:defRPr/>
            </a:lvl2pPr>
          </a:lstStyle>
          <a:p>
            <a:pPr lvl="0"/>
            <a:r>
              <a:rPr kumimoji="1" lang="en-US" altLang="ja-JP"/>
              <a:t>Sub-Title</a:t>
            </a:r>
            <a:endParaRPr kumimoji="1" lang="ja-JP" altLang="en-US"/>
          </a:p>
        </p:txBody>
      </p:sp>
      <p:pic>
        <p:nvPicPr>
          <p:cNvPr id="1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  <p:pic>
        <p:nvPicPr>
          <p:cNvPr id="11" name="Picture 10" descr="Combination_logo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0" b="-3042"/>
          <a:stretch/>
        </p:blipFill>
        <p:spPr>
          <a:xfrm>
            <a:off x="10124253" y="305525"/>
            <a:ext cx="1473083" cy="549500"/>
          </a:xfrm>
          <a:prstGeom prst="rect">
            <a:avLst/>
          </a:prstGeom>
        </p:spPr>
      </p:pic>
      <p:pic>
        <p:nvPicPr>
          <p:cNvPr id="8" name="Picture 7" descr="20th_logo_H_cn_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3" y="33856"/>
            <a:ext cx="2892587" cy="10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5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2022/3/3</a:t>
            </a:fld>
            <a:endParaRPr lang="zh-CN" altLang="en-US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16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19976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2397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4" name="Picture 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2022/3/3</a:t>
            </a:fld>
            <a:endParaRPr lang="zh-CN" altLang="en-US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77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B19A-663A-4F84-B34B-513587E97D8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03DF-B22D-409E-ADF3-F8390288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539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39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834" indent="0" algn="ctr">
              <a:buNone/>
              <a:defRPr sz="2798"/>
            </a:lvl2pPr>
            <a:lvl3pPr marL="913668" indent="0" algn="ctr">
              <a:buNone/>
              <a:defRPr sz="2398"/>
            </a:lvl3pPr>
            <a:lvl4pPr marL="1370502" indent="0" algn="ctr">
              <a:buNone/>
              <a:defRPr sz="1998"/>
            </a:lvl4pPr>
            <a:lvl5pPr marL="1827337" indent="0" algn="ctr">
              <a:buNone/>
              <a:defRPr sz="1998"/>
            </a:lvl5pPr>
            <a:lvl6pPr marL="2284171" indent="0" algn="ctr">
              <a:buNone/>
              <a:defRPr sz="1998"/>
            </a:lvl6pPr>
            <a:lvl7pPr marL="2741005" indent="0" algn="ctr">
              <a:buNone/>
              <a:defRPr sz="1998"/>
            </a:lvl7pPr>
            <a:lvl8pPr marL="3197839" indent="0" algn="ctr">
              <a:buNone/>
              <a:defRPr sz="1998"/>
            </a:lvl8pPr>
            <a:lvl9pPr marL="3654674" indent="0" algn="ctr">
              <a:buNone/>
              <a:defRPr sz="1998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D1AC-77E2-4197-AFC7-832838406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07967"/>
      </p:ext>
    </p:extLst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9141"/>
      </p:ext>
    </p:extLst>
  </p:cSld>
  <p:clrMapOvr>
    <a:masterClrMapping/>
  </p:clrMapOvr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5995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4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39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834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66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0502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3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05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3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7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D1AC-77E2-4197-AFC7-832838406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3355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19976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2397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4" name="Picture 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2022/3/3</a:t>
            </a:fld>
            <a:endParaRPr lang="zh-CN" altLang="en-US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501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1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1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62240"/>
      </p:ext>
    </p:extLst>
  </p:cSld>
  <p:clrMapOvr>
    <a:masterClrMapping/>
  </p:clrMapOvr>
  <p:hf sldNum="0"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398" b="1"/>
            </a:lvl1pPr>
            <a:lvl2pPr marL="456834" indent="0">
              <a:buNone/>
              <a:defRPr sz="1998" b="1"/>
            </a:lvl2pPr>
            <a:lvl3pPr marL="913668" indent="0">
              <a:buNone/>
              <a:defRPr sz="1798" b="1"/>
            </a:lvl3pPr>
            <a:lvl4pPr marL="1370502" indent="0">
              <a:buNone/>
              <a:defRPr sz="1598" b="1"/>
            </a:lvl4pPr>
            <a:lvl5pPr marL="1827337" indent="0">
              <a:buNone/>
              <a:defRPr sz="1598" b="1"/>
            </a:lvl5pPr>
            <a:lvl6pPr marL="2284171" indent="0">
              <a:buNone/>
              <a:defRPr sz="1598" b="1"/>
            </a:lvl6pPr>
            <a:lvl7pPr marL="2741005" indent="0">
              <a:buNone/>
              <a:defRPr sz="1598" b="1"/>
            </a:lvl7pPr>
            <a:lvl8pPr marL="3197839" indent="0">
              <a:buNone/>
              <a:defRPr sz="1598" b="1"/>
            </a:lvl8pPr>
            <a:lvl9pPr marL="3654674" indent="0">
              <a:buNone/>
              <a:defRPr sz="15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1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2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398" b="1"/>
            </a:lvl1pPr>
            <a:lvl2pPr marL="456834" indent="0">
              <a:buNone/>
              <a:defRPr sz="1998" b="1"/>
            </a:lvl2pPr>
            <a:lvl3pPr marL="913668" indent="0">
              <a:buNone/>
              <a:defRPr sz="1798" b="1"/>
            </a:lvl3pPr>
            <a:lvl4pPr marL="1370502" indent="0">
              <a:buNone/>
              <a:defRPr sz="1598" b="1"/>
            </a:lvl4pPr>
            <a:lvl5pPr marL="1827337" indent="0">
              <a:buNone/>
              <a:defRPr sz="1598" b="1"/>
            </a:lvl5pPr>
            <a:lvl6pPr marL="2284171" indent="0">
              <a:buNone/>
              <a:defRPr sz="1598" b="1"/>
            </a:lvl6pPr>
            <a:lvl7pPr marL="2741005" indent="0">
              <a:buNone/>
              <a:defRPr sz="1598" b="1"/>
            </a:lvl7pPr>
            <a:lvl8pPr marL="3197839" indent="0">
              <a:buNone/>
              <a:defRPr sz="1598" b="1"/>
            </a:lvl8pPr>
            <a:lvl9pPr marL="3654674" indent="0">
              <a:buNone/>
              <a:defRPr sz="15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1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57424"/>
      </p:ext>
    </p:extLst>
  </p:cSld>
  <p:clrMapOvr>
    <a:masterClrMapping/>
  </p:clrMapOvr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D1AC-77E2-4197-AFC7-832838406A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75787"/>
      </p:ext>
    </p:extLst>
  </p:cSld>
  <p:clrMapOvr>
    <a:masterClrMapping/>
  </p:clrMapOvr>
  <p:hf sldNum="0"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D1AC-77E2-4197-AFC7-832838406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10021"/>
      </p:ext>
    </p:extLst>
  </p:cSld>
  <p:clrMapOvr>
    <a:masterClrMapping/>
  </p:clrMapOvr>
  <p:hf sldNum="0"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198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1" y="990601"/>
            <a:ext cx="6172200" cy="4876800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598"/>
            </a:lvl1pPr>
            <a:lvl2pPr marL="456834" indent="0">
              <a:buNone/>
              <a:defRPr sz="1199"/>
            </a:lvl2pPr>
            <a:lvl3pPr marL="913668" indent="0">
              <a:buNone/>
              <a:defRPr sz="999"/>
            </a:lvl3pPr>
            <a:lvl4pPr marL="1370502" indent="0">
              <a:buNone/>
              <a:defRPr sz="899"/>
            </a:lvl4pPr>
            <a:lvl5pPr marL="1827337" indent="0">
              <a:buNone/>
              <a:defRPr sz="899"/>
            </a:lvl5pPr>
            <a:lvl6pPr marL="2284171" indent="0">
              <a:buNone/>
              <a:defRPr sz="899"/>
            </a:lvl6pPr>
            <a:lvl7pPr marL="2741005" indent="0">
              <a:buNone/>
              <a:defRPr sz="899"/>
            </a:lvl7pPr>
            <a:lvl8pPr marL="3197839" indent="0">
              <a:buNone/>
              <a:defRPr sz="899"/>
            </a:lvl8pPr>
            <a:lvl9pPr marL="3654674" indent="0">
              <a:buNone/>
              <a:defRPr sz="8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6538"/>
      </p:ext>
    </p:extLst>
  </p:cSld>
  <p:clrMapOvr>
    <a:masterClrMapping/>
  </p:clrMapOvr>
  <p:hf sldNum="0"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1"/>
            <a:ext cx="3931920" cy="1600200"/>
          </a:xfrm>
        </p:spPr>
        <p:txBody>
          <a:bodyPr anchor="b">
            <a:normAutofit/>
          </a:bodyPr>
          <a:lstStyle>
            <a:lvl1pPr>
              <a:defRPr sz="3198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1" y="990601"/>
            <a:ext cx="6172200" cy="4876800"/>
          </a:xfrm>
        </p:spPr>
        <p:txBody>
          <a:bodyPr/>
          <a:lstStyle>
            <a:lvl1pPr marL="0" indent="0">
              <a:buNone/>
              <a:defRPr sz="3198"/>
            </a:lvl1pPr>
            <a:lvl2pPr marL="456834" indent="0">
              <a:buNone/>
              <a:defRPr sz="2798"/>
            </a:lvl2pPr>
            <a:lvl3pPr marL="913668" indent="0">
              <a:buNone/>
              <a:defRPr sz="2398"/>
            </a:lvl3pPr>
            <a:lvl4pPr marL="1370502" indent="0">
              <a:buNone/>
              <a:defRPr sz="1998"/>
            </a:lvl4pPr>
            <a:lvl5pPr marL="1827337" indent="0">
              <a:buNone/>
              <a:defRPr sz="1998"/>
            </a:lvl5pPr>
            <a:lvl6pPr marL="2284171" indent="0">
              <a:buNone/>
              <a:defRPr sz="1998"/>
            </a:lvl6pPr>
            <a:lvl7pPr marL="2741005" indent="0">
              <a:buNone/>
              <a:defRPr sz="1998"/>
            </a:lvl7pPr>
            <a:lvl8pPr marL="3197839" indent="0">
              <a:buNone/>
              <a:defRPr sz="1998"/>
            </a:lvl8pPr>
            <a:lvl9pPr marL="3654674" indent="0">
              <a:buNone/>
              <a:defRPr sz="1998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598"/>
            </a:lvl1pPr>
            <a:lvl2pPr marL="456834" indent="0">
              <a:buNone/>
              <a:defRPr sz="1199"/>
            </a:lvl2pPr>
            <a:lvl3pPr marL="913668" indent="0">
              <a:buNone/>
              <a:defRPr sz="999"/>
            </a:lvl3pPr>
            <a:lvl4pPr marL="1370502" indent="0">
              <a:buNone/>
              <a:defRPr sz="899"/>
            </a:lvl4pPr>
            <a:lvl5pPr marL="1827337" indent="0">
              <a:buNone/>
              <a:defRPr sz="899"/>
            </a:lvl5pPr>
            <a:lvl6pPr marL="2284171" indent="0">
              <a:buNone/>
              <a:defRPr sz="899"/>
            </a:lvl6pPr>
            <a:lvl7pPr marL="2741005" indent="0">
              <a:buNone/>
              <a:defRPr sz="899"/>
            </a:lvl7pPr>
            <a:lvl8pPr marL="3197839" indent="0">
              <a:buNone/>
              <a:defRPr sz="899"/>
            </a:lvl8pPr>
            <a:lvl9pPr marL="3654674" indent="0">
              <a:buNone/>
              <a:defRPr sz="8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D1AC-77E2-4197-AFC7-832838406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651130"/>
      </p:ext>
    </p:extLst>
  </p:cSld>
  <p:clrMapOvr>
    <a:masterClrMapping/>
  </p:clrMapOvr>
  <p:hf sldNum="0"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1941"/>
      </p:ext>
    </p:extLst>
  </p:cSld>
  <p:clrMapOvr>
    <a:masterClrMapping/>
  </p:clrMapOvr>
  <p:hf sldNum="0"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3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5987"/>
      </p:ext>
    </p:extLst>
  </p:cSld>
  <p:clrMapOvr>
    <a:masterClrMapping/>
  </p:clrMapOvr>
  <p:hf sldNum="0"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75" y="5733472"/>
            <a:ext cx="10752050" cy="19377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Department Name</a:t>
            </a:r>
            <a:endParaRPr kumimoji="1" lang="ja-JP" altLang="en-US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19975" y="6097473"/>
            <a:ext cx="10752050" cy="13837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l">
              <a:buNone/>
              <a:defRPr sz="9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Copyright</a:t>
            </a:r>
            <a:endParaRPr kumimoji="1" lang="ja-JP" altLang="en-US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1562" y="1989176"/>
            <a:ext cx="10750464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3197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Presentation Title</a:t>
            </a:r>
            <a:endParaRPr kumimoji="1" lang="ja-JP" altLang="en-US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1562" y="2915291"/>
            <a:ext cx="10750464" cy="27674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998">
                <a:solidFill>
                  <a:schemeClr val="tx1"/>
                </a:solidFill>
              </a:defRPr>
            </a:lvl1pPr>
            <a:lvl2pPr marL="544084" indent="0" algn="l">
              <a:buNone/>
              <a:defRPr/>
            </a:lvl2pPr>
          </a:lstStyle>
          <a:p>
            <a:pPr lvl="0"/>
            <a:r>
              <a:rPr kumimoji="1" lang="en-US" altLang="ja-JP"/>
              <a:t>Sub-Title</a:t>
            </a:r>
            <a:endParaRPr kumimoji="1" lang="ja-JP" altLang="en-US"/>
          </a:p>
        </p:txBody>
      </p:sp>
      <p:pic>
        <p:nvPicPr>
          <p:cNvPr id="1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  <p:pic>
        <p:nvPicPr>
          <p:cNvPr id="11" name="Picture 10" descr="Combination_logo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0" b="-3042"/>
          <a:stretch/>
        </p:blipFill>
        <p:spPr>
          <a:xfrm>
            <a:off x="10124253" y="305525"/>
            <a:ext cx="1473083" cy="549500"/>
          </a:xfrm>
          <a:prstGeom prst="rect">
            <a:avLst/>
          </a:prstGeom>
        </p:spPr>
      </p:pic>
      <p:pic>
        <p:nvPicPr>
          <p:cNvPr id="8" name="Picture 7" descr="20th_logo_H_cn_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3" y="33856"/>
            <a:ext cx="2892587" cy="10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7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2022/3/3</a:t>
            </a:fld>
            <a:endParaRPr lang="zh-CN" altLang="en-US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798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19976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2397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4" name="Picture 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212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1" y="2130428"/>
            <a:ext cx="10363200" cy="1470025"/>
          </a:xfrm>
        </p:spPr>
        <p:txBody>
          <a:bodyPr>
            <a:normAutofit/>
          </a:bodyPr>
          <a:lstStyle>
            <a:lvl1pPr>
              <a:defRPr sz="3597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2104"/>
      </p:ext>
    </p:extLst>
  </p:cSld>
  <p:clrMapOvr>
    <a:masterClrMapping/>
  </p:clrMapOvr>
  <p:hf sldNum="0"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98">
                <a:latin typeface="+mn-lt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0850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3997" b="1" cap="all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834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66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0502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3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05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3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7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55161"/>
      </p:ext>
    </p:extLst>
  </p:cSld>
  <p:clrMapOvr>
    <a:masterClrMapping/>
  </p:clrMapOvr>
  <p:hf sldNum="0"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1" y="1600203"/>
            <a:ext cx="5384800" cy="4525963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871767"/>
      </p:ext>
    </p:extLst>
  </p:cSld>
  <p:clrMapOvr>
    <a:masterClrMapping/>
  </p:clrMapOvr>
  <p:hf sldNum="0"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1" y="1535115"/>
            <a:ext cx="5386917" cy="639763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34" indent="0">
              <a:buNone/>
              <a:defRPr sz="1998" b="1"/>
            </a:lvl2pPr>
            <a:lvl3pPr marL="913668" indent="0">
              <a:buNone/>
              <a:defRPr sz="1798" b="1"/>
            </a:lvl3pPr>
            <a:lvl4pPr marL="1370502" indent="0">
              <a:buNone/>
              <a:defRPr sz="1598" b="1"/>
            </a:lvl4pPr>
            <a:lvl5pPr marL="1827337" indent="0">
              <a:buNone/>
              <a:defRPr sz="1598" b="1"/>
            </a:lvl5pPr>
            <a:lvl6pPr marL="2284171" indent="0">
              <a:buNone/>
              <a:defRPr sz="1598" b="1"/>
            </a:lvl6pPr>
            <a:lvl7pPr marL="2741005" indent="0">
              <a:buNone/>
              <a:defRPr sz="1598" b="1"/>
            </a:lvl7pPr>
            <a:lvl8pPr marL="3197839" indent="0">
              <a:buNone/>
              <a:defRPr sz="1598" b="1"/>
            </a:lvl8pPr>
            <a:lvl9pPr marL="3654674" indent="0">
              <a:buNone/>
              <a:defRPr sz="1598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7" cy="3951288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71" y="1535115"/>
            <a:ext cx="5389033" cy="639763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34" indent="0">
              <a:buNone/>
              <a:defRPr sz="1998" b="1"/>
            </a:lvl2pPr>
            <a:lvl3pPr marL="913668" indent="0">
              <a:buNone/>
              <a:defRPr sz="1798" b="1"/>
            </a:lvl3pPr>
            <a:lvl4pPr marL="1370502" indent="0">
              <a:buNone/>
              <a:defRPr sz="1598" b="1"/>
            </a:lvl4pPr>
            <a:lvl5pPr marL="1827337" indent="0">
              <a:buNone/>
              <a:defRPr sz="1598" b="1"/>
            </a:lvl5pPr>
            <a:lvl6pPr marL="2284171" indent="0">
              <a:buNone/>
              <a:defRPr sz="1598" b="1"/>
            </a:lvl6pPr>
            <a:lvl7pPr marL="2741005" indent="0">
              <a:buNone/>
              <a:defRPr sz="1598" b="1"/>
            </a:lvl7pPr>
            <a:lvl8pPr marL="3197839" indent="0">
              <a:buNone/>
              <a:defRPr sz="1598" b="1"/>
            </a:lvl8pPr>
            <a:lvl9pPr marL="3654674" indent="0">
              <a:buNone/>
              <a:defRPr sz="1598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71" y="2174876"/>
            <a:ext cx="5389033" cy="3951288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51191"/>
      </p:ext>
    </p:extLst>
  </p:cSld>
  <p:clrMapOvr>
    <a:masterClrMapping/>
  </p:clrMapOvr>
  <p:hf sldNum="0"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87450"/>
      </p:ext>
    </p:extLst>
  </p:cSld>
  <p:clrMapOvr>
    <a:masterClrMapping/>
  </p:clrMapOvr>
  <p:hf sldNum="0"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299814"/>
      </p:ext>
    </p:extLst>
  </p:cSld>
  <p:clrMapOvr>
    <a:masterClrMapping/>
  </p:clrMapOvr>
  <p:hf sldNum="0"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7" cy="5853113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6834" indent="0">
              <a:buNone/>
              <a:defRPr sz="1199"/>
            </a:lvl2pPr>
            <a:lvl3pPr marL="913668" indent="0">
              <a:buNone/>
              <a:defRPr sz="999"/>
            </a:lvl3pPr>
            <a:lvl4pPr marL="1370502" indent="0">
              <a:buNone/>
              <a:defRPr sz="899"/>
            </a:lvl4pPr>
            <a:lvl5pPr marL="1827337" indent="0">
              <a:buNone/>
              <a:defRPr sz="899"/>
            </a:lvl5pPr>
            <a:lvl6pPr marL="2284171" indent="0">
              <a:buNone/>
              <a:defRPr sz="899"/>
            </a:lvl6pPr>
            <a:lvl7pPr marL="2741005" indent="0">
              <a:buNone/>
              <a:defRPr sz="899"/>
            </a:lvl7pPr>
            <a:lvl8pPr marL="3197839" indent="0">
              <a:buNone/>
              <a:defRPr sz="899"/>
            </a:lvl8pPr>
            <a:lvl9pPr marL="3654674" indent="0">
              <a:buNone/>
              <a:defRPr sz="899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05959"/>
      </p:ext>
    </p:extLst>
  </p:cSld>
  <p:clrMapOvr>
    <a:masterClrMapping/>
  </p:clrMapOvr>
  <p:hf sldNum="0"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198"/>
            </a:lvl1pPr>
            <a:lvl2pPr marL="456834" indent="0">
              <a:buNone/>
              <a:defRPr sz="2798"/>
            </a:lvl2pPr>
            <a:lvl3pPr marL="913668" indent="0">
              <a:buNone/>
              <a:defRPr sz="2398"/>
            </a:lvl3pPr>
            <a:lvl4pPr marL="1370502" indent="0">
              <a:buNone/>
              <a:defRPr sz="1998"/>
            </a:lvl4pPr>
            <a:lvl5pPr marL="1827337" indent="0">
              <a:buNone/>
              <a:defRPr sz="1998"/>
            </a:lvl5pPr>
            <a:lvl6pPr marL="2284171" indent="0">
              <a:buNone/>
              <a:defRPr sz="1998"/>
            </a:lvl6pPr>
            <a:lvl7pPr marL="2741005" indent="0">
              <a:buNone/>
              <a:defRPr sz="1998"/>
            </a:lvl7pPr>
            <a:lvl8pPr marL="3197839" indent="0">
              <a:buNone/>
              <a:defRPr sz="1998"/>
            </a:lvl8pPr>
            <a:lvl9pPr marL="3654674" indent="0">
              <a:buNone/>
              <a:defRPr sz="1998"/>
            </a:lvl9pPr>
          </a:lstStyle>
          <a:p>
            <a:r>
              <a:rPr kumimoji="1" lang="zh-CN" altLang="en-US"/>
              <a:t>单击图标添加图片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399"/>
            </a:lvl1pPr>
            <a:lvl2pPr marL="456834" indent="0">
              <a:buNone/>
              <a:defRPr sz="1199"/>
            </a:lvl2pPr>
            <a:lvl3pPr marL="913668" indent="0">
              <a:buNone/>
              <a:defRPr sz="999"/>
            </a:lvl3pPr>
            <a:lvl4pPr marL="1370502" indent="0">
              <a:buNone/>
              <a:defRPr sz="899"/>
            </a:lvl4pPr>
            <a:lvl5pPr marL="1827337" indent="0">
              <a:buNone/>
              <a:defRPr sz="899"/>
            </a:lvl5pPr>
            <a:lvl6pPr marL="2284171" indent="0">
              <a:buNone/>
              <a:defRPr sz="899"/>
            </a:lvl6pPr>
            <a:lvl7pPr marL="2741005" indent="0">
              <a:buNone/>
              <a:defRPr sz="899"/>
            </a:lvl7pPr>
            <a:lvl8pPr marL="3197839" indent="0">
              <a:buNone/>
              <a:defRPr sz="899"/>
            </a:lvl8pPr>
            <a:lvl9pPr marL="3654674" indent="0">
              <a:buNone/>
              <a:defRPr sz="899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81753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cxnSp>
        <p:nvCxnSpPr>
          <p:cNvPr id="27" name="直線コネクタ 26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19976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2397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1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999" baseline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tx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2022/3/3</a:t>
            </a:fld>
            <a:endParaRPr lang="zh-CN" altLang="en-US"/>
          </a:p>
        </p:txBody>
      </p:sp>
      <p:pic>
        <p:nvPicPr>
          <p:cNvPr id="25" name="図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979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88653"/>
      </p:ext>
    </p:extLst>
  </p:cSld>
  <p:clrMapOvr>
    <a:masterClrMapping/>
  </p:clrMapOvr>
  <p:hf sldNum="0"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97516"/>
      </p:ext>
    </p:extLst>
  </p:cSld>
  <p:clrMapOvr>
    <a:masterClrMapping/>
  </p:clrMapOvr>
  <p:hf sldNum="0"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9C71EC-F703-41E0-B171-2CA51247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B1DBCF9-89AE-476B-ABF9-8B84C97BC4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9201" y="6492876"/>
            <a:ext cx="527051" cy="222251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27160"/>
      </p:ext>
    </p:extLst>
  </p:cSld>
  <p:clrMapOvr>
    <a:masterClrMapping/>
  </p:clrMapOvr>
  <p:hf sldNum="0"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9C71EC-F703-41E0-B171-2CA51247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B1DBCF9-89AE-476B-ABF9-8B84C97BC4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9201" y="6492875"/>
            <a:ext cx="527051" cy="222251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345195"/>
      </p:ext>
    </p:extLst>
  </p:cSld>
  <p:clrMapOvr>
    <a:masterClrMapping/>
  </p:clrMapOvr>
  <p:hf sldNum="0"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75" y="5733472"/>
            <a:ext cx="10752050" cy="2153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Department Name</a:t>
            </a:r>
            <a:endParaRPr kumimoji="1" lang="ja-JP" altLang="en-US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19975" y="6081992"/>
            <a:ext cx="10752050" cy="15385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l">
              <a:buNone/>
              <a:defRPr sz="9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Copyright</a:t>
            </a:r>
            <a:endParaRPr kumimoji="1" lang="ja-JP" altLang="en-US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1562" y="1989176"/>
            <a:ext cx="10750464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3197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Presentation Title</a:t>
            </a:r>
            <a:endParaRPr kumimoji="1" lang="ja-JP" altLang="en-US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1562" y="2915291"/>
            <a:ext cx="10750464" cy="3077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998">
                <a:solidFill>
                  <a:schemeClr val="tx1"/>
                </a:solidFill>
              </a:defRPr>
            </a:lvl1pPr>
            <a:lvl2pPr marL="544084" indent="0" algn="l">
              <a:buNone/>
              <a:defRPr/>
            </a:lvl2pPr>
          </a:lstStyle>
          <a:p>
            <a:pPr lvl="0"/>
            <a:r>
              <a:rPr kumimoji="1" lang="en-US" altLang="ja-JP"/>
              <a:t>Sub-Title</a:t>
            </a:r>
            <a:endParaRPr kumimoji="1" lang="ja-JP" altLang="en-US"/>
          </a:p>
        </p:txBody>
      </p:sp>
      <p:pic>
        <p:nvPicPr>
          <p:cNvPr id="1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  <p:pic>
        <p:nvPicPr>
          <p:cNvPr id="11" name="Picture 10" descr="Combination_logo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0" b="-3042"/>
          <a:stretch/>
        </p:blipFill>
        <p:spPr>
          <a:xfrm>
            <a:off x="10124253" y="305525"/>
            <a:ext cx="1473083" cy="549500"/>
          </a:xfrm>
          <a:prstGeom prst="rect">
            <a:avLst/>
          </a:prstGeom>
        </p:spPr>
      </p:pic>
      <p:pic>
        <p:nvPicPr>
          <p:cNvPr id="8" name="Picture 7" descr="20th_logo_H_cn_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3" y="33856"/>
            <a:ext cx="2892587" cy="10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64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629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19976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2397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4" name="Picture 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720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85C-AE09-4649-BA53-4AA0A2E3114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9B62-89A4-4DD8-AA4E-C3A0C7490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321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85C-AE09-4649-BA53-4AA0A2E3114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9B62-89A4-4DD8-AA4E-C3A0C7490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851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85C-AE09-4649-BA53-4AA0A2E3114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9B62-89A4-4DD8-AA4E-C3A0C7490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9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None/>
            </a:pPr>
            <a:r>
              <a:rPr kumimoji="1" lang="en-US" altLang="ja-JP" sz="2099"/>
              <a:t>c</a:t>
            </a:r>
            <a:endParaRPr kumimoji="1" lang="ja-JP" altLang="en-US" sz="2099"/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19976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2397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pic>
        <p:nvPicPr>
          <p:cNvPr id="23" name="Picture 22" descr="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pic>
        <p:nvPicPr>
          <p:cNvPr id="26" name="図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  <p:cxnSp>
        <p:nvCxnSpPr>
          <p:cNvPr id="14" name="直線コネクタ 26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sp>
        <p:nvSpPr>
          <p:cNvPr id="19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999" baseline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20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tx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72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85C-AE09-4649-BA53-4AA0A2E3114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9B62-89A4-4DD8-AA4E-C3A0C7490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006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85C-AE09-4649-BA53-4AA0A2E3114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9B62-89A4-4DD8-AA4E-C3A0C7490E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51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B19A-663A-4F84-B34B-513587E97D8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03DF-B22D-409E-ADF3-F839028880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7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B19A-663A-4F84-B34B-513587E97D8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03DF-B22D-409E-ADF3-F8390288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79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85C-AE09-4649-BA53-4AA0A2E3114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9B62-89A4-4DD8-AA4E-C3A0C7490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961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85C-AE09-4649-BA53-4AA0A2E3114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9B62-89A4-4DD8-AA4E-C3A0C7490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172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85C-AE09-4649-BA53-4AA0A2E3114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9B62-89A4-4DD8-AA4E-C3A0C7490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521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85C-AE09-4649-BA53-4AA0A2E31142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9B62-89A4-4DD8-AA4E-C3A0C7490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724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1" y="2130428"/>
            <a:ext cx="10363200" cy="1470025"/>
          </a:xfrm>
        </p:spPr>
        <p:txBody>
          <a:bodyPr>
            <a:normAutofit/>
          </a:bodyPr>
          <a:lstStyle>
            <a:lvl1pPr>
              <a:defRPr sz="3597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24314"/>
      </p:ext>
    </p:extLst>
  </p:cSld>
  <p:clrMapOvr>
    <a:masterClrMapping/>
  </p:clrMapOvr>
  <p:hf sldNum="0" hdr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98">
                <a:latin typeface="+mn-lt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19976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2397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9" name="Picture 18" descr="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0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2022/3/3</a:t>
            </a:fld>
            <a:endParaRPr lang="zh-CN" altLang="en-US"/>
          </a:p>
        </p:txBody>
      </p:sp>
      <p:pic>
        <p:nvPicPr>
          <p:cNvPr id="23" name="図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885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3997" b="1" cap="all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834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66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0502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3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05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3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7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45111"/>
      </p:ext>
    </p:extLst>
  </p:cSld>
  <p:clrMapOvr>
    <a:masterClrMapping/>
  </p:clrMapOvr>
  <p:hf sldNum="0" hdr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1" y="1600203"/>
            <a:ext cx="5384800" cy="4525963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87279"/>
      </p:ext>
    </p:extLst>
  </p:cSld>
  <p:clrMapOvr>
    <a:masterClrMapping/>
  </p:clrMapOvr>
  <p:hf sldNum="0" hdr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1" y="1535115"/>
            <a:ext cx="5386917" cy="639763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34" indent="0">
              <a:buNone/>
              <a:defRPr sz="1998" b="1"/>
            </a:lvl2pPr>
            <a:lvl3pPr marL="913668" indent="0">
              <a:buNone/>
              <a:defRPr sz="1798" b="1"/>
            </a:lvl3pPr>
            <a:lvl4pPr marL="1370502" indent="0">
              <a:buNone/>
              <a:defRPr sz="1598" b="1"/>
            </a:lvl4pPr>
            <a:lvl5pPr marL="1827337" indent="0">
              <a:buNone/>
              <a:defRPr sz="1598" b="1"/>
            </a:lvl5pPr>
            <a:lvl6pPr marL="2284171" indent="0">
              <a:buNone/>
              <a:defRPr sz="1598" b="1"/>
            </a:lvl6pPr>
            <a:lvl7pPr marL="2741005" indent="0">
              <a:buNone/>
              <a:defRPr sz="1598" b="1"/>
            </a:lvl7pPr>
            <a:lvl8pPr marL="3197839" indent="0">
              <a:buNone/>
              <a:defRPr sz="1598" b="1"/>
            </a:lvl8pPr>
            <a:lvl9pPr marL="3654674" indent="0">
              <a:buNone/>
              <a:defRPr sz="1598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7" cy="3951288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71" y="1535115"/>
            <a:ext cx="5389033" cy="639763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34" indent="0">
              <a:buNone/>
              <a:defRPr sz="1998" b="1"/>
            </a:lvl2pPr>
            <a:lvl3pPr marL="913668" indent="0">
              <a:buNone/>
              <a:defRPr sz="1798" b="1"/>
            </a:lvl3pPr>
            <a:lvl4pPr marL="1370502" indent="0">
              <a:buNone/>
              <a:defRPr sz="1598" b="1"/>
            </a:lvl4pPr>
            <a:lvl5pPr marL="1827337" indent="0">
              <a:buNone/>
              <a:defRPr sz="1598" b="1"/>
            </a:lvl5pPr>
            <a:lvl6pPr marL="2284171" indent="0">
              <a:buNone/>
              <a:defRPr sz="1598" b="1"/>
            </a:lvl6pPr>
            <a:lvl7pPr marL="2741005" indent="0">
              <a:buNone/>
              <a:defRPr sz="1598" b="1"/>
            </a:lvl7pPr>
            <a:lvl8pPr marL="3197839" indent="0">
              <a:buNone/>
              <a:defRPr sz="1598" b="1"/>
            </a:lvl8pPr>
            <a:lvl9pPr marL="3654674" indent="0">
              <a:buNone/>
              <a:defRPr sz="1598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71" y="2174876"/>
            <a:ext cx="5389033" cy="3951288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46438"/>
      </p:ext>
    </p:extLst>
  </p:cSld>
  <p:clrMapOvr>
    <a:masterClrMapping/>
  </p:clrMapOvr>
  <p:hf sldNum="0" hdr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52075"/>
      </p:ext>
    </p:extLst>
  </p:cSld>
  <p:clrMapOvr>
    <a:masterClrMapping/>
  </p:clrMapOvr>
  <p:hf sldNum="0" hdr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31704"/>
      </p:ext>
    </p:extLst>
  </p:cSld>
  <p:clrMapOvr>
    <a:masterClrMapping/>
  </p:clrMapOvr>
  <p:hf sldNum="0" hdr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7" cy="5853113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6834" indent="0">
              <a:buNone/>
              <a:defRPr sz="1199"/>
            </a:lvl2pPr>
            <a:lvl3pPr marL="913668" indent="0">
              <a:buNone/>
              <a:defRPr sz="999"/>
            </a:lvl3pPr>
            <a:lvl4pPr marL="1370502" indent="0">
              <a:buNone/>
              <a:defRPr sz="899"/>
            </a:lvl4pPr>
            <a:lvl5pPr marL="1827337" indent="0">
              <a:buNone/>
              <a:defRPr sz="899"/>
            </a:lvl5pPr>
            <a:lvl6pPr marL="2284171" indent="0">
              <a:buNone/>
              <a:defRPr sz="899"/>
            </a:lvl6pPr>
            <a:lvl7pPr marL="2741005" indent="0">
              <a:buNone/>
              <a:defRPr sz="899"/>
            </a:lvl7pPr>
            <a:lvl8pPr marL="3197839" indent="0">
              <a:buNone/>
              <a:defRPr sz="899"/>
            </a:lvl8pPr>
            <a:lvl9pPr marL="3654674" indent="0">
              <a:buNone/>
              <a:defRPr sz="899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43920"/>
      </p:ext>
    </p:extLst>
  </p:cSld>
  <p:clrMapOvr>
    <a:masterClrMapping/>
  </p:clrMapOvr>
  <p:hf sldNum="0" hdr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198"/>
            </a:lvl1pPr>
            <a:lvl2pPr marL="456834" indent="0">
              <a:buNone/>
              <a:defRPr sz="2798"/>
            </a:lvl2pPr>
            <a:lvl3pPr marL="913668" indent="0">
              <a:buNone/>
              <a:defRPr sz="2398"/>
            </a:lvl3pPr>
            <a:lvl4pPr marL="1370502" indent="0">
              <a:buNone/>
              <a:defRPr sz="1998"/>
            </a:lvl4pPr>
            <a:lvl5pPr marL="1827337" indent="0">
              <a:buNone/>
              <a:defRPr sz="1998"/>
            </a:lvl5pPr>
            <a:lvl6pPr marL="2284171" indent="0">
              <a:buNone/>
              <a:defRPr sz="1998"/>
            </a:lvl6pPr>
            <a:lvl7pPr marL="2741005" indent="0">
              <a:buNone/>
              <a:defRPr sz="1998"/>
            </a:lvl7pPr>
            <a:lvl8pPr marL="3197839" indent="0">
              <a:buNone/>
              <a:defRPr sz="1998"/>
            </a:lvl8pPr>
            <a:lvl9pPr marL="3654674" indent="0">
              <a:buNone/>
              <a:defRPr sz="1998"/>
            </a:lvl9pPr>
          </a:lstStyle>
          <a:p>
            <a:r>
              <a:rPr kumimoji="1" lang="zh-CN" altLang="en-US"/>
              <a:t>单击图标添加图片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399"/>
            </a:lvl1pPr>
            <a:lvl2pPr marL="456834" indent="0">
              <a:buNone/>
              <a:defRPr sz="1199"/>
            </a:lvl2pPr>
            <a:lvl3pPr marL="913668" indent="0">
              <a:buNone/>
              <a:defRPr sz="999"/>
            </a:lvl3pPr>
            <a:lvl4pPr marL="1370502" indent="0">
              <a:buNone/>
              <a:defRPr sz="899"/>
            </a:lvl4pPr>
            <a:lvl5pPr marL="1827337" indent="0">
              <a:buNone/>
              <a:defRPr sz="899"/>
            </a:lvl5pPr>
            <a:lvl6pPr marL="2284171" indent="0">
              <a:buNone/>
              <a:defRPr sz="899"/>
            </a:lvl6pPr>
            <a:lvl7pPr marL="2741005" indent="0">
              <a:buNone/>
              <a:defRPr sz="899"/>
            </a:lvl7pPr>
            <a:lvl8pPr marL="3197839" indent="0">
              <a:buNone/>
              <a:defRPr sz="899"/>
            </a:lvl8pPr>
            <a:lvl9pPr marL="3654674" indent="0">
              <a:buNone/>
              <a:defRPr sz="899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83508"/>
      </p:ext>
    </p:extLst>
  </p:cSld>
  <p:clrMapOvr>
    <a:masterClrMapping/>
  </p:clrMapOvr>
  <p:hf sldNum="0" hdr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33888"/>
      </p:ext>
    </p:extLst>
  </p:cSld>
  <p:clrMapOvr>
    <a:masterClrMapping/>
  </p:clrMapOvr>
  <p:hf sldNum="0" hdr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137181"/>
      </p:ext>
    </p:extLst>
  </p:cSld>
  <p:clrMapOvr>
    <a:masterClrMapping/>
  </p:clrMapOvr>
  <p:hf sldNum="0" hdr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9C71EC-F703-41E0-B171-2CA51247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B1DBCF9-89AE-476B-ABF9-8B84C97BC4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9201" y="6492875"/>
            <a:ext cx="527051" cy="222251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01505"/>
      </p:ext>
    </p:extLst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6" name="正方形/長方形 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39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19976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2397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999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cxnSp>
        <p:nvCxnSpPr>
          <p:cNvPr id="29" name="直線コネクタ 28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0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999" baseline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tx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2022/3/3</a:t>
            </a:fld>
            <a:endParaRPr lang="zh-CN" altLang="en-US"/>
          </a:p>
        </p:txBody>
      </p:sp>
      <p:pic>
        <p:nvPicPr>
          <p:cNvPr id="22" name="図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683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75" y="5733472"/>
            <a:ext cx="10752050" cy="2153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Department Name</a:t>
            </a:r>
            <a:endParaRPr kumimoji="1" lang="ja-JP" altLang="en-US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19975" y="6081992"/>
            <a:ext cx="10752050" cy="15385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l">
              <a:buNone/>
              <a:defRPr sz="9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Copyright</a:t>
            </a:r>
            <a:endParaRPr kumimoji="1" lang="ja-JP" altLang="en-US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1562" y="1989176"/>
            <a:ext cx="10750464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3197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Presentation Title</a:t>
            </a:r>
            <a:endParaRPr kumimoji="1" lang="ja-JP" altLang="en-US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1562" y="2915291"/>
            <a:ext cx="10750464" cy="3077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998">
                <a:solidFill>
                  <a:schemeClr val="tx1"/>
                </a:solidFill>
              </a:defRPr>
            </a:lvl1pPr>
            <a:lvl2pPr marL="544084" indent="0" algn="l">
              <a:buNone/>
              <a:defRPr/>
            </a:lvl2pPr>
          </a:lstStyle>
          <a:p>
            <a:pPr lvl="0"/>
            <a:r>
              <a:rPr kumimoji="1" lang="en-US" altLang="ja-JP"/>
              <a:t>Sub-Title</a:t>
            </a:r>
            <a:endParaRPr kumimoji="1" lang="ja-JP" altLang="en-US"/>
          </a:p>
        </p:txBody>
      </p:sp>
      <p:pic>
        <p:nvPicPr>
          <p:cNvPr id="10" name="図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  <p:pic>
        <p:nvPicPr>
          <p:cNvPr id="11" name="Picture 10" descr="Combination_logo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0" b="-3042"/>
          <a:stretch/>
        </p:blipFill>
        <p:spPr>
          <a:xfrm>
            <a:off x="10124253" y="305525"/>
            <a:ext cx="1473083" cy="549500"/>
          </a:xfrm>
          <a:prstGeom prst="rect">
            <a:avLst/>
          </a:prstGeom>
        </p:spPr>
      </p:pic>
      <p:pic>
        <p:nvPicPr>
          <p:cNvPr id="8" name="Picture 7" descr="20th_logo_H_cn_s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3" y="33856"/>
            <a:ext cx="2892587" cy="10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0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 bwMode="gray">
          <a:xfrm>
            <a:off x="719977" y="5938628"/>
            <a:ext cx="10752049" cy="60330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898" kern="1200">
                <a:solidFill>
                  <a:srgbClr val="717171"/>
                </a:solidFill>
                <a:latin typeface="SST" pitchFamily="34" charset="0"/>
                <a:ea typeface="+mn-ea"/>
                <a:cs typeface="メイリオ"/>
              </a:rPr>
              <a:t>SONY is a registered trademark of Sony Corporation.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898">
                <a:solidFill>
                  <a:srgbClr val="717171"/>
                </a:solidFill>
                <a:latin typeface="SST" pitchFamily="34" charset="0"/>
                <a:ea typeface="+mj-ea"/>
                <a:cs typeface="メイリオ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898">
                <a:solidFill>
                  <a:srgbClr val="717171"/>
                </a:solidFill>
                <a:latin typeface="SST" pitchFamily="34" charset="0"/>
                <a:ea typeface="+mj-ea"/>
                <a:cs typeface="メイリオ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5" name="Picture 4" descr="20th_logo_H_cn_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27" y="4724844"/>
            <a:ext cx="3138550" cy="1151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667" y="2637096"/>
            <a:ext cx="2524669" cy="7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3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98">
                <a:latin typeface="+mn-lt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9A1B19A-663A-4F84-B34B-513587E97D8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2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C1303DF-B22D-409E-ADF3-F8390288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0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0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67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67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1088171" rtl="0" eaLnBrk="1" latinLnBrk="0" hangingPunct="1">
        <a:spcBef>
          <a:spcPct val="0"/>
        </a:spcBef>
        <a:buNone/>
        <a:defRPr kumimoji="1" sz="5194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065" indent="-408065" algn="l" defTabSz="1088171" rtl="0" eaLnBrk="1" latinLnBrk="0" hangingPunct="1">
        <a:spcBef>
          <a:spcPct val="20000"/>
        </a:spcBef>
        <a:buFont typeface="Arial" pitchFamily="34" charset="0"/>
        <a:buChar char="•"/>
        <a:defRPr kumimoji="1" sz="3795" kern="1200">
          <a:solidFill>
            <a:schemeClr val="tx1"/>
          </a:solidFill>
          <a:latin typeface="+mj-ea"/>
          <a:ea typeface="+mj-ea"/>
          <a:cs typeface="+mn-cs"/>
        </a:defRPr>
      </a:lvl1pPr>
      <a:lvl2pPr marL="884138" indent="-340054" algn="l" defTabSz="1088171" rtl="0" eaLnBrk="1" latinLnBrk="0" hangingPunct="1">
        <a:spcBef>
          <a:spcPct val="20000"/>
        </a:spcBef>
        <a:buFont typeface="Arial" pitchFamily="34" charset="0"/>
        <a:buChar char="–"/>
        <a:defRPr kumimoji="1" sz="3297" kern="1200">
          <a:solidFill>
            <a:schemeClr val="tx1"/>
          </a:solidFill>
          <a:latin typeface="+mj-ea"/>
          <a:ea typeface="+mj-ea"/>
          <a:cs typeface="+mn-cs"/>
        </a:defRPr>
      </a:lvl2pPr>
      <a:lvl3pPr marL="1360214" indent="-272043" algn="l" defTabSz="1088171" rtl="0" eaLnBrk="1" latinLnBrk="0" hangingPunct="1">
        <a:spcBef>
          <a:spcPct val="20000"/>
        </a:spcBef>
        <a:buFont typeface="Arial" pitchFamily="34" charset="0"/>
        <a:buChar char="•"/>
        <a:defRPr kumimoji="1" sz="2897" kern="1200">
          <a:solidFill>
            <a:schemeClr val="tx1"/>
          </a:solidFill>
          <a:latin typeface="+mj-ea"/>
          <a:ea typeface="+mj-ea"/>
          <a:cs typeface="+mn-cs"/>
        </a:defRPr>
      </a:lvl3pPr>
      <a:lvl4pPr marL="1904299" indent="-272043" algn="l" defTabSz="1088171" rtl="0" eaLnBrk="1" latinLnBrk="0" hangingPunct="1">
        <a:spcBef>
          <a:spcPct val="20000"/>
        </a:spcBef>
        <a:buFont typeface="Arial" pitchFamily="34" charset="0"/>
        <a:buChar char="–"/>
        <a:defRPr kumimoji="1" sz="2397" kern="1200">
          <a:solidFill>
            <a:schemeClr val="tx1"/>
          </a:solidFill>
          <a:latin typeface="+mj-ea"/>
          <a:ea typeface="+mj-ea"/>
          <a:cs typeface="+mn-cs"/>
        </a:defRPr>
      </a:lvl4pPr>
      <a:lvl5pPr marL="2448385" indent="-272043" algn="l" defTabSz="1088171" rtl="0" eaLnBrk="1" latinLnBrk="0" hangingPunct="1">
        <a:spcBef>
          <a:spcPct val="20000"/>
        </a:spcBef>
        <a:buFont typeface="Arial" pitchFamily="34" charset="0"/>
        <a:buChar char="»"/>
        <a:defRPr kumimoji="1" sz="2397" kern="1200">
          <a:solidFill>
            <a:schemeClr val="tx1"/>
          </a:solidFill>
          <a:latin typeface="+mj-ea"/>
          <a:ea typeface="+mj-ea"/>
          <a:cs typeface="+mn-cs"/>
        </a:defRPr>
      </a:lvl5pPr>
      <a:lvl6pPr marL="2992470" indent="-272043" algn="l" defTabSz="1088171" rtl="0" eaLnBrk="1" latinLnBrk="0" hangingPunct="1">
        <a:spcBef>
          <a:spcPct val="20000"/>
        </a:spcBef>
        <a:buFont typeface="Arial" pitchFamily="34" charset="0"/>
        <a:buChar char="•"/>
        <a:defRPr kumimoji="1"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536556" indent="-272043" algn="l" defTabSz="1088171" rtl="0" eaLnBrk="1" latinLnBrk="0" hangingPunct="1">
        <a:spcBef>
          <a:spcPct val="20000"/>
        </a:spcBef>
        <a:buFont typeface="Arial" pitchFamily="34" charset="0"/>
        <a:buChar char="•"/>
        <a:defRPr kumimoji="1"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080642" indent="-272043" algn="l" defTabSz="1088171" rtl="0" eaLnBrk="1" latinLnBrk="0" hangingPunct="1">
        <a:spcBef>
          <a:spcPct val="20000"/>
        </a:spcBef>
        <a:buFont typeface="Arial" pitchFamily="34" charset="0"/>
        <a:buChar char="•"/>
        <a:defRPr kumimoji="1"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624727" indent="-272043" algn="l" defTabSz="1088171" rtl="0" eaLnBrk="1" latinLnBrk="0" hangingPunct="1">
        <a:spcBef>
          <a:spcPct val="20000"/>
        </a:spcBef>
        <a:buFont typeface="Arial" pitchFamily="34" charset="0"/>
        <a:buChar char="•"/>
        <a:defRPr kumimoji="1"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171" rtl="0" eaLnBrk="1" latinLnBrk="0" hangingPunct="1"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084" algn="l" defTabSz="1088171" rtl="0" eaLnBrk="1" latinLnBrk="0" hangingPunct="1"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171" algn="l" defTabSz="1088171" rtl="0" eaLnBrk="1" latinLnBrk="0" hangingPunct="1"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256" algn="l" defTabSz="1088171" rtl="0" eaLnBrk="1" latinLnBrk="0" hangingPunct="1"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342" algn="l" defTabSz="1088171" rtl="0" eaLnBrk="1" latinLnBrk="0" hangingPunct="1"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0428" algn="l" defTabSz="1088171" rtl="0" eaLnBrk="1" latinLnBrk="0" hangingPunct="1"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4513" algn="l" defTabSz="1088171" rtl="0" eaLnBrk="1" latinLnBrk="0" hangingPunct="1"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8600" algn="l" defTabSz="1088171" rtl="0" eaLnBrk="1" latinLnBrk="0" hangingPunct="1"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2684" algn="l" defTabSz="1088171" rtl="0" eaLnBrk="1" latinLnBrk="0" hangingPunct="1"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1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1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3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hf sldNum="0" hdr="0"/>
  <p:txStyles>
    <p:titleStyle>
      <a:lvl1pPr algn="l" defTabSz="913668" rtl="0" eaLnBrk="1" latinLnBrk="0" hangingPunct="1">
        <a:lnSpc>
          <a:spcPct val="90000"/>
        </a:lnSpc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17" indent="-228417" algn="l" defTabSz="913668" rtl="0" eaLnBrk="1" latinLnBrk="0" hangingPunct="1">
        <a:lnSpc>
          <a:spcPct val="90000"/>
        </a:lnSpc>
        <a:spcBef>
          <a:spcPts val="999"/>
        </a:spcBef>
        <a:buFont typeface="Wingdings 2" pitchFamily="18" charset="2"/>
        <a:buChar char="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251" indent="-228417" algn="l" defTabSz="913668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086" indent="-228417" algn="l" defTabSz="913668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919" indent="-228417" algn="l" defTabSz="913668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753" indent="-228417" algn="l" defTabSz="913668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588" indent="-228417" algn="l" defTabSz="913668" rtl="0" eaLnBrk="1" latinLnBrk="0" hangingPunct="1">
        <a:spcBef>
          <a:spcPct val="20000"/>
        </a:spcBef>
        <a:buFont typeface="Wingdings 2" pitchFamily="18" charset="2"/>
        <a:buChar char="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422" indent="-228417" algn="l" defTabSz="913668" rtl="0" eaLnBrk="1" latinLnBrk="0" hangingPunct="1">
        <a:spcBef>
          <a:spcPct val="20000"/>
        </a:spcBef>
        <a:buFont typeface="Wingdings 2" pitchFamily="18" charset="2"/>
        <a:buChar char="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256" indent="-228417" algn="l" defTabSz="913668" rtl="0" eaLnBrk="1" latinLnBrk="0" hangingPunct="1">
        <a:spcBef>
          <a:spcPct val="20000"/>
        </a:spcBef>
        <a:buFont typeface="Wingdings 2" pitchFamily="18" charset="2"/>
        <a:buChar char="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090" indent="-228417" algn="l" defTabSz="913668" rtl="0" eaLnBrk="1" latinLnBrk="0" hangingPunct="1">
        <a:spcBef>
          <a:spcPct val="20000"/>
        </a:spcBef>
        <a:buFont typeface="Wingdings 2" pitchFamily="18" charset="2"/>
        <a:buChar char="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6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34" algn="l" defTabSz="91366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668" algn="l" defTabSz="91366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2" algn="l" defTabSz="91366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7" algn="l" defTabSz="91366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1" algn="l" defTabSz="91366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5" algn="l" defTabSz="91366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839" algn="l" defTabSz="91366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164639"/>
            <a:ext cx="10972800" cy="634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052738"/>
            <a:ext cx="109728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623396" y="798720"/>
            <a:ext cx="11039063" cy="0"/>
          </a:xfrm>
          <a:prstGeom prst="line">
            <a:avLst/>
          </a:prstGeom>
          <a:ln w="28575">
            <a:solidFill>
              <a:srgbClr val="0033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図 3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1" y="6519603"/>
            <a:ext cx="1398019" cy="262129"/>
          </a:xfrm>
          <a:prstGeom prst="rect">
            <a:avLst/>
          </a:prstGeom>
        </p:spPr>
      </p:pic>
      <p:sp>
        <p:nvSpPr>
          <p:cNvPr id="13" name="スライド番号プレースホルダー 4"/>
          <p:cNvSpPr txBox="1">
            <a:spLocks/>
          </p:cNvSpPr>
          <p:nvPr/>
        </p:nvSpPr>
        <p:spPr>
          <a:xfrm>
            <a:off x="1675201" y="6545015"/>
            <a:ext cx="324931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17" name="正方形/長方形 15"/>
          <p:cNvSpPr/>
          <p:nvPr/>
        </p:nvSpPr>
        <p:spPr>
          <a:xfrm>
            <a:off x="1" y="6426101"/>
            <a:ext cx="12191301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684" tIns="38342" rIns="76684" bIns="38342" rtlCol="0" anchor="ctr"/>
          <a:lstStyle/>
          <a:p>
            <a:pPr algn="ctr"/>
            <a:endParaRPr kumimoji="1" lang="ja-JP" altLang="en-US" sz="799">
              <a:solidFill>
                <a:srgbClr val="FFFFFF"/>
              </a:solidFill>
            </a:endParaRPr>
          </a:p>
        </p:txBody>
      </p:sp>
      <p:cxnSp>
        <p:nvCxnSpPr>
          <p:cNvPr id="18" name="直線コネクタ 20"/>
          <p:cNvCxnSpPr/>
          <p:nvPr/>
        </p:nvCxnSpPr>
        <p:spPr>
          <a:xfrm>
            <a:off x="1884068" y="6534065"/>
            <a:ext cx="0" cy="215975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8" y="6518091"/>
            <a:ext cx="1047423" cy="262068"/>
          </a:xfrm>
          <a:prstGeom prst="rect">
            <a:avLst/>
          </a:prstGeom>
        </p:spPr>
      </p:pic>
      <p:pic>
        <p:nvPicPr>
          <p:cNvPr id="20" name="図 14" descr="ラベル+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8" y="6428113"/>
            <a:ext cx="1292595" cy="429691"/>
          </a:xfrm>
          <a:prstGeom prst="rect">
            <a:avLst/>
          </a:prstGeom>
        </p:spPr>
      </p:pic>
      <p:pic>
        <p:nvPicPr>
          <p:cNvPr id="21" name="Picture 3" descr="Bar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" y="6425285"/>
            <a:ext cx="12191492" cy="432716"/>
          </a:xfrm>
          <a:prstGeom prst="rect">
            <a:avLst/>
          </a:prstGeom>
        </p:spPr>
      </p:pic>
      <p:sp>
        <p:nvSpPr>
          <p:cNvPr id="22" name="スライド番号プレースホルダー 4"/>
          <p:cNvSpPr txBox="1">
            <a:spLocks/>
          </p:cNvSpPr>
          <p:nvPr/>
        </p:nvSpPr>
        <p:spPr>
          <a:xfrm>
            <a:off x="1420351" y="6543501"/>
            <a:ext cx="287733" cy="19710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799" baseline="0" smtClean="0">
                <a:latin typeface="SST" pitchFamily="34" charset="0"/>
              </a:rPr>
              <a:pPr/>
              <a:t>‹#›</a:t>
            </a:fld>
            <a:endParaRPr lang="ja-JP" altLang="en-US" sz="7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992496" y="6521755"/>
            <a:ext cx="4930403" cy="215851"/>
          </a:xfrm>
          <a:prstGeom prst="rect">
            <a:avLst/>
          </a:prstGeom>
          <a:ln/>
        </p:spPr>
        <p:txBody>
          <a:bodyPr lIns="76746" tIns="38373" rIns="76746" bIns="38373"/>
          <a:lstStyle>
            <a:lvl1pPr>
              <a:defRPr sz="799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079047" y="6521755"/>
            <a:ext cx="822104" cy="215851"/>
          </a:xfrm>
          <a:prstGeom prst="rect">
            <a:avLst/>
          </a:prstGeom>
        </p:spPr>
        <p:txBody>
          <a:bodyPr lIns="76746" tIns="38373" rIns="76746" bIns="38373"/>
          <a:lstStyle>
            <a:lvl1pPr>
              <a:defRPr sz="799">
                <a:solidFill>
                  <a:schemeClr val="bg1"/>
                </a:solidFill>
              </a:defRPr>
            </a:lvl1pPr>
          </a:lstStyle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pic>
        <p:nvPicPr>
          <p:cNvPr id="25" name="図 3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7" y="6424493"/>
            <a:ext cx="1294055" cy="43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hf sldNum="0" hdr="0"/>
  <p:txStyles>
    <p:titleStyle>
      <a:lvl1pPr algn="l" defTabSz="913668" rtl="0" eaLnBrk="1" latinLnBrk="0" hangingPunct="1">
        <a:spcBef>
          <a:spcPct val="0"/>
        </a:spcBef>
        <a:buNone/>
        <a:defRPr kumimoji="1" sz="2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26" indent="-342626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742356" indent="-285521" algn="l" defTabSz="913668" rtl="0" eaLnBrk="1" latinLnBrk="0" hangingPunct="1">
        <a:spcBef>
          <a:spcPct val="20000"/>
        </a:spcBef>
        <a:buFont typeface="Arial" pitchFamily="34" charset="0"/>
        <a:buChar char="–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086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919" indent="-228417" algn="l" defTabSz="913668" rtl="0" eaLnBrk="1" latinLnBrk="0" hangingPunct="1">
        <a:spcBef>
          <a:spcPct val="20000"/>
        </a:spcBef>
        <a:buFont typeface="Arial" pitchFamily="34" charset="0"/>
        <a:buChar char="–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753" indent="-228417" algn="l" defTabSz="913668" rtl="0" eaLnBrk="1" latinLnBrk="0" hangingPunct="1">
        <a:spcBef>
          <a:spcPct val="20000"/>
        </a:spcBef>
        <a:buFont typeface="Arial" pitchFamily="34" charset="0"/>
        <a:buChar char="»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588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422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256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090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34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668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2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7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1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5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839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4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164639"/>
            <a:ext cx="10972800" cy="634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052738"/>
            <a:ext cx="109728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623396" y="798720"/>
            <a:ext cx="11039063" cy="0"/>
          </a:xfrm>
          <a:prstGeom prst="line">
            <a:avLst/>
          </a:prstGeom>
          <a:ln w="28575">
            <a:solidFill>
              <a:srgbClr val="0033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図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1" y="6519603"/>
            <a:ext cx="1398019" cy="262129"/>
          </a:xfrm>
          <a:prstGeom prst="rect">
            <a:avLst/>
          </a:prstGeom>
        </p:spPr>
      </p:pic>
      <p:sp>
        <p:nvSpPr>
          <p:cNvPr id="13" name="スライド番号プレースホルダー 4"/>
          <p:cNvSpPr txBox="1">
            <a:spLocks/>
          </p:cNvSpPr>
          <p:nvPr/>
        </p:nvSpPr>
        <p:spPr>
          <a:xfrm>
            <a:off x="1675201" y="6545015"/>
            <a:ext cx="324931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17" name="正方形/長方形 15"/>
          <p:cNvSpPr/>
          <p:nvPr/>
        </p:nvSpPr>
        <p:spPr>
          <a:xfrm>
            <a:off x="1" y="6426101"/>
            <a:ext cx="12191301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684" tIns="38342" rIns="76684" bIns="38342" rtlCol="0" anchor="ctr"/>
          <a:lstStyle/>
          <a:p>
            <a:pPr algn="ctr"/>
            <a:endParaRPr kumimoji="1" lang="ja-JP" altLang="en-US" sz="799">
              <a:solidFill>
                <a:srgbClr val="FFFFFF"/>
              </a:solidFill>
            </a:endParaRPr>
          </a:p>
        </p:txBody>
      </p:sp>
      <p:cxnSp>
        <p:nvCxnSpPr>
          <p:cNvPr id="18" name="直線コネクタ 20"/>
          <p:cNvCxnSpPr/>
          <p:nvPr/>
        </p:nvCxnSpPr>
        <p:spPr>
          <a:xfrm>
            <a:off x="1884068" y="6534065"/>
            <a:ext cx="0" cy="215975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8" y="6518091"/>
            <a:ext cx="1047423" cy="262068"/>
          </a:xfrm>
          <a:prstGeom prst="rect">
            <a:avLst/>
          </a:prstGeom>
        </p:spPr>
      </p:pic>
      <p:pic>
        <p:nvPicPr>
          <p:cNvPr id="20" name="図 14" descr="ラベル+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8" y="6428113"/>
            <a:ext cx="1292595" cy="429691"/>
          </a:xfrm>
          <a:prstGeom prst="rect">
            <a:avLst/>
          </a:prstGeom>
        </p:spPr>
      </p:pic>
      <p:pic>
        <p:nvPicPr>
          <p:cNvPr id="21" name="Picture 3" descr="Ba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" y="6425285"/>
            <a:ext cx="12191492" cy="432716"/>
          </a:xfrm>
          <a:prstGeom prst="rect">
            <a:avLst/>
          </a:prstGeom>
        </p:spPr>
      </p:pic>
      <p:sp>
        <p:nvSpPr>
          <p:cNvPr id="22" name="スライド番号プレースホルダー 4"/>
          <p:cNvSpPr txBox="1">
            <a:spLocks/>
          </p:cNvSpPr>
          <p:nvPr/>
        </p:nvSpPr>
        <p:spPr>
          <a:xfrm>
            <a:off x="1420351" y="6543501"/>
            <a:ext cx="287733" cy="19710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799" baseline="0" smtClean="0">
                <a:latin typeface="SST" pitchFamily="34" charset="0"/>
              </a:rPr>
              <a:pPr/>
              <a:t>‹#›</a:t>
            </a:fld>
            <a:endParaRPr lang="ja-JP" altLang="en-US" sz="7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992496" y="6521755"/>
            <a:ext cx="4930403" cy="215851"/>
          </a:xfrm>
          <a:prstGeom prst="rect">
            <a:avLst/>
          </a:prstGeom>
          <a:ln/>
        </p:spPr>
        <p:txBody>
          <a:bodyPr lIns="76746" tIns="38373" rIns="76746" bIns="38373"/>
          <a:lstStyle>
            <a:lvl1pPr>
              <a:defRPr sz="799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079047" y="6521755"/>
            <a:ext cx="822104" cy="215851"/>
          </a:xfrm>
          <a:prstGeom prst="rect">
            <a:avLst/>
          </a:prstGeom>
        </p:spPr>
        <p:txBody>
          <a:bodyPr lIns="76746" tIns="38373" rIns="76746" bIns="38373"/>
          <a:lstStyle>
            <a:lvl1pPr>
              <a:defRPr sz="799">
                <a:solidFill>
                  <a:schemeClr val="bg1"/>
                </a:solidFill>
              </a:defRPr>
            </a:lvl1pPr>
          </a:lstStyle>
          <a:p>
            <a:fld id="{F5EC683C-63E0-41D5-9EE7-92570F811C3A}" type="datetimeFigureOut">
              <a:rPr lang="zh-CN" altLang="en-US" smtClean="0"/>
              <a:t>2022/3/3</a:t>
            </a:fld>
            <a:endParaRPr lang="zh-CN" altLang="en-US"/>
          </a:p>
        </p:txBody>
      </p:sp>
      <p:pic>
        <p:nvPicPr>
          <p:cNvPr id="25" name="図 3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7" y="6424493"/>
            <a:ext cx="1294055" cy="43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0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5" r:id="rId12"/>
    <p:sldLayoutId id="2147483906" r:id="rId13"/>
  </p:sldLayoutIdLst>
  <p:hf sldNum="0" hdr="0"/>
  <p:txStyles>
    <p:titleStyle>
      <a:lvl1pPr algn="l" defTabSz="913668" rtl="0" eaLnBrk="1" latinLnBrk="0" hangingPunct="1">
        <a:spcBef>
          <a:spcPct val="0"/>
        </a:spcBef>
        <a:buNone/>
        <a:defRPr kumimoji="1" sz="2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26" indent="-342626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742356" indent="-285521" algn="l" defTabSz="913668" rtl="0" eaLnBrk="1" latinLnBrk="0" hangingPunct="1">
        <a:spcBef>
          <a:spcPct val="20000"/>
        </a:spcBef>
        <a:buFont typeface="Arial" pitchFamily="34" charset="0"/>
        <a:buChar char="–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086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919" indent="-228417" algn="l" defTabSz="913668" rtl="0" eaLnBrk="1" latinLnBrk="0" hangingPunct="1">
        <a:spcBef>
          <a:spcPct val="20000"/>
        </a:spcBef>
        <a:buFont typeface="Arial" pitchFamily="34" charset="0"/>
        <a:buChar char="–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753" indent="-228417" algn="l" defTabSz="913668" rtl="0" eaLnBrk="1" latinLnBrk="0" hangingPunct="1">
        <a:spcBef>
          <a:spcPct val="20000"/>
        </a:spcBef>
        <a:buFont typeface="Arial" pitchFamily="34" charset="0"/>
        <a:buChar char="»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588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422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256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090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34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668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2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7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1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5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839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FFA7B9B-A936-4017-AA85-039C10045A87}"/>
              </a:ext>
            </a:extLst>
          </p:cNvPr>
          <p:cNvSpPr txBox="1"/>
          <p:nvPr/>
        </p:nvSpPr>
        <p:spPr>
          <a:xfrm>
            <a:off x="609600" y="164639"/>
            <a:ext cx="10972800" cy="6340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defTabSz="913668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700">
                <a:ea typeface="+mj-ea"/>
                <a:cs typeface="+mj-cs"/>
              </a:rPr>
              <a:t>Federated Learning in V2X Communications for Side-link Enhancement (filing) 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3B348-CA69-4988-9BE8-134612D2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</p:spPr>
        <p:txBody>
          <a:bodyPr lIns="76746" tIns="38373" rIns="76746" bIns="38373">
            <a:normAutofit/>
          </a:bodyPr>
          <a:lstStyle/>
          <a:p>
            <a:pPr>
              <a:spcAft>
                <a:spcPts val="600"/>
              </a:spcAft>
            </a:pPr>
            <a:fld id="{47389002-7A75-480F-A777-7815329DB730}" type="datetime1">
              <a:rPr lang="zh-CN" altLang="en-US"/>
              <a:pPr>
                <a:spcAft>
                  <a:spcPts val="600"/>
                </a:spcAft>
              </a:pPr>
              <a:t>2022/3/3</a:t>
            </a:fld>
            <a:endParaRPr lang="zh-CN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5F51A1B-487C-449B-A719-1F89DD8A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681E9A70-A4E1-4B6A-AB73-1828A3859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4" y="1579010"/>
            <a:ext cx="4921623" cy="1494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761B1A-BD1E-4563-9A51-5C1F4EADAC32}"/>
              </a:ext>
            </a:extLst>
          </p:cNvPr>
          <p:cNvSpPr txBox="1"/>
          <p:nvPr/>
        </p:nvSpPr>
        <p:spPr>
          <a:xfrm>
            <a:off x="793" y="840925"/>
            <a:ext cx="4855116" cy="8002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defTabSz="914400">
              <a:defRPr/>
            </a:pPr>
            <a:r>
              <a:rPr kumimoji="0" lang="en-US" altLang="zh-CN" sz="1600" b="1" dirty="0">
                <a:latin typeface="Calibri" panose="020F0502020204030204"/>
                <a:ea typeface="等线"/>
              </a:rPr>
              <a:t>Problem</a:t>
            </a:r>
            <a:r>
              <a:rPr kumimoji="0" lang="zh-CN" altLang="en-US" sz="1600" b="1" dirty="0">
                <a:latin typeface="Calibri" panose="020F0502020204030204"/>
                <a:ea typeface="等线"/>
              </a:rPr>
              <a:t>：</a:t>
            </a:r>
            <a:r>
              <a:rPr kumimoji="0" lang="en-US" altLang="zh-CN" sz="1800" dirty="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 dirty="0">
                <a:latin typeface="Calibri" panose="020F0502020204030204"/>
                <a:ea typeface="+mn-lt"/>
              </a:rPr>
              <a:t> Different</a:t>
            </a:r>
            <a:r>
              <a:rPr kumimoji="0" lang="zh-CN" sz="1400" dirty="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 dirty="0">
                <a:latin typeface="Calibri" panose="020F0502020204030204"/>
                <a:ea typeface="+mn-lt"/>
              </a:rPr>
              <a:t>environment</a:t>
            </a:r>
            <a:r>
              <a:rPr kumimoji="0" lang="zh-CN" sz="1400" dirty="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 dirty="0">
                <a:latin typeface="Calibri" panose="020F0502020204030204"/>
                <a:ea typeface="+mn-lt"/>
              </a:rPr>
              <a:t>results</a:t>
            </a:r>
            <a:r>
              <a:rPr kumimoji="0" lang="zh-CN" sz="1400" dirty="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 dirty="0">
                <a:latin typeface="Calibri" panose="020F0502020204030204"/>
                <a:ea typeface="+mn-lt"/>
              </a:rPr>
              <a:t>in</a:t>
            </a:r>
            <a:r>
              <a:rPr kumimoji="0" lang="zh-CN" sz="1400" dirty="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 dirty="0">
                <a:latin typeface="Calibri" panose="020F0502020204030204"/>
                <a:ea typeface="+mn-lt"/>
              </a:rPr>
              <a:t>heterogeneity</a:t>
            </a:r>
            <a:r>
              <a:rPr kumimoji="0" lang="zh-CN" sz="1400" dirty="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 dirty="0">
                <a:latin typeface="Calibri" panose="020F0502020204030204"/>
                <a:ea typeface="+mn-lt"/>
              </a:rPr>
              <a:t>of</a:t>
            </a:r>
            <a:r>
              <a:rPr kumimoji="0" lang="zh-CN" sz="1400" dirty="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 dirty="0">
                <a:latin typeface="Calibri" panose="020F0502020204030204"/>
                <a:ea typeface="+mn-lt"/>
              </a:rPr>
              <a:t>dataset</a:t>
            </a:r>
            <a:r>
              <a:rPr kumimoji="0" lang="zh-CN" sz="1400" dirty="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 dirty="0">
                <a:latin typeface="Calibri" panose="020F0502020204030204"/>
                <a:ea typeface="+mn-lt"/>
              </a:rPr>
              <a:t>for</a:t>
            </a:r>
            <a:r>
              <a:rPr kumimoji="0" lang="zh-CN" sz="1400" dirty="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 dirty="0">
                <a:latin typeface="Calibri" panose="020F0502020204030204"/>
                <a:ea typeface="+mn-lt"/>
              </a:rPr>
              <a:t>device,</a:t>
            </a:r>
            <a:r>
              <a:rPr kumimoji="0" lang="zh-CN" sz="1400" dirty="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 dirty="0">
                <a:latin typeface="Calibri" panose="020F0502020204030204"/>
                <a:ea typeface="+mn-lt"/>
              </a:rPr>
              <a:t>leading</a:t>
            </a:r>
            <a:r>
              <a:rPr kumimoji="0" lang="zh-CN" sz="1400" dirty="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 dirty="0">
                <a:latin typeface="Calibri" panose="020F0502020204030204"/>
                <a:ea typeface="+mn-lt"/>
              </a:rPr>
              <a:t>to</a:t>
            </a:r>
            <a:r>
              <a:rPr kumimoji="0" lang="zh-CN" sz="1400" dirty="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 dirty="0">
                <a:latin typeface="Calibri" panose="020F0502020204030204"/>
                <a:ea typeface="+mn-lt"/>
              </a:rPr>
              <a:t>the</a:t>
            </a:r>
            <a:r>
              <a:rPr kumimoji="0" lang="zh-CN" sz="1400" dirty="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 dirty="0">
                <a:latin typeface="Calibri" panose="020F0502020204030204"/>
                <a:ea typeface="+mn-lt"/>
              </a:rPr>
              <a:t>degradation</a:t>
            </a:r>
            <a:r>
              <a:rPr kumimoji="0" lang="zh-CN" sz="1400" dirty="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 dirty="0">
                <a:latin typeface="Calibri" panose="020F0502020204030204"/>
                <a:ea typeface="+mn-lt"/>
              </a:rPr>
              <a:t>of</a:t>
            </a:r>
            <a:r>
              <a:rPr kumimoji="0" lang="zh-CN" sz="1400" dirty="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 dirty="0">
                <a:latin typeface="Calibri" panose="020F0502020204030204"/>
                <a:ea typeface="+mn-lt"/>
              </a:rPr>
              <a:t>FL</a:t>
            </a:r>
            <a:r>
              <a:rPr kumimoji="0" lang="zh-CN" sz="1400" dirty="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 dirty="0">
                <a:latin typeface="Calibri" panose="020F0502020204030204"/>
                <a:ea typeface="+mn-lt"/>
              </a:rPr>
              <a:t>performance</a:t>
            </a:r>
            <a:r>
              <a:rPr kumimoji="0" lang="en-US" altLang="zh-CN" sz="1400" dirty="0">
                <a:latin typeface="Calibri" panose="020F0502020204030204"/>
                <a:ea typeface="等线"/>
              </a:rPr>
              <a:t> </a:t>
            </a:r>
            <a:endParaRPr lang="en-US" altLang="zh-CN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等线"/>
              <a:cs typeface="Calibri"/>
            </a:endParaRPr>
          </a:p>
        </p:txBody>
      </p:sp>
      <p:pic>
        <p:nvPicPr>
          <p:cNvPr id="7" name="Picture 7" descr="Diagram, shape&#10;&#10;Description automatically generated">
            <a:extLst>
              <a:ext uri="{FF2B5EF4-FFF2-40B4-BE49-F238E27FC236}">
                <a16:creationId xmlns:a16="http://schemas.microsoft.com/office/drawing/2014/main" id="{2D071D58-2BE3-4640-8C31-67CC6780D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1" y="3608007"/>
            <a:ext cx="5862917" cy="1165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D3A1F4-C3F0-4504-87AF-9E9BB9CE65DA}"/>
              </a:ext>
            </a:extLst>
          </p:cNvPr>
          <p:cNvSpPr txBox="1"/>
          <p:nvPr/>
        </p:nvSpPr>
        <p:spPr>
          <a:xfrm>
            <a:off x="98612" y="4966448"/>
            <a:ext cx="53160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i="1">
                <a:latin typeface="Arial"/>
                <a:cs typeface="Arial"/>
              </a:rPr>
              <a:t>S</a:t>
            </a:r>
            <a:r>
              <a:rPr lang="en-US" sz="1200" b="1">
                <a:latin typeface="Arial"/>
                <a:cs typeface="Arial"/>
              </a:rPr>
              <a:t> </a:t>
            </a:r>
            <a:r>
              <a:rPr lang="en-US" sz="1200">
                <a:latin typeface="Arial"/>
                <a:cs typeface="Arial"/>
              </a:rPr>
              <a:t>is the </a:t>
            </a:r>
            <a:r>
              <a:rPr lang="en-US" sz="1200" err="1">
                <a:latin typeface="Arial"/>
                <a:cs typeface="Arial"/>
              </a:rPr>
              <a:t>sidelink</a:t>
            </a:r>
            <a:r>
              <a:rPr lang="en-US" sz="1200">
                <a:latin typeface="Arial"/>
                <a:cs typeface="Arial"/>
              </a:rPr>
              <a:t> information, which could be the channel busy ratio (already existed), RSRP, RSRQ, RSSI, SNR, CSI, NLOS/LOS), etc. </a:t>
            </a:r>
            <a:r>
              <a:rPr lang="en-US" sz="1200">
                <a:latin typeface="Arial"/>
                <a:ea typeface="黑体"/>
              </a:rPr>
              <a:t>We specifically add </a:t>
            </a:r>
            <a:r>
              <a:rPr lang="en-US" sz="1200">
                <a:solidFill>
                  <a:srgbClr val="FF0000"/>
                </a:solidFill>
                <a:latin typeface="Arial"/>
                <a:ea typeface="黑体"/>
              </a:rPr>
              <a:t>the probability distribution of channel state</a:t>
            </a:r>
            <a:r>
              <a:rPr lang="en-US" sz="1200">
                <a:latin typeface="Arial"/>
                <a:ea typeface="黑体"/>
              </a:rPr>
              <a:t> as the new content. </a:t>
            </a:r>
            <a:endParaRPr lang="en-US" sz="120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12E5D8-8742-40E2-9545-1708803ADDE4}"/>
              </a:ext>
            </a:extLst>
          </p:cNvPr>
          <p:cNvSpPr txBox="1"/>
          <p:nvPr/>
        </p:nvSpPr>
        <p:spPr>
          <a:xfrm>
            <a:off x="5307898" y="930571"/>
            <a:ext cx="4720646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defTabSz="914400">
              <a:defRPr/>
            </a:pPr>
            <a:r>
              <a:rPr kumimoji="0" lang="en-US" altLang="zh-CN" sz="1600" b="1">
                <a:latin typeface="Calibri" panose="020F0502020204030204"/>
                <a:ea typeface="等线"/>
              </a:rPr>
              <a:t>Standard Impact</a:t>
            </a:r>
            <a:r>
              <a:rPr kumimoji="0" lang="zh-CN" altLang="en-US" sz="1600" b="1">
                <a:latin typeface="Calibri" panose="020F0502020204030204"/>
                <a:ea typeface="等线"/>
              </a:rPr>
              <a:t>：</a:t>
            </a:r>
            <a:endParaRPr lang="en-US" altLang="zh-CN" sz="16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等线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7CD41-6D53-4D8A-BD4D-51F807CE8EB9}"/>
              </a:ext>
            </a:extLst>
          </p:cNvPr>
          <p:cNvSpPr txBox="1"/>
          <p:nvPr/>
        </p:nvSpPr>
        <p:spPr>
          <a:xfrm>
            <a:off x="5522257" y="1272988"/>
            <a:ext cx="48588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b="1" i="1" err="1">
                <a:latin typeface="Arial"/>
                <a:cs typeface="Times New Roman"/>
              </a:rPr>
              <a:t>MeasResultsSL</a:t>
            </a:r>
            <a:r>
              <a:rPr lang="en-GB" sz="1400" b="1">
                <a:latin typeface="Arial"/>
                <a:cs typeface="Times New Roman"/>
              </a:rPr>
              <a:t> information element (TS 38.331)</a:t>
            </a:r>
            <a:endParaRPr lang="en-US" sz="1400"/>
          </a:p>
        </p:txBody>
      </p:sp>
      <p:pic>
        <p:nvPicPr>
          <p:cNvPr id="19" name="Picture 19" descr="Text, letter&#10;&#10;Description automatically generated">
            <a:extLst>
              <a:ext uri="{FF2B5EF4-FFF2-40B4-BE49-F238E27FC236}">
                <a16:creationId xmlns:a16="http://schemas.microsoft.com/office/drawing/2014/main" id="{4E12940C-95C0-4FBA-B681-BF5F5A7A0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8448" y="1635815"/>
            <a:ext cx="6069104" cy="21699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1CC2C0-F7A1-4AEB-8822-156B937A37A6}"/>
              </a:ext>
            </a:extLst>
          </p:cNvPr>
          <p:cNvSpPr txBox="1"/>
          <p:nvPr/>
        </p:nvSpPr>
        <p:spPr>
          <a:xfrm>
            <a:off x="5522259" y="3836894"/>
            <a:ext cx="6481482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latin typeface="Arial"/>
                <a:ea typeface="黑体"/>
              </a:rPr>
              <a:t>Add new signaling “</a:t>
            </a:r>
            <a:r>
              <a:rPr lang="en-GB" sz="1100" b="1" err="1">
                <a:solidFill>
                  <a:srgbClr val="FF0000"/>
                </a:solidFill>
                <a:latin typeface="Courier New"/>
                <a:cs typeface="Times New Roman"/>
              </a:rPr>
              <a:t>measResultListPDCS</a:t>
            </a:r>
            <a:r>
              <a:rPr lang="en-GB" sz="1100" b="1">
                <a:solidFill>
                  <a:srgbClr val="FF0000"/>
                </a:solidFill>
                <a:latin typeface="Courier New"/>
                <a:cs typeface="Times New Roman"/>
              </a:rPr>
              <a:t>-NR</a:t>
            </a:r>
            <a:r>
              <a:rPr lang="en-US" sz="1100" b="1">
                <a:latin typeface="Arial"/>
                <a:ea typeface="黑体"/>
              </a:rPr>
              <a:t>” in</a:t>
            </a:r>
            <a:r>
              <a:rPr lang="en-US" sz="1100">
                <a:latin typeface="Arial"/>
                <a:ea typeface="黑体"/>
              </a:rPr>
              <a:t> </a:t>
            </a:r>
            <a:r>
              <a:rPr lang="en-US" sz="1100" err="1">
                <a:latin typeface="Arial"/>
                <a:ea typeface="黑体"/>
              </a:rPr>
              <a:t>MeasResultsSL</a:t>
            </a:r>
            <a:r>
              <a:rPr lang="en-US" sz="1100">
                <a:latin typeface="Arial"/>
                <a:ea typeface="黑体"/>
              </a:rPr>
              <a:t> to transmit </a:t>
            </a:r>
            <a:r>
              <a:rPr lang="en-US" sz="1100">
                <a:solidFill>
                  <a:srgbClr val="FF0000"/>
                </a:solidFill>
                <a:latin typeface="Arial"/>
                <a:ea typeface="黑体"/>
              </a:rPr>
              <a:t>the probability distribution of channel state</a:t>
            </a:r>
            <a:r>
              <a:rPr lang="en-US" sz="1100">
                <a:latin typeface="Arial"/>
                <a:ea typeface="黑体"/>
              </a:rPr>
              <a:t>  </a:t>
            </a:r>
            <a:r>
              <a:rPr lang="en-US" sz="1100" err="1">
                <a:ea typeface="+mn-lt"/>
                <a:cs typeface="+mn-lt"/>
              </a:rPr>
              <a:t>P_i</a:t>
            </a:r>
            <a:r>
              <a:rPr lang="en-US" sz="1100">
                <a:ea typeface="+mn-lt"/>
                <a:cs typeface="+mn-lt"/>
              </a:rPr>
              <a:t>=[</a:t>
            </a:r>
            <a:r>
              <a:rPr lang="en-US" sz="1100" err="1">
                <a:ea typeface="+mn-lt"/>
                <a:cs typeface="+mn-lt"/>
              </a:rPr>
              <a:t>p_i</a:t>
            </a:r>
            <a:r>
              <a:rPr lang="en-US" sz="1100">
                <a:ea typeface="+mn-lt"/>
                <a:cs typeface="+mn-lt"/>
              </a:rPr>
              <a:t> (h_1 ),</a:t>
            </a:r>
            <a:r>
              <a:rPr lang="en-US" sz="1100" err="1">
                <a:ea typeface="+mn-lt"/>
                <a:cs typeface="+mn-lt"/>
              </a:rPr>
              <a:t>p_i</a:t>
            </a:r>
            <a:r>
              <a:rPr lang="en-US" sz="1100">
                <a:ea typeface="+mn-lt"/>
                <a:cs typeface="+mn-lt"/>
              </a:rPr>
              <a:t> (h_2 ),…,</a:t>
            </a:r>
            <a:r>
              <a:rPr lang="en-US" sz="1100" err="1">
                <a:ea typeface="+mn-lt"/>
                <a:cs typeface="+mn-lt"/>
              </a:rPr>
              <a:t>p_i</a:t>
            </a:r>
            <a:r>
              <a:rPr lang="en-US" sz="1100">
                <a:ea typeface="+mn-lt"/>
                <a:cs typeface="+mn-lt"/>
              </a:rPr>
              <a:t> (</a:t>
            </a:r>
            <a:r>
              <a:rPr lang="en-US" sz="1100" err="1">
                <a:ea typeface="+mn-lt"/>
                <a:cs typeface="+mn-lt"/>
              </a:rPr>
              <a:t>h_w</a:t>
            </a:r>
            <a:r>
              <a:rPr lang="en-US" sz="1100">
                <a:ea typeface="+mn-lt"/>
                <a:cs typeface="+mn-lt"/>
              </a:rPr>
              <a:t> )]</a:t>
            </a:r>
            <a:r>
              <a:rPr lang="en-US" sz="1100">
                <a:latin typeface="Arial"/>
                <a:ea typeface="黑体"/>
              </a:rPr>
              <a:t> in </a:t>
            </a:r>
            <a:r>
              <a:rPr lang="en-US" sz="1100" err="1">
                <a:latin typeface="Arial"/>
                <a:ea typeface="黑体"/>
              </a:rPr>
              <a:t>sidelink</a:t>
            </a:r>
            <a:r>
              <a:rPr lang="en-US" sz="1100">
                <a:latin typeface="Arial"/>
                <a:ea typeface="黑体"/>
              </a:rPr>
              <a:t> </a:t>
            </a:r>
            <a:r>
              <a:rPr lang="en-US" sz="1100" err="1">
                <a:latin typeface="Arial"/>
                <a:ea typeface="黑体"/>
              </a:rPr>
              <a:t>i</a:t>
            </a:r>
            <a:r>
              <a:rPr lang="en-US" sz="1100">
                <a:latin typeface="Arial"/>
                <a:ea typeface="黑体"/>
              </a:rPr>
              <a:t>, where is the probability that </a:t>
            </a:r>
            <a:r>
              <a:rPr lang="en-US" sz="1100" err="1">
                <a:latin typeface="Arial"/>
                <a:ea typeface="黑体"/>
              </a:rPr>
              <a:t>sidelink</a:t>
            </a:r>
            <a:r>
              <a:rPr lang="en-US" sz="1100">
                <a:latin typeface="Arial"/>
                <a:ea typeface="黑体"/>
              </a:rPr>
              <a:t> is in channel state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EC6BD-ACCB-4027-9D66-60347202FB0E}"/>
              </a:ext>
            </a:extLst>
          </p:cNvPr>
          <p:cNvSpPr txBox="1"/>
          <p:nvPr/>
        </p:nvSpPr>
        <p:spPr>
          <a:xfrm>
            <a:off x="5522259" y="4598894"/>
            <a:ext cx="6589057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latin typeface="Arial"/>
                <a:ea typeface="黑体"/>
              </a:rPr>
              <a:t>Add new signaling “</a:t>
            </a:r>
            <a:r>
              <a:rPr lang="en-GB" sz="1100" b="1" err="1">
                <a:solidFill>
                  <a:srgbClr val="FF0000"/>
                </a:solidFill>
                <a:latin typeface="Courier New"/>
                <a:cs typeface="Times New Roman"/>
              </a:rPr>
              <a:t>measResultListOther</a:t>
            </a:r>
            <a:r>
              <a:rPr lang="en-GB" sz="1100" b="1">
                <a:solidFill>
                  <a:srgbClr val="FF0000"/>
                </a:solidFill>
                <a:latin typeface="Courier New"/>
                <a:cs typeface="Times New Roman"/>
              </a:rPr>
              <a:t>-NR</a:t>
            </a:r>
            <a:r>
              <a:rPr lang="en-US" sz="1100" b="1">
                <a:latin typeface="Arial"/>
                <a:ea typeface="黑体"/>
              </a:rPr>
              <a:t>” in</a:t>
            </a:r>
            <a:r>
              <a:rPr lang="en-US" sz="1100">
                <a:latin typeface="Arial"/>
                <a:ea typeface="黑体"/>
              </a:rPr>
              <a:t> </a:t>
            </a:r>
            <a:r>
              <a:rPr lang="en-US" sz="1100" err="1">
                <a:latin typeface="Arial"/>
                <a:ea typeface="黑体"/>
              </a:rPr>
              <a:t>MeasResultsSL</a:t>
            </a:r>
            <a:r>
              <a:rPr lang="en-US" sz="1100">
                <a:latin typeface="Arial"/>
                <a:ea typeface="黑体"/>
              </a:rPr>
              <a:t> to transmit other </a:t>
            </a:r>
            <a:r>
              <a:rPr lang="en-US" sz="1100" err="1">
                <a:latin typeface="Arial"/>
                <a:ea typeface="黑体"/>
              </a:rPr>
              <a:t>sidelink</a:t>
            </a:r>
            <a:r>
              <a:rPr lang="en-US" sz="1100">
                <a:latin typeface="Arial"/>
                <a:ea typeface="黑体"/>
              </a:rPr>
              <a:t> information such as </a:t>
            </a:r>
            <a:r>
              <a:rPr lang="en-US" sz="1100">
                <a:solidFill>
                  <a:srgbClr val="FF0000"/>
                </a:solidFill>
                <a:latin typeface="Arial"/>
                <a:ea typeface="黑体"/>
              </a:rPr>
              <a:t>RSRP, RSRQ, RSSI, SNR, CSI, NLOS/LOS, channel statistics (e.g., mean, variance), </a:t>
            </a:r>
            <a:r>
              <a:rPr lang="en-US" sz="1100" err="1">
                <a:solidFill>
                  <a:srgbClr val="FF0000"/>
                </a:solidFill>
                <a:latin typeface="Arial"/>
                <a:ea typeface="黑体"/>
              </a:rPr>
              <a:t>etc</a:t>
            </a:r>
            <a:r>
              <a:rPr lang="en-US" sz="1100">
                <a:solidFill>
                  <a:srgbClr val="FF0000"/>
                </a:solidFill>
                <a:latin typeface="Arial"/>
                <a:ea typeface="黑体"/>
              </a:rPr>
              <a:t> </a:t>
            </a:r>
            <a:endParaRPr lang="en-US" sz="140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9DA32-9878-414F-B1E8-2FE2EE5E3EA1}"/>
              </a:ext>
            </a:extLst>
          </p:cNvPr>
          <p:cNvSpPr txBox="1"/>
          <p:nvPr/>
        </p:nvSpPr>
        <p:spPr>
          <a:xfrm>
            <a:off x="89646" y="5647766"/>
            <a:ext cx="53160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/>
                <a:ea typeface="黑体"/>
              </a:rPr>
              <a:t>Measure of similarity: </a:t>
            </a:r>
            <a:r>
              <a:rPr lang="en-US" sz="1200" err="1">
                <a:latin typeface="Calibri"/>
                <a:ea typeface="黑体"/>
                <a:cs typeface="Calibri"/>
              </a:rPr>
              <a:t>P_i</a:t>
            </a:r>
            <a:r>
              <a:rPr lang="en-US" sz="1200">
                <a:latin typeface="Calibri"/>
                <a:ea typeface="黑体"/>
                <a:cs typeface="Calibri"/>
              </a:rPr>
              <a:t>=[</a:t>
            </a:r>
            <a:r>
              <a:rPr lang="en-US" sz="1200" err="1">
                <a:latin typeface="Calibri"/>
                <a:ea typeface="黑体"/>
                <a:cs typeface="Calibri"/>
              </a:rPr>
              <a:t>p_i</a:t>
            </a:r>
            <a:r>
              <a:rPr lang="en-US" sz="1200">
                <a:latin typeface="Calibri"/>
                <a:ea typeface="黑体"/>
                <a:cs typeface="Calibri"/>
              </a:rPr>
              <a:t> (h_1 ),</a:t>
            </a:r>
            <a:r>
              <a:rPr lang="en-US" sz="1200" err="1">
                <a:latin typeface="Calibri"/>
                <a:ea typeface="黑体"/>
                <a:cs typeface="Calibri"/>
              </a:rPr>
              <a:t>p_i</a:t>
            </a:r>
            <a:r>
              <a:rPr lang="en-US" sz="1200">
                <a:latin typeface="Calibri"/>
                <a:ea typeface="黑体"/>
                <a:cs typeface="Calibri"/>
              </a:rPr>
              <a:t> (h_2 ),…,</a:t>
            </a:r>
            <a:r>
              <a:rPr lang="en-US" sz="1200" err="1">
                <a:latin typeface="Calibri"/>
                <a:ea typeface="黑体"/>
                <a:cs typeface="Calibri"/>
              </a:rPr>
              <a:t>p_i</a:t>
            </a:r>
            <a:r>
              <a:rPr lang="en-US" sz="1200">
                <a:latin typeface="Calibri"/>
                <a:ea typeface="黑体"/>
                <a:cs typeface="Calibri"/>
              </a:rPr>
              <a:t> (</a:t>
            </a:r>
            <a:r>
              <a:rPr lang="en-US" sz="1200" err="1">
                <a:latin typeface="Calibri"/>
                <a:ea typeface="黑体"/>
                <a:cs typeface="Calibri"/>
              </a:rPr>
              <a:t>h_w</a:t>
            </a:r>
            <a:r>
              <a:rPr lang="en-US" sz="1200">
                <a:latin typeface="Calibri"/>
                <a:ea typeface="黑体"/>
                <a:cs typeface="Calibri"/>
              </a:rPr>
              <a:t> )]</a:t>
            </a:r>
            <a:r>
              <a:rPr lang="en-US" sz="1200">
                <a:latin typeface="Arial"/>
                <a:ea typeface="黑体"/>
              </a:rPr>
              <a:t>  </a:t>
            </a:r>
            <a:endParaRPr lang="en-US" sz="120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4E162-0B36-4E80-8ECE-6D034AE95AE0}"/>
              </a:ext>
            </a:extLst>
          </p:cNvPr>
          <p:cNvSpPr txBox="1"/>
          <p:nvPr/>
        </p:nvSpPr>
        <p:spPr>
          <a:xfrm>
            <a:off x="36652" y="3162784"/>
            <a:ext cx="485511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defTabSz="914400">
              <a:defRPr/>
            </a:pPr>
            <a:r>
              <a:rPr kumimoji="0" lang="en-US" altLang="zh-CN" sz="1600" b="1" dirty="0">
                <a:latin typeface="Calibri" panose="020F0502020204030204"/>
                <a:ea typeface="等线"/>
              </a:rPr>
              <a:t>Solution</a:t>
            </a:r>
            <a:r>
              <a:rPr kumimoji="0" lang="zh-CN" altLang="en-US" sz="1600" b="1" dirty="0">
                <a:latin typeface="Calibri" panose="020F0502020204030204"/>
                <a:ea typeface="等线"/>
              </a:rPr>
              <a:t>：</a:t>
            </a:r>
            <a:r>
              <a:rPr kumimoji="0" lang="en-US" altLang="zh-CN" sz="1800" dirty="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 dirty="0">
                <a:latin typeface="Calibri" panose="020F0502020204030204"/>
                <a:ea typeface="+mn-lt"/>
              </a:rPr>
              <a:t> UE</a:t>
            </a:r>
            <a:r>
              <a:rPr kumimoji="0" lang="en-US" altLang="zh-CN" sz="1400" dirty="0">
                <a:latin typeface="Calibri" panose="020F0502020204030204"/>
                <a:ea typeface="等线"/>
              </a:rPr>
              <a:t> selection &amp; Grouping</a:t>
            </a:r>
            <a:endParaRPr lang="en-US" altLang="zh-CN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6596850"/>
      </p:ext>
    </p:extLst>
  </p:cSld>
  <p:clrMapOvr>
    <a:masterClrMapping/>
  </p:clrMapOvr>
</p:sld>
</file>

<file path=ppt/theme/theme1.xml><?xml version="1.0" encoding="utf-8"?>
<a:theme xmlns:a="http://schemas.openxmlformats.org/drawingml/2006/main" name="XR Simulation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R Simulation" id="{82999095-3E13-4A01-A4F3-78C82C613142}" vid="{F18BA4B9-A00F-492A-84AF-A81E46C930C4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XR Simul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R Simulation" id="{13C9A391-F320-4CEE-A7F2-982109871C17}" vid="{4059AD7A-7A1C-44D0-BC1F-662FFED3300B}"/>
    </a:ext>
  </a:extLst>
</a:theme>
</file>

<file path=ppt/theme/theme4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XR Simulation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R Simulation" id="{13C9A391-F320-4CEE-A7F2-982109871C17}" vid="{4059AD7A-7A1C-44D0-BC1F-662FFED3300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C8B9D4742BFB49B26D0BA2DD6AE53A" ma:contentTypeVersion="12" ma:contentTypeDescription="Create a new document." ma:contentTypeScope="" ma:versionID="ef177fd377a7f7a4f269c61837ae69f2">
  <xsd:schema xmlns:xsd="http://www.w3.org/2001/XMLSchema" xmlns:xs="http://www.w3.org/2001/XMLSchema" xmlns:p="http://schemas.microsoft.com/office/2006/metadata/properties" xmlns:ns2="fed6b700-95b7-4bcd-9420-776afa9d3ef7" xmlns:ns3="55d979c1-5249-49b1-9d13-48b77d465bf7" targetNamespace="http://schemas.microsoft.com/office/2006/metadata/properties" ma:root="true" ma:fieldsID="6614d69d44aa2745d8a4e4ee28e5dffa" ns2:_="" ns3:_="">
    <xsd:import namespace="fed6b700-95b7-4bcd-9420-776afa9d3ef7"/>
    <xsd:import namespace="55d979c1-5249-49b1-9d13-48b77d465b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6b700-95b7-4bcd-9420-776afa9d3e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979c1-5249-49b1-9d13-48b77d465bf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8299FE-1751-4685-BB8D-D87855EA8328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55d979c1-5249-49b1-9d13-48b77d465bf7"/>
    <ds:schemaRef ds:uri="fed6b700-95b7-4bcd-9420-776afa9d3ef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06E36D1-E37C-4E1A-83FA-B92DFDA7EF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2A9A88-2874-4F97-9189-22E116BDB942}">
  <ds:schemaRefs>
    <ds:schemaRef ds:uri="55d979c1-5249-49b1-9d13-48b77d465bf7"/>
    <ds:schemaRef ds:uri="fed6b700-95b7-4bcd-9420-776afa9d3e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XR Simulation</Template>
  <TotalTime>829</TotalTime>
  <Words>378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等线</vt:lpstr>
      <vt:lpstr>ＭＳ Ｐゴシック</vt:lpstr>
      <vt:lpstr>宋体</vt:lpstr>
      <vt:lpstr>SST</vt:lpstr>
      <vt:lpstr>SST Japanese Pro Regular</vt:lpstr>
      <vt:lpstr>Arial</vt:lpstr>
      <vt:lpstr>Calibri</vt:lpstr>
      <vt:lpstr>Calibri Light</vt:lpstr>
      <vt:lpstr>Courier New</vt:lpstr>
      <vt:lpstr>Wingdings 2</vt:lpstr>
      <vt:lpstr>XR Simulation</vt:lpstr>
      <vt:lpstr>HDOfficeLightV0</vt:lpstr>
      <vt:lpstr>1_XR Simulation</vt:lpstr>
      <vt:lpstr>1_HDOfficeLightV0</vt:lpstr>
      <vt:lpstr>3_XR Simulation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Timeline_v3_20200413</dc:title>
  <dc:creator>Liu, Min</dc:creator>
  <cp:lastModifiedBy>Zheng, Ce</cp:lastModifiedBy>
  <cp:revision>202</cp:revision>
  <dcterms:created xsi:type="dcterms:W3CDTF">2020-08-05T02:57:46Z</dcterms:created>
  <dcterms:modified xsi:type="dcterms:W3CDTF">2022-03-03T09:27:59Z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0x010100FDC8B9D4742BFB49B26D0BA2DD6AE53A</vt:lpwstr>
  </property>
</Properties>
</file>