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572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E53FD2-78BA-4F19-9494-956802AFB396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7C6C2-F292-470C-9D85-2D204D6F8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90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22646-27FB-4C62-AD3B-62A373EB2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1F47A-BEE1-42E0-98D7-9B54E6DC7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0A4B5-8F2D-4646-8094-74D8CD7B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C35359-039E-4B3E-BF58-E0EE03B1E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BA5868-BA7D-4674-9A3D-C85DAEE5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7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330FF-C529-4BF0-9739-3A2FA87DE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3CF69D-88FF-4A2A-9E3D-4BF219259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01581-F56F-4D1D-A81E-119089F7C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A251C8-149A-4BBE-BD13-5C6420BC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BD4C15-8BF1-4BE8-9F5D-A31B4042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4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0480ED4-B81E-48AC-BEEB-69A2BD66AB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FA7E17-AE06-4773-8274-77A0762D5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DA007A-484F-4B7E-BA4E-0311BF10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65296A-C903-431F-8BB6-C47418C98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09284-2252-4ACE-9AE1-1B028BB6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2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52D471-1B44-4D38-811E-304A8FA6F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DB86C2-C7A0-40CC-BE48-24AD91E13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6EEC72-9279-49A9-B0D3-C79045B2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C808FD-2BEF-4133-BEE2-B7D778F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526EC2-21DF-4B19-84DB-91C7352C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CBA9D4-CE4D-4AD0-91CD-87F4677E6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45A39-85D9-4652-9701-E4A0E9BE5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9E3815-7084-4C8F-822E-5EEB4A73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439004-DFDB-4C76-9857-8FEABD3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7E8032-102A-4E10-8450-84F59778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78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415E2-42A6-4520-91FF-A515870F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22C3BD-4412-48B7-815E-13EC14D5B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F586D7-8F27-4629-A390-6147190D9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699E40-3873-4F0B-9D35-F02EA68E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D48BE-0990-465A-BC79-FB5F795FE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F4D891-D7E3-4C51-813B-80FDFDD6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0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1EB4F-8058-4F77-B47E-38EFD5DB6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F60D9A-542B-4E74-A9A9-C0A36D7B8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BE63C3-A0BC-48BD-A9BD-D4E39F0F9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4498A-F061-4FEA-852A-6DEE1AD6A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5BB04F-DC9C-4435-92B4-D77E45979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4574276-3DE5-4EDE-BEBE-06925230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87914C3-F6BB-42F7-BAF5-2102FEED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35AC96-51B3-4FD4-B32B-AD582726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4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780A2-C706-4C69-9421-D43DA05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B01B04-830E-463F-BEA0-78ED823EC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B95A3C-B030-40BE-9D82-568BBFAA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29F20-B19F-4723-AEA3-3D4BB8E5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1F04921-F3CB-47CA-979E-82C03A7B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3A1A03-EB84-4469-A874-8B80EAF9A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EB0FC8-5921-4AB6-AC39-67274473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3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DE821-913D-4B91-8222-CBE031879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837A61-A952-4A5E-9710-3B2FCAB3F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4F98B-BC74-4A4F-A2EF-A50958F7A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B053F4-FFFE-4BA5-B0B8-56BDCDE5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2C5D0-0D55-48DC-B435-7F50CE98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75C02C-DCC6-4A0F-A040-1BA9C451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2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EF4E1-B4F1-4839-A06A-64A262ECF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D49A9A-4B01-4D25-AA7A-56627A1BA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A967CE-8D5B-496F-BAAE-14D8932AE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67796-D5B2-4354-96A8-B1CBC503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A0244-BA85-4DFE-A8B6-451C9ECE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843C4B-190D-4169-89DB-3A8C1722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9F4125-6532-450F-8CD3-2FC0012DA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40C723-EBA6-4B10-8EA0-1485FFC1B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8DF0F-0ACC-428C-9E9C-8AD2928EB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95FD-7462-4FD6-94D5-0AAE24C72DF9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46CF25-FF09-4E61-B2F1-9FFB38686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1FD5B5-001A-418B-96F3-6B964CADB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5784F-50BB-4FB1-904E-5F39ABE77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8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>
            <a:extLst>
              <a:ext uri="{FF2B5EF4-FFF2-40B4-BE49-F238E27FC236}">
                <a16:creationId xmlns:a16="http://schemas.microsoft.com/office/drawing/2014/main" id="{92AFB3C3-3765-4AC5-A0CD-4DC74AFD5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079" y="1024846"/>
            <a:ext cx="3208274" cy="14437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70D8EA-D4E6-41EA-8C6C-A30E9A43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64" y="179393"/>
            <a:ext cx="4520179" cy="634083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D2D-aided model splitting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14CF0-A3E3-4DCB-A195-DF915BFC8283}"/>
              </a:ext>
            </a:extLst>
          </p:cNvPr>
          <p:cNvSpPr txBox="1"/>
          <p:nvPr/>
        </p:nvSpPr>
        <p:spPr>
          <a:xfrm>
            <a:off x="274044" y="1200223"/>
            <a:ext cx="26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splitting between AI/ML endpoints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F352D9-9990-4ECE-BD33-F039A4E15331}"/>
              </a:ext>
            </a:extLst>
          </p:cNvPr>
          <p:cNvSpPr txBox="1">
            <a:spLocks/>
          </p:cNvSpPr>
          <p:nvPr/>
        </p:nvSpPr>
        <p:spPr>
          <a:xfrm>
            <a:off x="7435" y="813475"/>
            <a:ext cx="1220807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Scenario: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FFA65D-FB85-404A-AD7A-60CC6F6196D5}"/>
              </a:ext>
            </a:extLst>
          </p:cNvPr>
          <p:cNvSpPr txBox="1"/>
          <p:nvPr/>
        </p:nvSpPr>
        <p:spPr>
          <a:xfrm>
            <a:off x="986199" y="1826983"/>
            <a:ext cx="2038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fixed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118A5DD-4D6C-4FDD-AC50-98CE91916AD7}"/>
              </a:ext>
            </a:extLst>
          </p:cNvPr>
          <p:cNvGrpSpPr/>
          <p:nvPr/>
        </p:nvGrpSpPr>
        <p:grpSpPr>
          <a:xfrm>
            <a:off x="101269" y="4596131"/>
            <a:ext cx="4791743" cy="380296"/>
            <a:chOff x="56138" y="3429000"/>
            <a:chExt cx="4791743" cy="380296"/>
          </a:xfrm>
        </p:grpSpPr>
        <p:sp>
          <p:nvSpPr>
            <p:cNvPr id="15" name="Title 1">
              <a:extLst>
                <a:ext uri="{FF2B5EF4-FFF2-40B4-BE49-F238E27FC236}">
                  <a16:creationId xmlns:a16="http://schemas.microsoft.com/office/drawing/2014/main" id="{9A89D7E7-43AA-434C-9F14-90CD6B86B90C}"/>
                </a:ext>
              </a:extLst>
            </p:cNvPr>
            <p:cNvSpPr txBox="1">
              <a:spLocks/>
            </p:cNvSpPr>
            <p:nvPr/>
          </p:nvSpPr>
          <p:spPr>
            <a:xfrm>
              <a:off x="56138" y="3429000"/>
              <a:ext cx="1220807" cy="3802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3668" rtl="0" eaLnBrk="1" latinLnBrk="0" hangingPunct="1">
                <a:spcBef>
                  <a:spcPct val="0"/>
                </a:spcBef>
                <a:buNone/>
                <a:defRPr kumimoji="1" sz="3198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Solution: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E233702-1002-432D-B016-7C26A35E5DF6}"/>
                </a:ext>
              </a:extLst>
            </p:cNvPr>
            <p:cNvSpPr txBox="1"/>
            <p:nvPr/>
          </p:nvSpPr>
          <p:spPr>
            <a:xfrm>
              <a:off x="1001990" y="3498058"/>
              <a:ext cx="38458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Offload part of Model A from UE1 to UE2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F9E0F67-B442-44E8-91DF-BA87FBEC5C38}"/>
              </a:ext>
            </a:extLst>
          </p:cNvPr>
          <p:cNvGrpSpPr/>
          <p:nvPr/>
        </p:nvGrpSpPr>
        <p:grpSpPr>
          <a:xfrm>
            <a:off x="6029240" y="5593870"/>
            <a:ext cx="5802578" cy="991604"/>
            <a:chOff x="3158095" y="5676046"/>
            <a:chExt cx="5802578" cy="991604"/>
          </a:xfrm>
        </p:grpSpPr>
        <p:sp>
          <p:nvSpPr>
            <p:cNvPr id="26" name="Title 1">
              <a:extLst>
                <a:ext uri="{FF2B5EF4-FFF2-40B4-BE49-F238E27FC236}">
                  <a16:creationId xmlns:a16="http://schemas.microsoft.com/office/drawing/2014/main" id="{7E751545-B72C-46F6-8682-480CAAA01257}"/>
                </a:ext>
              </a:extLst>
            </p:cNvPr>
            <p:cNvSpPr txBox="1">
              <a:spLocks/>
            </p:cNvSpPr>
            <p:nvPr/>
          </p:nvSpPr>
          <p:spPr>
            <a:xfrm>
              <a:off x="3158095" y="5676046"/>
              <a:ext cx="2425035" cy="3802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3668" rtl="0" eaLnBrk="1" latinLnBrk="0" hangingPunct="1">
                <a:spcBef>
                  <a:spcPct val="0"/>
                </a:spcBef>
                <a:buNone/>
                <a:defRPr kumimoji="1" sz="3198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Standard impact: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A34FC33-9514-41ED-8AB0-38E360A2643F}"/>
                </a:ext>
              </a:extLst>
            </p:cNvPr>
            <p:cNvSpPr txBox="1"/>
            <p:nvPr/>
          </p:nvSpPr>
          <p:spPr>
            <a:xfrm>
              <a:off x="4762942" y="5759709"/>
              <a:ext cx="4197731" cy="907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S1-220183</a:t>
              </a: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Study on AI/ML Model Transfer_Phase2</a:t>
              </a:r>
            </a:p>
            <a:p>
              <a:pPr>
                <a:spcAft>
                  <a:spcPts val="600"/>
                </a:spcAft>
              </a:pPr>
              <a:r>
                <a:rPr lang="en-GB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Objective: </a:t>
              </a:r>
              <a:r>
                <a:rPr lang="en-GB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Distributed AI training/inference based on Device to Device connection</a:t>
              </a: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e.g. traffic KPIs, different QoS and functional requirements on </a:t>
              </a:r>
              <a:r>
                <a:rPr lang="en-GB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slidelink</a:t>
              </a:r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transmission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9ACFA99-6DEC-46DC-A65B-F67C3147C533}"/>
              </a:ext>
            </a:extLst>
          </p:cNvPr>
          <p:cNvCxnSpPr/>
          <p:nvPr/>
        </p:nvCxnSpPr>
        <p:spPr>
          <a:xfrm>
            <a:off x="36652" y="744698"/>
            <a:ext cx="1207466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图片 35" descr="图片包含 图形用户界面&#10;&#10;描述已自动生成">
            <a:extLst>
              <a:ext uri="{FF2B5EF4-FFF2-40B4-BE49-F238E27FC236}">
                <a16:creationId xmlns:a16="http://schemas.microsoft.com/office/drawing/2014/main" id="{57BA816F-E6D7-414E-B996-952096D39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7" y="2304312"/>
            <a:ext cx="3251540" cy="2272505"/>
          </a:xfrm>
          <a:prstGeom prst="rect">
            <a:avLst/>
          </a:prstGeom>
        </p:spPr>
      </p:pic>
      <p:grpSp>
        <p:nvGrpSpPr>
          <p:cNvPr id="19" name="组合 18">
            <a:extLst>
              <a:ext uri="{FF2B5EF4-FFF2-40B4-BE49-F238E27FC236}">
                <a16:creationId xmlns:a16="http://schemas.microsoft.com/office/drawing/2014/main" id="{A3082E78-C33B-4D47-9627-A430BB926E99}"/>
              </a:ext>
            </a:extLst>
          </p:cNvPr>
          <p:cNvGrpSpPr/>
          <p:nvPr/>
        </p:nvGrpSpPr>
        <p:grpSpPr>
          <a:xfrm>
            <a:off x="446524" y="5024774"/>
            <a:ext cx="4904640" cy="1469811"/>
            <a:chOff x="6280006" y="1162995"/>
            <a:chExt cx="4904640" cy="146981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5246E435-2245-4819-89F5-B1B56EF26ECC}"/>
                </a:ext>
              </a:extLst>
            </p:cNvPr>
            <p:cNvGrpSpPr/>
            <p:nvPr/>
          </p:nvGrpSpPr>
          <p:grpSpPr>
            <a:xfrm>
              <a:off x="6280006" y="1180185"/>
              <a:ext cx="2416027" cy="1420820"/>
              <a:chOff x="170459" y="3406966"/>
              <a:chExt cx="2416027" cy="1420820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62520B7-DA87-4743-91A5-8A2A9EDCF0B6}"/>
                  </a:ext>
                </a:extLst>
              </p:cNvPr>
              <p:cNvSpPr txBox="1"/>
              <p:nvPr/>
            </p:nvSpPr>
            <p:spPr>
              <a:xfrm>
                <a:off x="170459" y="3406966"/>
                <a:ext cx="2416027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Scenario 1: 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Good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sidelink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(UE 1 &lt;--&gt; UE 2)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Good up/down-link  (UE 1 &lt;--&gt;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3). Good up/down-link (UE 2 &lt;--&gt;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4). Limited computation at UE#1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5). Sufficient computation at UE#2</a:t>
                </a:r>
              </a:p>
              <a:p>
                <a:pPr algn="just"/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FE612A8-E709-4D8F-A62E-FEA52B1F6902}"/>
                  </a:ext>
                </a:extLst>
              </p:cNvPr>
              <p:cNvSpPr txBox="1"/>
              <p:nvPr/>
            </p:nvSpPr>
            <p:spPr>
              <a:xfrm>
                <a:off x="170459" y="4427676"/>
                <a:ext cx="20625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Service flow: 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UE#1  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UE#2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gNB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UE#1</a:t>
                </a:r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54C8401-1F82-4279-B602-BD8B1164C9BC}"/>
                </a:ext>
              </a:extLst>
            </p:cNvPr>
            <p:cNvSpPr/>
            <p:nvPr/>
          </p:nvSpPr>
          <p:spPr>
            <a:xfrm>
              <a:off x="6313727" y="1162995"/>
              <a:ext cx="4870919" cy="1469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图片 8" descr="图示&#10;&#10;描述已自动生成">
              <a:extLst>
                <a:ext uri="{FF2B5EF4-FFF2-40B4-BE49-F238E27FC236}">
                  <a16:creationId xmlns:a16="http://schemas.microsoft.com/office/drawing/2014/main" id="{815A22AC-5465-4E40-A513-228FBBC72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6940" y="1250693"/>
              <a:ext cx="2385029" cy="1294414"/>
            </a:xfrm>
            <a:prstGeom prst="rect">
              <a:avLst/>
            </a:prstGeom>
          </p:spPr>
        </p:pic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D1D98A2-4E94-4AC4-B613-D0F93A672705}"/>
              </a:ext>
            </a:extLst>
          </p:cNvPr>
          <p:cNvGrpSpPr/>
          <p:nvPr/>
        </p:nvGrpSpPr>
        <p:grpSpPr>
          <a:xfrm>
            <a:off x="6700552" y="912186"/>
            <a:ext cx="4732580" cy="1469811"/>
            <a:chOff x="6928408" y="938342"/>
            <a:chExt cx="4773792" cy="146981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C201E6-6B19-4E2A-8E8B-4D55051A2A2D}"/>
                </a:ext>
              </a:extLst>
            </p:cNvPr>
            <p:cNvGrpSpPr/>
            <p:nvPr/>
          </p:nvGrpSpPr>
          <p:grpSpPr>
            <a:xfrm>
              <a:off x="6928408" y="952074"/>
              <a:ext cx="2602424" cy="1453877"/>
              <a:chOff x="2818579" y="3528683"/>
              <a:chExt cx="2602424" cy="1453877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6110F75-261B-4A2E-9368-D6415E7F551B}"/>
                  </a:ext>
                </a:extLst>
              </p:cNvPr>
              <p:cNvSpPr txBox="1"/>
              <p:nvPr/>
            </p:nvSpPr>
            <p:spPr>
              <a:xfrm>
                <a:off x="2831638" y="3528683"/>
                <a:ext cx="2589365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000" b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Scenario 2:</a:t>
                </a:r>
                <a:endPara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1). Good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sidelink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(UE 1 &lt;--&gt; UE 2)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2). Good up/down-link  (UE 1 &lt;--&gt;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3). Bad up/down-link (UE 2 &lt;--&gt;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gNB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4). Limited computation at UE#1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5). Sufficient computation at UE#2</a:t>
                </a:r>
              </a:p>
              <a:p>
                <a:pPr algn="just"/>
                <a:endPara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44C014-02E2-4119-B90C-D51FB2113E53}"/>
                  </a:ext>
                </a:extLst>
              </p:cNvPr>
              <p:cNvSpPr txBox="1"/>
              <p:nvPr/>
            </p:nvSpPr>
            <p:spPr>
              <a:xfrm>
                <a:off x="2818579" y="4582450"/>
                <a:ext cx="258936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Service flow: </a:t>
                </a:r>
              </a:p>
              <a:p>
                <a:pPr algn="just"/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UE#1  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UE#2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UE#1 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altLang="zh-CN" sz="1000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gNB</a:t>
                </a:r>
                <a:r>
                  <a:rPr lang="en-US" altLang="zh-CN" sz="1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 UE#1</a:t>
                </a:r>
              </a:p>
            </p:txBody>
          </p:sp>
        </p:grp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72F2758-2A6C-485C-9A90-E81F5BD6AE5A}"/>
                </a:ext>
              </a:extLst>
            </p:cNvPr>
            <p:cNvSpPr/>
            <p:nvPr/>
          </p:nvSpPr>
          <p:spPr>
            <a:xfrm>
              <a:off x="6972089" y="938342"/>
              <a:ext cx="4730111" cy="1469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图片 10" descr="手机屏幕的截图&#10;&#10;中度可信度描述已自动生成">
              <a:extLst>
                <a:ext uri="{FF2B5EF4-FFF2-40B4-BE49-F238E27FC236}">
                  <a16:creationId xmlns:a16="http://schemas.microsoft.com/office/drawing/2014/main" id="{F2465DD0-70A6-4C5B-8001-47E190939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9644" y="1004900"/>
              <a:ext cx="2367938" cy="1336694"/>
            </a:xfrm>
            <a:prstGeom prst="rect">
              <a:avLst/>
            </a:prstGeom>
          </p:spPr>
        </p:pic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D6A4A8FC-FFEC-4EE2-B7ED-93920AF418BB}"/>
              </a:ext>
            </a:extLst>
          </p:cNvPr>
          <p:cNvGrpSpPr/>
          <p:nvPr/>
        </p:nvGrpSpPr>
        <p:grpSpPr>
          <a:xfrm>
            <a:off x="6700552" y="2468577"/>
            <a:ext cx="4678599" cy="1469811"/>
            <a:chOff x="6939359" y="2741701"/>
            <a:chExt cx="4678599" cy="146981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3DF35DD-FC4E-442C-BEE0-BD8619351C55}"/>
                </a:ext>
              </a:extLst>
            </p:cNvPr>
            <p:cNvSpPr txBox="1"/>
            <p:nvPr/>
          </p:nvSpPr>
          <p:spPr>
            <a:xfrm>
              <a:off x="6973080" y="2741701"/>
              <a:ext cx="2450763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Scenario 3:</a:t>
              </a:r>
              <a:endPara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1). Good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sidelink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(UE 1 &lt;--&gt; UE 2)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2). Bad up/down-link  (UE 1 &lt;--&gt;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3). Good up/down-link (UE 2 &lt;--&gt;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4). Limited computation at UE#1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5). Sufficient computation at UE#2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870707D5-3F95-4518-B222-952798B78E71}"/>
                </a:ext>
              </a:extLst>
            </p:cNvPr>
            <p:cNvSpPr txBox="1"/>
            <p:nvPr/>
          </p:nvSpPr>
          <p:spPr>
            <a:xfrm>
              <a:off x="6939359" y="3770660"/>
              <a:ext cx="25893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Service flow: 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UE#1  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UE#2 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gNB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 UE#2 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UE#1 </a:t>
              </a:r>
              <a:endPara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62488C0-4E16-4FB0-B463-C5D54EC79335}"/>
                </a:ext>
              </a:extLst>
            </p:cNvPr>
            <p:cNvSpPr/>
            <p:nvPr/>
          </p:nvSpPr>
          <p:spPr>
            <a:xfrm>
              <a:off x="6958515" y="2741701"/>
              <a:ext cx="4659443" cy="1469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图片 13" descr="图示&#10;&#10;描述已自动生成">
              <a:extLst>
                <a:ext uri="{FF2B5EF4-FFF2-40B4-BE49-F238E27FC236}">
                  <a16:creationId xmlns:a16="http://schemas.microsoft.com/office/drawing/2014/main" id="{89D1D80F-E6C6-49C1-AD9B-C06909A2C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9647" y="2826522"/>
              <a:ext cx="2281874" cy="1315219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6D92F47-BA37-4CDC-91E1-8CF6C2BA9E3A}"/>
              </a:ext>
            </a:extLst>
          </p:cNvPr>
          <p:cNvGrpSpPr/>
          <p:nvPr/>
        </p:nvGrpSpPr>
        <p:grpSpPr>
          <a:xfrm>
            <a:off x="1940073" y="2583442"/>
            <a:ext cx="3619475" cy="505800"/>
            <a:chOff x="1938219" y="3116757"/>
            <a:chExt cx="3619475" cy="505800"/>
          </a:xfrm>
        </p:grpSpPr>
        <p:sp>
          <p:nvSpPr>
            <p:cNvPr id="18" name="Title 1">
              <a:extLst>
                <a:ext uri="{FF2B5EF4-FFF2-40B4-BE49-F238E27FC236}">
                  <a16:creationId xmlns:a16="http://schemas.microsoft.com/office/drawing/2014/main" id="{A6E82257-F147-4793-81DB-058AFBD72F5E}"/>
                </a:ext>
              </a:extLst>
            </p:cNvPr>
            <p:cNvSpPr txBox="1">
              <a:spLocks/>
            </p:cNvSpPr>
            <p:nvPr/>
          </p:nvSpPr>
          <p:spPr>
            <a:xfrm>
              <a:off x="1938219" y="3116757"/>
              <a:ext cx="1107335" cy="3802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3668" rtl="0" eaLnBrk="1" latinLnBrk="0" hangingPunct="1">
                <a:spcBef>
                  <a:spcPct val="0"/>
                </a:spcBef>
                <a:buNone/>
                <a:defRPr kumimoji="1" sz="3198" kern="1200">
                  <a:solidFill>
                    <a:schemeClr val="tx1"/>
                  </a:solidFill>
                  <a:latin typeface="+mn-lt"/>
                  <a:ea typeface="+mj-ea"/>
                  <a:cs typeface="+mj-cs"/>
                </a:defRPr>
              </a:lvl1pPr>
            </a:lstStyle>
            <a:p>
              <a:r>
                <a:rPr lang="en-US" sz="1400" b="1" dirty="0"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rPr>
                <a:t>Problem: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8B287EC-97A1-4EEB-8BD6-DBEF9FCF86FA}"/>
                </a:ext>
              </a:extLst>
            </p:cNvPr>
            <p:cNvSpPr txBox="1"/>
            <p:nvPr/>
          </p:nvSpPr>
          <p:spPr>
            <a:xfrm>
              <a:off x="2847467" y="3160892"/>
              <a:ext cx="27102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Guarantee the service when UE with limited computational capabilities</a:t>
              </a:r>
              <a:endPara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1089852F-0AC3-4333-973F-580CC04DF449}"/>
              </a:ext>
            </a:extLst>
          </p:cNvPr>
          <p:cNvGrpSpPr/>
          <p:nvPr/>
        </p:nvGrpSpPr>
        <p:grpSpPr>
          <a:xfrm>
            <a:off x="6710031" y="4051373"/>
            <a:ext cx="4890075" cy="1469811"/>
            <a:chOff x="6939359" y="2741701"/>
            <a:chExt cx="4890075" cy="1469811"/>
          </a:xfrm>
        </p:grpSpPr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E65CF62-64EA-428C-A394-AA0516865E18}"/>
                </a:ext>
              </a:extLst>
            </p:cNvPr>
            <p:cNvSpPr txBox="1"/>
            <p:nvPr/>
          </p:nvSpPr>
          <p:spPr>
            <a:xfrm>
              <a:off x="6973080" y="2741701"/>
              <a:ext cx="267479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Scenario 4:</a:t>
              </a:r>
              <a:endParaRPr lang="en-US" altLang="zh-CN" sz="1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1). Good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sidelink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(UE 1 &lt;--&gt; UE 2)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2). Bad up/down-link  (UE 1 &lt;--&gt;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3). Good up/down-link (UE 2 &lt;--&gt;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gNB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4). Sufficient computation at UE#1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5). Sufficient or limited computation at UE#2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6D9D6E8-0AE7-4D0D-840C-DF37D62B1BA7}"/>
                </a:ext>
              </a:extLst>
            </p:cNvPr>
            <p:cNvSpPr txBox="1"/>
            <p:nvPr/>
          </p:nvSpPr>
          <p:spPr>
            <a:xfrm>
              <a:off x="6939359" y="3770660"/>
              <a:ext cx="258936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Service flow: </a:t>
              </a:r>
            </a:p>
            <a:p>
              <a:pPr algn="just"/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UE#1  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UE#2 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</a:t>
              </a:r>
              <a:r>
                <a:rPr lang="en-US" altLang="zh-CN" sz="1000" dirty="0" err="1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gNB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  UE#2  </a:t>
              </a:r>
              <a:r>
                <a:rPr lang="en-US" altLang="zh-CN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UE#1 </a:t>
              </a:r>
              <a:endPara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5C04341-866F-4B73-A47C-8CEFFD674DBC}"/>
                </a:ext>
              </a:extLst>
            </p:cNvPr>
            <p:cNvSpPr/>
            <p:nvPr/>
          </p:nvSpPr>
          <p:spPr>
            <a:xfrm>
              <a:off x="6958515" y="2741701"/>
              <a:ext cx="4870919" cy="14698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1" name="图片 40" descr="图示&#10;&#10;描述已自动生成">
            <a:extLst>
              <a:ext uri="{FF2B5EF4-FFF2-40B4-BE49-F238E27FC236}">
                <a16:creationId xmlns:a16="http://schemas.microsoft.com/office/drawing/2014/main" id="{00F23E2F-7B67-4356-A769-5720E728CF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121" y="4108857"/>
            <a:ext cx="2279840" cy="135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18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378</Words>
  <Application>Microsoft Office PowerPoint</Application>
  <PresentationFormat>宽屏</PresentationFormat>
  <Paragraphs>43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D2D-aided model splitting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Zheng, Ce</dc:creator>
  <cp:lastModifiedBy>Zheng, Ce</cp:lastModifiedBy>
  <cp:revision>94</cp:revision>
  <dcterms:created xsi:type="dcterms:W3CDTF">2022-11-19T13:38:21Z</dcterms:created>
  <dcterms:modified xsi:type="dcterms:W3CDTF">2022-11-30T12:06:28Z</dcterms:modified>
</cp:coreProperties>
</file>