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141169155" r:id="rId3"/>
    <p:sldId id="141169156" r:id="rId4"/>
    <p:sldId id="272" r:id="rId5"/>
    <p:sldId id="141169157" r:id="rId6"/>
    <p:sldId id="284" r:id="rId7"/>
    <p:sldId id="285" r:id="rId8"/>
    <p:sldId id="286" r:id="rId9"/>
    <p:sldId id="287" r:id="rId10"/>
    <p:sldId id="288" r:id="rId11"/>
    <p:sldId id="141169158" r:id="rId12"/>
    <p:sldId id="141169159" r:id="rId13"/>
    <p:sldId id="141169160" r:id="rId14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, Ce" initials="ZC" lastIdx="5" clrIdx="0">
    <p:extLst>
      <p:ext uri="{19B8F6BF-5375-455C-9EA6-DF929625EA0E}">
        <p15:presenceInfo xmlns:p15="http://schemas.microsoft.com/office/powerpoint/2012/main" userId="S::Ce.Zheng@sony.com::cb1582da-de04-4972-9be0-d65f1b9cc6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82" autoAdjust="0"/>
    <p:restoredTop sz="96357" autoAdjust="0"/>
  </p:normalViewPr>
  <p:slideViewPr>
    <p:cSldViewPr snapToGrid="0">
      <p:cViewPr varScale="1">
        <p:scale>
          <a:sx n="85" d="100"/>
          <a:sy n="85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66733" cy="4697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08706" y="1"/>
            <a:ext cx="3066733" cy="4697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5B314-5ABD-4F0B-B461-B8BA6A93A872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69988"/>
            <a:ext cx="561657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7708" y="4505981"/>
            <a:ext cx="5661660" cy="36867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8893297"/>
            <a:ext cx="3066733" cy="4697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08706" y="8893297"/>
            <a:ext cx="3066733" cy="4697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301A7-CB7B-4C53-9F35-A85A08552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5E182-FFC2-4D7F-BCCF-CEDD62297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0A1607-26E3-493C-8E10-467F457DF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F4559-5ECC-4BC6-A29D-DB6EDC76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E7D6-9568-406B-A47B-C9B4589A9A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5997D-7BD3-4579-A0D6-56A149DE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E1525-6DE3-4630-BA9D-A8CF7FD3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393-EDAC-497F-931A-35287721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0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55C2E-2CA2-44FB-9F00-E3069A6C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69CC02-4FCE-4004-B970-F23D7D1A0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C1334-6D62-4FA8-ADBE-ABBF1EE3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E7D6-9568-406B-A47B-C9B4589A9A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EB2ED-1C6B-4D84-920D-BD42238D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7AC2-FB43-49E3-B99E-F6A3E24B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393-EDAC-497F-931A-35287721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D00030-FF38-4F46-903B-D92C322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EF05F-8AB1-476F-9CF8-3A1A3CE37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13254-6CF8-433A-A412-C7816ABF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E7D6-9568-406B-A47B-C9B4589A9A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26CC7-54C5-45C7-A317-86ACF174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7736E-DE33-4111-AB32-A568CE09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393-EDAC-497F-931A-35287721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7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3EDAD-D539-4A99-84C3-5FF297E1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7DD07-8E58-489F-A8CF-F280B85E2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7F069-15C6-44E9-9A3E-38F5B3C8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E7D6-9568-406B-A47B-C9B4589A9A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E048D-E57D-4440-905B-269DA8E5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EE40C-7536-47DA-B09A-8F9F1C5B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393-EDAC-497F-931A-35287721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EA12E-3872-4241-BF9D-2E653984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0C002-DFEB-4012-BE20-2DB0D086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95C322-7713-417C-8B83-4C548E44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E7D6-9568-406B-A47B-C9B4589A9A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2926E-38F1-4414-BECE-51D5913F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4619A-3702-4ABF-80EB-E94D9689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393-EDAC-497F-931A-35287721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5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CB6D3-3582-48BA-B140-7CD6DCEB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E93F6B-9B03-4E29-A013-795AA606D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A25131-6B0C-4C8E-966B-DE8AB24FD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669A9E-E8FD-40AB-8B36-BB0280F3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E7D6-9568-406B-A47B-C9B4589A9A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73BFE0-7499-4AEB-BC3F-FAB22299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E812DE-FF9A-4C3A-8BFC-9D4E98D8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393-EDAC-497F-931A-35287721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3A40-DB58-4F85-A25D-C044EAA3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88348-196B-48BE-BECD-68C14016B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A4EB76-7602-44F8-BB69-D2082B4A2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8FDF37-6100-4AB3-879A-3D2727430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E4010D-4044-485A-8C04-6D61042A7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09EA8B-E579-406B-AD8C-C2BC22E6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E7D6-9568-406B-A47B-C9B4589A9A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D3A223-D3B0-42FC-9035-10A9B18D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C47E52-5D65-4ACF-A5E5-CD92F2B3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393-EDAC-497F-931A-35287721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1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F685F-560A-4CE7-8197-D4A69437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56C11D-4894-4631-8237-03238D66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E7D6-9568-406B-A47B-C9B4589A9A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5BA39F-D37A-4360-8946-9CC2B53E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BC31D3-5E99-4A09-A83E-EA634B70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393-EDAC-497F-931A-35287721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6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F3AE16-BDD5-4B55-A3FC-AF10ED76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E7D6-9568-406B-A47B-C9B4589A9A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D04488-10B1-4B56-9E3D-141D14B6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2A224A-6326-40A9-86B2-8FD114E9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393-EDAC-497F-931A-35287721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2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B2B6E-BA64-4D77-90F0-3A5F53C2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45549-2DB8-468A-BD6C-51CABEA78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52BC16-C7DD-4856-88E7-CCE80F473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6EE29-9178-4B83-BF3E-AF51C169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E7D6-9568-406B-A47B-C9B4589A9A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49434-2825-4EFD-AA3A-9AB7CC99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336B7-5A79-44EA-8C2C-1C9ACF18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393-EDAC-497F-931A-35287721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0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37266-E80F-4252-B870-702F14CE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E30BF3-B597-4534-9EBA-F7C24A231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56C86-EB5D-462E-9C6D-86BFB2AE8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C30046-22BE-43A5-899F-1BAB5244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E7D6-9568-406B-A47B-C9B4589A9A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DB72A2-EC68-40D6-BD2A-FA31A462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C2D48-43DF-4B16-977C-90C5EEDC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393-EDAC-497F-931A-35287721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935183-3012-4061-8694-706D64FD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2C329-D0C6-48EB-B0A8-CFA63D37E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156C6-255D-44BB-A21A-49D0B9B4C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E7D6-9568-406B-A47B-C9B4589A9ADE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E3852-B3CD-47C8-AADF-C51F0FEAD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0E0B3-51CF-4A76-9EBF-D31F4B11C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5393-EDAC-497F-931A-35287721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2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 descr="See the source image">
            <a:extLst>
              <a:ext uri="{FF2B5EF4-FFF2-40B4-BE49-F238E27FC236}">
                <a16:creationId xmlns:a16="http://schemas.microsoft.com/office/drawing/2014/main" id="{99551EBA-E3FC-4050-84ED-1C38826324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603250"/>
            <a:ext cx="7169150" cy="41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D7D7472D-E029-4D22-856F-DA68C2146B47}"/>
              </a:ext>
            </a:extLst>
          </p:cNvPr>
          <p:cNvSpPr txBox="1"/>
          <p:nvPr/>
        </p:nvSpPr>
        <p:spPr>
          <a:xfrm>
            <a:off x="495300" y="6445629"/>
            <a:ext cx="518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 </a:t>
            </a:r>
            <a:r>
              <a:rPr lang="zh-CN" altLang="en-US" dirty="0"/>
              <a:t>来源于网络，其他的图均为原创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8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C780132-CA25-43F5-AF63-FCAEF132DFD5}"/>
              </a:ext>
            </a:extLst>
          </p:cNvPr>
          <p:cNvGrpSpPr/>
          <p:nvPr/>
        </p:nvGrpSpPr>
        <p:grpSpPr>
          <a:xfrm>
            <a:off x="398875" y="1776258"/>
            <a:ext cx="10645643" cy="3551116"/>
            <a:chOff x="398875" y="1776258"/>
            <a:chExt cx="10645643" cy="355111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7C13CE0-305A-4AE7-907D-5FC269849148}"/>
                </a:ext>
              </a:extLst>
            </p:cNvPr>
            <p:cNvCxnSpPr>
              <a:cxnSpLocks/>
            </p:cNvCxnSpPr>
            <p:nvPr/>
          </p:nvCxnSpPr>
          <p:spPr>
            <a:xfrm>
              <a:off x="416024" y="3348623"/>
              <a:ext cx="10628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7443B5E-B86A-4B74-91BA-0E98D8FCA9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6024" y="2229678"/>
              <a:ext cx="0" cy="299830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BF4D110-8069-478D-8B83-91D540AAC1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53420" y="2922104"/>
              <a:ext cx="0" cy="7768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F3EBAB6-5774-4AFF-8BF4-E832AA13C761}"/>
                    </a:ext>
                  </a:extLst>
                </p:cNvPr>
                <p:cNvSpPr txBox="1"/>
                <p:nvPr/>
              </p:nvSpPr>
              <p:spPr>
                <a:xfrm>
                  <a:off x="595165" y="3329611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F3EBAB6-5774-4AFF-8BF4-E832AA13C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65" y="3329611"/>
                  <a:ext cx="3776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BE5EFB0-D5EA-43F9-99E5-FB2F28EAB0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68087" y="2922104"/>
              <a:ext cx="0" cy="11032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F283E41-8D66-4220-9698-E3C6050EC791}"/>
                    </a:ext>
                  </a:extLst>
                </p:cNvPr>
                <p:cNvSpPr txBox="1"/>
                <p:nvPr/>
              </p:nvSpPr>
              <p:spPr>
                <a:xfrm>
                  <a:off x="1701728" y="3332926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F283E41-8D66-4220-9698-E3C6050EC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728" y="3332926"/>
                  <a:ext cx="3776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B91E72C-5520-4C6D-ACBB-F7B77BB79E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1318" y="2922104"/>
              <a:ext cx="0" cy="16995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72A956D-D0C9-4765-953A-90BF7CB15D55}"/>
                    </a:ext>
                  </a:extLst>
                </p:cNvPr>
                <p:cNvSpPr txBox="1"/>
                <p:nvPr/>
              </p:nvSpPr>
              <p:spPr>
                <a:xfrm>
                  <a:off x="2379243" y="4141805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72A956D-D0C9-4765-953A-90BF7CB15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243" y="4141805"/>
                  <a:ext cx="37768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CB9C7FC-D55F-43F4-B6C0-ADF8AC18591F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2756930" y="4326471"/>
              <a:ext cx="2004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1937877-0207-4DEF-964B-4FB041C08F99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424544" y="4326471"/>
              <a:ext cx="1954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14514FC-9A76-4266-B875-713F3ECA6A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13101" y="2922104"/>
              <a:ext cx="0" cy="240527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9893FF5-03B5-42EA-9260-26D00DCA9193}"/>
                    </a:ext>
                  </a:extLst>
                </p:cNvPr>
                <p:cNvSpPr txBox="1"/>
                <p:nvPr/>
              </p:nvSpPr>
              <p:spPr>
                <a:xfrm>
                  <a:off x="7148365" y="4138996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9893FF5-03B5-42EA-9260-26D00DCA9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365" y="4138996"/>
                  <a:ext cx="37768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323237A-7F53-46F4-A626-C64F468BA98B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7526052" y="4323662"/>
              <a:ext cx="23870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34B380B-9718-476D-B6FF-25E7F82218D5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4761318" y="4323662"/>
              <a:ext cx="2387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5E220CFB-8E13-4219-B52B-F41392F695B7}"/>
                </a:ext>
              </a:extLst>
            </p:cNvPr>
            <p:cNvCxnSpPr>
              <a:cxnSpLocks/>
            </p:cNvCxnSpPr>
            <p:nvPr/>
          </p:nvCxnSpPr>
          <p:spPr>
            <a:xfrm>
              <a:off x="1890571" y="3840253"/>
              <a:ext cx="671606" cy="2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9485B598-7F75-453D-A204-85974EE00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828" y="3842766"/>
              <a:ext cx="711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237514C6-BCB3-4994-8DFB-F07F81E2D50F}"/>
                    </a:ext>
                  </a:extLst>
                </p:cNvPr>
                <p:cNvSpPr txBox="1"/>
                <p:nvPr/>
              </p:nvSpPr>
              <p:spPr>
                <a:xfrm>
                  <a:off x="1218741" y="3655587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237514C6-BCB3-4994-8DFB-F07F81E2D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41" y="3655587"/>
                  <a:ext cx="37768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9032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09FEFED8-8D0F-4F7E-9A75-AFAC749C0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545" y="4826741"/>
              <a:ext cx="42369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9583A7F0-D603-46BB-8281-6C81B40DF697}"/>
                </a:ext>
              </a:extLst>
            </p:cNvPr>
            <p:cNvCxnSpPr>
              <a:cxnSpLocks/>
            </p:cNvCxnSpPr>
            <p:nvPr/>
          </p:nvCxnSpPr>
          <p:spPr>
            <a:xfrm>
              <a:off x="5635487" y="4823932"/>
              <a:ext cx="4277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9A9806F-075A-4AA8-A925-7607EF3BE43B}"/>
                    </a:ext>
                  </a:extLst>
                </p:cNvPr>
                <p:cNvSpPr txBox="1"/>
                <p:nvPr/>
              </p:nvSpPr>
              <p:spPr>
                <a:xfrm>
                  <a:off x="4797288" y="4639266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9A9806F-075A-4AA8-A925-7607EF3B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288" y="4639266"/>
                  <a:ext cx="37768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025113F-98C1-4DE7-A2AE-E9BD18FE45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893" y="2580390"/>
              <a:ext cx="57433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22E06ED-0485-4EA5-A5F8-4FD91F8C46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6232" y="2239617"/>
              <a:ext cx="0" cy="113496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021CF95-B13D-46E3-A2B9-3AFBC08E2050}"/>
                    </a:ext>
                  </a:extLst>
                </p:cNvPr>
                <p:cNvSpPr txBox="1"/>
                <p:nvPr/>
              </p:nvSpPr>
              <p:spPr>
                <a:xfrm>
                  <a:off x="398875" y="1776258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𝑠𝑒𝑟𝑣𝑒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021CF95-B13D-46E3-A2B9-3AFBC08E2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75" y="1776258"/>
                  <a:ext cx="37768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838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BC9A41B-DCF6-43E1-AEA3-D5BF04126543}"/>
                </a:ext>
              </a:extLst>
            </p:cNvPr>
            <p:cNvSpPr txBox="1"/>
            <p:nvPr/>
          </p:nvSpPr>
          <p:spPr>
            <a:xfrm>
              <a:off x="1942836" y="1947737"/>
              <a:ext cx="2174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Handover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9AD8D28-42FE-4EB0-886E-65ADAFD0F24E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 flipH="1">
              <a:off x="595165" y="2317069"/>
              <a:ext cx="2434704" cy="911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66F9EAFF-A8C2-4220-8485-D9AB0E0DE559}"/>
              </a:ext>
            </a:extLst>
          </p:cNvPr>
          <p:cNvSpPr txBox="1"/>
          <p:nvPr/>
        </p:nvSpPr>
        <p:spPr>
          <a:xfrm>
            <a:off x="495300" y="6445629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7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15B6B03-87C2-4FB6-ABA0-A0F75A2B20EB}"/>
              </a:ext>
            </a:extLst>
          </p:cNvPr>
          <p:cNvGrpSpPr/>
          <p:nvPr/>
        </p:nvGrpSpPr>
        <p:grpSpPr>
          <a:xfrm>
            <a:off x="416024" y="1880970"/>
            <a:ext cx="10628494" cy="3446404"/>
            <a:chOff x="416024" y="1880970"/>
            <a:chExt cx="10628494" cy="3446404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7C13CE0-305A-4AE7-907D-5FC269849148}"/>
                </a:ext>
              </a:extLst>
            </p:cNvPr>
            <p:cNvCxnSpPr>
              <a:cxnSpLocks/>
            </p:cNvCxnSpPr>
            <p:nvPr/>
          </p:nvCxnSpPr>
          <p:spPr>
            <a:xfrm>
              <a:off x="416024" y="3348623"/>
              <a:ext cx="10628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7443B5E-B86A-4B74-91BA-0E98D8FCA9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6024" y="2229678"/>
              <a:ext cx="0" cy="299830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B91E72C-5520-4C6D-ACBB-F7B77BB79E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1318" y="2922104"/>
              <a:ext cx="0" cy="16995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72A956D-D0C9-4765-953A-90BF7CB15D55}"/>
                    </a:ext>
                  </a:extLst>
                </p:cNvPr>
                <p:cNvSpPr txBox="1"/>
                <p:nvPr/>
              </p:nvSpPr>
              <p:spPr>
                <a:xfrm>
                  <a:off x="2379243" y="4141805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72A956D-D0C9-4765-953A-90BF7CB15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243" y="4141805"/>
                  <a:ext cx="3776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CB9C7FC-D55F-43F4-B6C0-ADF8AC18591F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2756930" y="4326471"/>
              <a:ext cx="2004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1937877-0207-4DEF-964B-4FB041C08F99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424544" y="4326471"/>
              <a:ext cx="1954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14514FC-9A76-4266-B875-713F3ECA6A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13101" y="2922104"/>
              <a:ext cx="0" cy="240527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9893FF5-03B5-42EA-9260-26D00DCA9193}"/>
                    </a:ext>
                  </a:extLst>
                </p:cNvPr>
                <p:cNvSpPr txBox="1"/>
                <p:nvPr/>
              </p:nvSpPr>
              <p:spPr>
                <a:xfrm>
                  <a:off x="7148365" y="4138996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9893FF5-03B5-42EA-9260-26D00DCA9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365" y="4138996"/>
                  <a:ext cx="3776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323237A-7F53-46F4-A626-C64F468BA98B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7526052" y="4323662"/>
              <a:ext cx="23870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34B380B-9718-476D-B6FF-25E7F82218D5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4761318" y="4323662"/>
              <a:ext cx="2387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09FEFED8-8D0F-4F7E-9A75-AFAC749C0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545" y="4826741"/>
              <a:ext cx="42369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9583A7F0-D603-46BB-8281-6C81B40DF697}"/>
                </a:ext>
              </a:extLst>
            </p:cNvPr>
            <p:cNvCxnSpPr>
              <a:cxnSpLocks/>
            </p:cNvCxnSpPr>
            <p:nvPr/>
          </p:nvCxnSpPr>
          <p:spPr>
            <a:xfrm>
              <a:off x="5635487" y="4823932"/>
              <a:ext cx="4277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9A9806F-075A-4AA8-A925-7607EF3BE43B}"/>
                    </a:ext>
                  </a:extLst>
                </p:cNvPr>
                <p:cNvSpPr txBox="1"/>
                <p:nvPr/>
              </p:nvSpPr>
              <p:spPr>
                <a:xfrm>
                  <a:off x="4797288" y="4639266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9A9806F-075A-4AA8-A925-7607EF3B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288" y="4639266"/>
                  <a:ext cx="37768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025113F-98C1-4DE7-A2AE-E9BD18FE45ED}"/>
                </a:ext>
              </a:extLst>
            </p:cNvPr>
            <p:cNvCxnSpPr>
              <a:cxnSpLocks/>
              <a:stCxn id="102" idx="1"/>
            </p:cNvCxnSpPr>
            <p:nvPr/>
          </p:nvCxnSpPr>
          <p:spPr>
            <a:xfrm flipH="1">
              <a:off x="424544" y="2580390"/>
              <a:ext cx="4720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270B7EB8-C0AA-4150-9CB3-37C88966C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570697"/>
              <a:ext cx="4476397" cy="4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22E06ED-0485-4EA5-A5F8-4FD91F8C46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572397" y="2229678"/>
              <a:ext cx="13727" cy="111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021CF95-B13D-46E3-A2B9-3AFBC08E2050}"/>
                    </a:ext>
                  </a:extLst>
                </p:cNvPr>
                <p:cNvSpPr txBox="1"/>
                <p:nvPr/>
              </p:nvSpPr>
              <p:spPr>
                <a:xfrm>
                  <a:off x="5145394" y="2395724"/>
                  <a:ext cx="7922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𝑠𝑒𝑟𝑣𝑒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021CF95-B13D-46E3-A2B9-3AFBC08E2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394" y="2395724"/>
                  <a:ext cx="79226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8BC9A41B-DCF6-43E1-AEA3-D5BF04126543}"/>
                    </a:ext>
                  </a:extLst>
                </p:cNvPr>
                <p:cNvSpPr txBox="1"/>
                <p:nvPr/>
              </p:nvSpPr>
              <p:spPr>
                <a:xfrm>
                  <a:off x="3900892" y="1880970"/>
                  <a:ext cx="33649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 handover before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is over </a:t>
                  </a: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8BC9A41B-DCF6-43E1-AEA3-D5BF04126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892" y="1880970"/>
                  <a:ext cx="336491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43" t="-10000" r="-217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89B044F6-FE71-4AB7-AE76-32264CA7FD22}"/>
              </a:ext>
            </a:extLst>
          </p:cNvPr>
          <p:cNvSpPr txBox="1"/>
          <p:nvPr/>
        </p:nvSpPr>
        <p:spPr>
          <a:xfrm>
            <a:off x="495300" y="6445629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E4D12EA-5E2E-48D3-9B07-1D8687825BC2}"/>
              </a:ext>
            </a:extLst>
          </p:cNvPr>
          <p:cNvGrpSpPr/>
          <p:nvPr/>
        </p:nvGrpSpPr>
        <p:grpSpPr>
          <a:xfrm>
            <a:off x="416024" y="1830237"/>
            <a:ext cx="10628494" cy="3497137"/>
            <a:chOff x="416024" y="1830237"/>
            <a:chExt cx="10628494" cy="3497137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7C13CE0-305A-4AE7-907D-5FC269849148}"/>
                </a:ext>
              </a:extLst>
            </p:cNvPr>
            <p:cNvCxnSpPr>
              <a:cxnSpLocks/>
            </p:cNvCxnSpPr>
            <p:nvPr/>
          </p:nvCxnSpPr>
          <p:spPr>
            <a:xfrm>
              <a:off x="416024" y="3348623"/>
              <a:ext cx="10628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7443B5E-B86A-4B74-91BA-0E98D8FCA9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6024" y="2229678"/>
              <a:ext cx="0" cy="299830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B91E72C-5520-4C6D-ACBB-F7B77BB79E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1318" y="2922104"/>
              <a:ext cx="0" cy="16995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72A956D-D0C9-4765-953A-90BF7CB15D55}"/>
                    </a:ext>
                  </a:extLst>
                </p:cNvPr>
                <p:cNvSpPr txBox="1"/>
                <p:nvPr/>
              </p:nvSpPr>
              <p:spPr>
                <a:xfrm>
                  <a:off x="2379243" y="4141805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72A956D-D0C9-4765-953A-90BF7CB15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243" y="4141805"/>
                  <a:ext cx="3776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CB9C7FC-D55F-43F4-B6C0-ADF8AC18591F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2756930" y="4326471"/>
              <a:ext cx="2004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1937877-0207-4DEF-964B-4FB041C08F99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424544" y="4326471"/>
              <a:ext cx="1954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14514FC-9A76-4266-B875-713F3ECA6A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13101" y="2922104"/>
              <a:ext cx="0" cy="240527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9893FF5-03B5-42EA-9260-26D00DCA9193}"/>
                    </a:ext>
                  </a:extLst>
                </p:cNvPr>
                <p:cNvSpPr txBox="1"/>
                <p:nvPr/>
              </p:nvSpPr>
              <p:spPr>
                <a:xfrm>
                  <a:off x="7148365" y="4138996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9893FF5-03B5-42EA-9260-26D00DCA9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365" y="4138996"/>
                  <a:ext cx="3776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323237A-7F53-46F4-A626-C64F468BA98B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7526052" y="4323662"/>
              <a:ext cx="23870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34B380B-9718-476D-B6FF-25E7F82218D5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4761318" y="4323662"/>
              <a:ext cx="2387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09FEFED8-8D0F-4F7E-9A75-AFAC749C0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545" y="4826741"/>
              <a:ext cx="42369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9583A7F0-D603-46BB-8281-6C81B40DF697}"/>
                </a:ext>
              </a:extLst>
            </p:cNvPr>
            <p:cNvCxnSpPr>
              <a:cxnSpLocks/>
            </p:cNvCxnSpPr>
            <p:nvPr/>
          </p:nvCxnSpPr>
          <p:spPr>
            <a:xfrm>
              <a:off x="5635487" y="4823932"/>
              <a:ext cx="4277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9A9806F-075A-4AA8-A925-7607EF3BE43B}"/>
                    </a:ext>
                  </a:extLst>
                </p:cNvPr>
                <p:cNvSpPr txBox="1"/>
                <p:nvPr/>
              </p:nvSpPr>
              <p:spPr>
                <a:xfrm>
                  <a:off x="4797288" y="4639266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9A9806F-075A-4AA8-A925-7607EF3B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288" y="4639266"/>
                  <a:ext cx="37768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025113F-98C1-4DE7-A2AE-E9BD18FE45ED}"/>
                </a:ext>
              </a:extLst>
            </p:cNvPr>
            <p:cNvCxnSpPr>
              <a:cxnSpLocks/>
              <a:stCxn id="102" idx="1"/>
            </p:cNvCxnSpPr>
            <p:nvPr/>
          </p:nvCxnSpPr>
          <p:spPr>
            <a:xfrm flipH="1">
              <a:off x="424544" y="2580390"/>
              <a:ext cx="4720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270B7EB8-C0AA-4150-9CB3-37C88966C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575320"/>
              <a:ext cx="2996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22E06ED-0485-4EA5-A5F8-4FD91F8C46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92885" y="2239617"/>
              <a:ext cx="13727" cy="111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021CF95-B13D-46E3-A2B9-3AFBC08E2050}"/>
                    </a:ext>
                  </a:extLst>
                </p:cNvPr>
                <p:cNvSpPr txBox="1"/>
                <p:nvPr/>
              </p:nvSpPr>
              <p:spPr>
                <a:xfrm>
                  <a:off x="5145394" y="2395724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𝑠𝑒𝑟𝑣𝑒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021CF95-B13D-46E3-A2B9-3AFBC08E2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394" y="2395724"/>
                  <a:ext cx="37768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838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BC9A41B-DCF6-43E1-AEA3-D5BF04126543}"/>
                </a:ext>
              </a:extLst>
            </p:cNvPr>
            <p:cNvSpPr txBox="1"/>
            <p:nvPr/>
          </p:nvSpPr>
          <p:spPr>
            <a:xfrm>
              <a:off x="2587253" y="1830237"/>
              <a:ext cx="2174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Handover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AAD1827-46FA-481A-AB1F-53D40F482894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>
              <a:off x="3674286" y="2199569"/>
              <a:ext cx="1087032" cy="964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3FC0FF9A-3AC2-4C7E-9478-C2BB0F1E95F8}"/>
              </a:ext>
            </a:extLst>
          </p:cNvPr>
          <p:cNvSpPr txBox="1"/>
          <p:nvPr/>
        </p:nvSpPr>
        <p:spPr>
          <a:xfrm>
            <a:off x="495300" y="6445629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3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B3620CB3-C39C-48F4-ABF7-5F112D020781}"/>
              </a:ext>
            </a:extLst>
          </p:cNvPr>
          <p:cNvSpPr txBox="1"/>
          <p:nvPr/>
        </p:nvSpPr>
        <p:spPr>
          <a:xfrm>
            <a:off x="495300" y="6445629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13</a:t>
            </a:r>
            <a:endParaRPr 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69FCAB4-4877-41C0-988B-71C15C14332E}"/>
              </a:ext>
            </a:extLst>
          </p:cNvPr>
          <p:cNvGrpSpPr/>
          <p:nvPr/>
        </p:nvGrpSpPr>
        <p:grpSpPr>
          <a:xfrm>
            <a:off x="416024" y="2229678"/>
            <a:ext cx="10628494" cy="3097696"/>
            <a:chOff x="416024" y="2229678"/>
            <a:chExt cx="10628494" cy="309769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7C13CE0-305A-4AE7-907D-5FC269849148}"/>
                </a:ext>
              </a:extLst>
            </p:cNvPr>
            <p:cNvCxnSpPr>
              <a:cxnSpLocks/>
            </p:cNvCxnSpPr>
            <p:nvPr/>
          </p:nvCxnSpPr>
          <p:spPr>
            <a:xfrm>
              <a:off x="416024" y="3348623"/>
              <a:ext cx="10628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7443B5E-B86A-4B74-91BA-0E98D8FCA9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6024" y="2229678"/>
              <a:ext cx="0" cy="299830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B91E72C-5520-4C6D-ACBB-F7B77BB79E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1318" y="2922104"/>
              <a:ext cx="0" cy="16995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72A956D-D0C9-4765-953A-90BF7CB15D55}"/>
                    </a:ext>
                  </a:extLst>
                </p:cNvPr>
                <p:cNvSpPr txBox="1"/>
                <p:nvPr/>
              </p:nvSpPr>
              <p:spPr>
                <a:xfrm>
                  <a:off x="2379243" y="4141805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72A956D-D0C9-4765-953A-90BF7CB15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243" y="4141805"/>
                  <a:ext cx="3776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CB9C7FC-D55F-43F4-B6C0-ADF8AC18591F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2756930" y="4326471"/>
              <a:ext cx="2004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1937877-0207-4DEF-964B-4FB041C08F99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424544" y="4326471"/>
              <a:ext cx="1954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14514FC-9A76-4266-B875-713F3ECA6A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13101" y="2922104"/>
              <a:ext cx="0" cy="240527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9893FF5-03B5-42EA-9260-26D00DCA9193}"/>
                    </a:ext>
                  </a:extLst>
                </p:cNvPr>
                <p:cNvSpPr txBox="1"/>
                <p:nvPr/>
              </p:nvSpPr>
              <p:spPr>
                <a:xfrm>
                  <a:off x="7148365" y="4138996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9893FF5-03B5-42EA-9260-26D00DCA9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365" y="4138996"/>
                  <a:ext cx="3776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323237A-7F53-46F4-A626-C64F468BA98B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7526052" y="4323662"/>
              <a:ext cx="23870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34B380B-9718-476D-B6FF-25E7F82218D5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4761318" y="4323662"/>
              <a:ext cx="2387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09FEFED8-8D0F-4F7E-9A75-AFAC749C0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545" y="4826741"/>
              <a:ext cx="42369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9583A7F0-D603-46BB-8281-6C81B40DF697}"/>
                </a:ext>
              </a:extLst>
            </p:cNvPr>
            <p:cNvCxnSpPr>
              <a:cxnSpLocks/>
            </p:cNvCxnSpPr>
            <p:nvPr/>
          </p:nvCxnSpPr>
          <p:spPr>
            <a:xfrm>
              <a:off x="5635487" y="4823932"/>
              <a:ext cx="4277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9A9806F-075A-4AA8-A925-7607EF3BE43B}"/>
                    </a:ext>
                  </a:extLst>
                </p:cNvPr>
                <p:cNvSpPr txBox="1"/>
                <p:nvPr/>
              </p:nvSpPr>
              <p:spPr>
                <a:xfrm>
                  <a:off x="4797288" y="4639266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9A9806F-075A-4AA8-A925-7607EF3B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288" y="4639266"/>
                  <a:ext cx="377687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025113F-98C1-4DE7-A2AE-E9BD18FE45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831" y="2574235"/>
              <a:ext cx="1655326" cy="6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270B7EB8-C0AA-4150-9CB3-37C88966C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301" y="2545504"/>
              <a:ext cx="1354813" cy="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22E06ED-0485-4EA5-A5F8-4FD91F8C46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32054" y="2239617"/>
              <a:ext cx="13726" cy="111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021CF95-B13D-46E3-A2B9-3AFBC08E2050}"/>
                    </a:ext>
                  </a:extLst>
                </p:cNvPr>
                <p:cNvSpPr txBox="1"/>
                <p:nvPr/>
              </p:nvSpPr>
              <p:spPr>
                <a:xfrm>
                  <a:off x="2113965" y="2395724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𝑠𝑒𝑟𝑣𝑒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021CF95-B13D-46E3-A2B9-3AFBC08E2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965" y="2395724"/>
                  <a:ext cx="37768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822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BEE210A-54CD-43EA-8FBC-A8438D0F5EF4}"/>
                </a:ext>
              </a:extLst>
            </p:cNvPr>
            <p:cNvSpPr txBox="1"/>
            <p:nvPr/>
          </p:nvSpPr>
          <p:spPr>
            <a:xfrm>
              <a:off x="5074874" y="2335443"/>
              <a:ext cx="144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Handover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420894C-B5C1-443F-BEA8-9F39ED21A102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589808" y="2520109"/>
              <a:ext cx="4485066" cy="713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081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CE9F0B07-4C90-4C6E-8EAF-7D9B83C8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65" y="4287497"/>
            <a:ext cx="297304" cy="570369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FA6B5840-1A4B-48B7-8D87-D2D22317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55" y="4362352"/>
            <a:ext cx="297304" cy="57036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089302C1-FE53-4D9C-B1BA-C51A226F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637" y="4019395"/>
            <a:ext cx="297304" cy="570369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387049-93A1-4F26-B82F-C52FBAAFD7A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91448" y="3701241"/>
            <a:ext cx="571498" cy="4662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E7B25CF-1922-4B8F-B830-FC1A09B4CEB8}"/>
              </a:ext>
            </a:extLst>
          </p:cNvPr>
          <p:cNvCxnSpPr>
            <a:cxnSpLocks/>
          </p:cNvCxnSpPr>
          <p:nvPr/>
        </p:nvCxnSpPr>
        <p:spPr bwMode="auto">
          <a:xfrm flipH="1">
            <a:off x="3455549" y="3819073"/>
            <a:ext cx="106231" cy="4684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F673241-E00F-4BF3-90C1-0C56E029C5CE}"/>
              </a:ext>
            </a:extLst>
          </p:cNvPr>
          <p:cNvCxnSpPr>
            <a:cxnSpLocks/>
          </p:cNvCxnSpPr>
          <p:nvPr/>
        </p:nvCxnSpPr>
        <p:spPr bwMode="auto">
          <a:xfrm>
            <a:off x="3981651" y="3530734"/>
            <a:ext cx="706679" cy="42024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884ED4C9-B43E-488D-BA5C-F7CDCD0C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116" y="837360"/>
            <a:ext cx="659169" cy="1398248"/>
          </a:xfrm>
          <a:prstGeom prst="rect">
            <a:avLst/>
          </a:prstGeom>
        </p:spPr>
      </p:pic>
      <p:sp>
        <p:nvSpPr>
          <p:cNvPr id="57" name="椭圆 56">
            <a:extLst>
              <a:ext uri="{FF2B5EF4-FFF2-40B4-BE49-F238E27FC236}">
                <a16:creationId xmlns:a16="http://schemas.microsoft.com/office/drawing/2014/main" id="{69E76735-72AC-4E55-A425-D63925C53C07}"/>
              </a:ext>
            </a:extLst>
          </p:cNvPr>
          <p:cNvSpPr/>
          <p:nvPr/>
        </p:nvSpPr>
        <p:spPr bwMode="auto">
          <a:xfrm>
            <a:off x="1716491" y="2919908"/>
            <a:ext cx="3826121" cy="2409902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150C2A0-E5B5-4723-8190-915349FEC1E0}"/>
              </a:ext>
            </a:extLst>
          </p:cNvPr>
          <p:cNvSpPr txBox="1"/>
          <p:nvPr/>
        </p:nvSpPr>
        <p:spPr>
          <a:xfrm>
            <a:off x="3822087" y="4287497"/>
            <a:ext cx="770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4" name="Picture 78">
            <a:extLst>
              <a:ext uri="{FF2B5EF4-FFF2-40B4-BE49-F238E27FC236}">
                <a16:creationId xmlns:a16="http://schemas.microsoft.com/office/drawing/2014/main" id="{36EDF4D0-A2D6-49B9-8CDE-DF10807F76E8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46592" r="74834" b="34721"/>
          <a:stretch/>
        </p:blipFill>
        <p:spPr bwMode="auto">
          <a:xfrm>
            <a:off x="8362149" y="3290172"/>
            <a:ext cx="514185" cy="461665"/>
          </a:xfrm>
          <a:prstGeom prst="rect">
            <a:avLst/>
          </a:prstGeom>
          <a:noFill/>
          <a:ln w="9525" cmpd="sng">
            <a:solidFill>
              <a:srgbClr val="7F7F7F"/>
            </a:solidFill>
            <a:miter lim="800000"/>
            <a:headEnd/>
            <a:tailEnd/>
          </a:ln>
          <a:effectLst/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412FB065-0BA2-43C6-881E-102496F0A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162" y="4677736"/>
            <a:ext cx="297304" cy="570369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878EC09E-822E-41CA-87EA-CF6B75EA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996" y="4677736"/>
            <a:ext cx="297304" cy="570369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7AC0A466-97D3-4AFC-BC79-AD52E030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744" y="4392551"/>
            <a:ext cx="297304" cy="570369"/>
          </a:xfrm>
          <a:prstGeom prst="rect">
            <a:avLst/>
          </a:prstGeom>
        </p:spPr>
      </p:pic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343A14C-EF21-49B3-8BA9-B573506A1C5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90239" y="3819073"/>
            <a:ext cx="956387" cy="85866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8974DA7-A584-489E-8629-C2ACE57905F7}"/>
              </a:ext>
            </a:extLst>
          </p:cNvPr>
          <p:cNvCxnSpPr>
            <a:cxnSpLocks/>
          </p:cNvCxnSpPr>
          <p:nvPr/>
        </p:nvCxnSpPr>
        <p:spPr bwMode="auto">
          <a:xfrm flipH="1">
            <a:off x="8246371" y="3880127"/>
            <a:ext cx="355774" cy="70711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AC4BD9A-1DB4-4C29-97A0-B5005BEBD7B5}"/>
              </a:ext>
            </a:extLst>
          </p:cNvPr>
          <p:cNvCxnSpPr>
            <a:cxnSpLocks/>
            <a:endCxn id="66" idx="3"/>
          </p:cNvCxnSpPr>
          <p:nvPr/>
        </p:nvCxnSpPr>
        <p:spPr bwMode="auto">
          <a:xfrm>
            <a:off x="8932673" y="3780616"/>
            <a:ext cx="937997" cy="7993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224D7CB5-69C2-4604-9A66-CDAD2D312704}"/>
              </a:ext>
            </a:extLst>
          </p:cNvPr>
          <p:cNvSpPr txBox="1"/>
          <p:nvPr/>
        </p:nvSpPr>
        <p:spPr>
          <a:xfrm>
            <a:off x="9418114" y="4486246"/>
            <a:ext cx="770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F324C68-AF5B-4E67-99A7-331E4AEDE6C8}"/>
              </a:ext>
            </a:extLst>
          </p:cNvPr>
          <p:cNvCxnSpPr>
            <a:cxnSpLocks/>
          </p:cNvCxnSpPr>
          <p:nvPr/>
        </p:nvCxnSpPr>
        <p:spPr bwMode="auto">
          <a:xfrm flipV="1">
            <a:off x="3893000" y="1669007"/>
            <a:ext cx="2009816" cy="141193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B56DE7DD-7B50-421F-B02E-8B511E067C2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57597" y="1461249"/>
            <a:ext cx="2060878" cy="161456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116" name="Picture 78">
            <a:extLst>
              <a:ext uri="{FF2B5EF4-FFF2-40B4-BE49-F238E27FC236}">
                <a16:creationId xmlns:a16="http://schemas.microsoft.com/office/drawing/2014/main" id="{EC54EEE4-C474-4714-8A3F-7892DF66E9A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46592" r="74834" b="34721"/>
          <a:stretch/>
        </p:blipFill>
        <p:spPr bwMode="auto">
          <a:xfrm>
            <a:off x="3286067" y="3231818"/>
            <a:ext cx="514185" cy="461665"/>
          </a:xfrm>
          <a:prstGeom prst="rect">
            <a:avLst/>
          </a:prstGeom>
          <a:noFill/>
          <a:ln w="9525" cmpd="sng">
            <a:solidFill>
              <a:srgbClr val="7F7F7F"/>
            </a:solidFill>
            <a:miter lim="800000"/>
            <a:headEnd/>
            <a:tailEnd/>
          </a:ln>
          <a:effectLst/>
        </p:spPr>
      </p:pic>
      <p:sp>
        <p:nvSpPr>
          <p:cNvPr id="120" name="椭圆 119">
            <a:extLst>
              <a:ext uri="{FF2B5EF4-FFF2-40B4-BE49-F238E27FC236}">
                <a16:creationId xmlns:a16="http://schemas.microsoft.com/office/drawing/2014/main" id="{E40F4183-B89C-4779-AA1F-83FBFCFE1813}"/>
              </a:ext>
            </a:extLst>
          </p:cNvPr>
          <p:cNvSpPr/>
          <p:nvPr/>
        </p:nvSpPr>
        <p:spPr bwMode="auto">
          <a:xfrm>
            <a:off x="6394050" y="3071621"/>
            <a:ext cx="4470992" cy="2730091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F2344A3F-EEC0-4E10-B92D-D7F3A307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169" y="1685379"/>
            <a:ext cx="297304" cy="570369"/>
          </a:xfrm>
          <a:prstGeom prst="rect">
            <a:avLst/>
          </a:prstGeom>
        </p:spPr>
      </p:pic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03D79D6F-B169-425B-B2F7-75EDB5067AD0}"/>
              </a:ext>
            </a:extLst>
          </p:cNvPr>
          <p:cNvCxnSpPr>
            <a:cxnSpLocks/>
          </p:cNvCxnSpPr>
          <p:nvPr/>
        </p:nvCxnSpPr>
        <p:spPr bwMode="auto">
          <a:xfrm flipV="1">
            <a:off x="3717123" y="1440976"/>
            <a:ext cx="2068683" cy="43133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8" name="箭头: 手杖形 47">
            <a:extLst>
              <a:ext uri="{FF2B5EF4-FFF2-40B4-BE49-F238E27FC236}">
                <a16:creationId xmlns:a16="http://schemas.microsoft.com/office/drawing/2014/main" id="{D00D2987-B5F8-412A-B7FC-0C99F167C0D4}"/>
              </a:ext>
            </a:extLst>
          </p:cNvPr>
          <p:cNvSpPr/>
          <p:nvPr/>
        </p:nvSpPr>
        <p:spPr bwMode="auto">
          <a:xfrm rot="16200000">
            <a:off x="2989946" y="1883264"/>
            <a:ext cx="366067" cy="156323"/>
          </a:xfrm>
          <a:prstGeom prst="uturnArrow">
            <a:avLst>
              <a:gd name="adj1" fmla="val 8655"/>
              <a:gd name="adj2" fmla="val 13014"/>
              <a:gd name="adj3" fmla="val 14103"/>
              <a:gd name="adj4" fmla="val 38238"/>
              <a:gd name="adj5" fmla="val 94614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6D8603D-83DC-4F02-8140-EE29F3D5599C}"/>
              </a:ext>
            </a:extLst>
          </p:cNvPr>
          <p:cNvSpPr txBox="1"/>
          <p:nvPr/>
        </p:nvSpPr>
        <p:spPr>
          <a:xfrm>
            <a:off x="2734456" y="2296818"/>
            <a:ext cx="110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200" b="1" i="1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200" b="1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200" b="1" i="1" baseline="-25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200" b="1" i="1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10A7AA3-5FA5-4434-9344-7971F0B80F25}"/>
              </a:ext>
            </a:extLst>
          </p:cNvPr>
          <p:cNvSpPr/>
          <p:nvPr/>
        </p:nvSpPr>
        <p:spPr bwMode="auto">
          <a:xfrm>
            <a:off x="636494" y="394454"/>
            <a:ext cx="11044517" cy="6051175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3D08DE6-BC62-4DCB-A955-3A669EBF4DF4}"/>
              </a:ext>
            </a:extLst>
          </p:cNvPr>
          <p:cNvSpPr txBox="1"/>
          <p:nvPr/>
        </p:nvSpPr>
        <p:spPr>
          <a:xfrm>
            <a:off x="5465935" y="4828491"/>
            <a:ext cx="770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EA79D44-399A-4929-AE4E-7F13C2AAFFD6}"/>
              </a:ext>
            </a:extLst>
          </p:cNvPr>
          <p:cNvSpPr txBox="1"/>
          <p:nvPr/>
        </p:nvSpPr>
        <p:spPr>
          <a:xfrm>
            <a:off x="9153876" y="3622230"/>
            <a:ext cx="129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Local model aggregation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26112C1-FAF3-456E-99F8-25214409DEA7}"/>
              </a:ext>
            </a:extLst>
          </p:cNvPr>
          <p:cNvSpPr txBox="1"/>
          <p:nvPr/>
        </p:nvSpPr>
        <p:spPr>
          <a:xfrm>
            <a:off x="6447978" y="3730941"/>
            <a:ext cx="188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Local gradient uploading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A5994BD-AD37-46EF-9822-EBD01F6F8B89}"/>
              </a:ext>
            </a:extLst>
          </p:cNvPr>
          <p:cNvSpPr txBox="1"/>
          <p:nvPr/>
        </p:nvSpPr>
        <p:spPr>
          <a:xfrm>
            <a:off x="8273823" y="4318306"/>
            <a:ext cx="1596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Parameter distribution 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4731676-052C-4F48-90B1-A4203DB3DC10}"/>
              </a:ext>
            </a:extLst>
          </p:cNvPr>
          <p:cNvSpPr txBox="1"/>
          <p:nvPr/>
        </p:nvSpPr>
        <p:spPr>
          <a:xfrm>
            <a:off x="7634302" y="1536585"/>
            <a:ext cx="1702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h) Global model distribution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31E20C0-1A0C-4289-A131-5EC30578242E}"/>
              </a:ext>
            </a:extLst>
          </p:cNvPr>
          <p:cNvSpPr txBox="1"/>
          <p:nvPr/>
        </p:nvSpPr>
        <p:spPr>
          <a:xfrm>
            <a:off x="6132975" y="2196739"/>
            <a:ext cx="1747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e) Relay model uploading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22B738E-5565-4879-80E5-C0AED8F59B7C}"/>
              </a:ext>
            </a:extLst>
          </p:cNvPr>
          <p:cNvSpPr txBox="1"/>
          <p:nvPr/>
        </p:nvSpPr>
        <p:spPr>
          <a:xfrm>
            <a:off x="6640398" y="937545"/>
            <a:ext cx="1561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f) Global model aggregation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E14265D-4B7B-4E4E-8DA4-21B8CD798668}"/>
              </a:ext>
            </a:extLst>
          </p:cNvPr>
          <p:cNvSpPr/>
          <p:nvPr/>
        </p:nvSpPr>
        <p:spPr>
          <a:xfrm>
            <a:off x="5596467" y="480343"/>
            <a:ext cx="3562855" cy="232966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774E50D-8680-4F15-BBBE-2E7FD634BE43}"/>
              </a:ext>
            </a:extLst>
          </p:cNvPr>
          <p:cNvSpPr txBox="1"/>
          <p:nvPr/>
        </p:nvSpPr>
        <p:spPr>
          <a:xfrm>
            <a:off x="9741546" y="1701853"/>
            <a:ext cx="224699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relay aggregation after every 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400" b="1" i="1" baseline="-25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 iterations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00F5C93-F4C0-42C7-AAD6-21F6D865A2BE}"/>
              </a:ext>
            </a:extLst>
          </p:cNvPr>
          <p:cNvSpPr txBox="1"/>
          <p:nvPr/>
        </p:nvSpPr>
        <p:spPr>
          <a:xfrm>
            <a:off x="9741547" y="524934"/>
            <a:ext cx="223616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global aggregation after every 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400" b="1" i="1" baseline="-25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 aggregations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D4228B9-F49B-4E44-85FB-6B3E664B0355}"/>
              </a:ext>
            </a:extLst>
          </p:cNvPr>
          <p:cNvSpPr txBox="1"/>
          <p:nvPr/>
        </p:nvSpPr>
        <p:spPr>
          <a:xfrm>
            <a:off x="7498837" y="5279705"/>
            <a:ext cx="1413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1400" b="1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400" b="1" i="1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967FE8A-EF0B-4206-9064-53C5AC0E4EDF}"/>
              </a:ext>
            </a:extLst>
          </p:cNvPr>
          <p:cNvCxnSpPr>
            <a:cxnSpLocks/>
            <a:stCxn id="72" idx="1"/>
          </p:cNvCxnSpPr>
          <p:nvPr/>
        </p:nvCxnSpPr>
        <p:spPr bwMode="auto">
          <a:xfrm flipH="1">
            <a:off x="8390427" y="786544"/>
            <a:ext cx="1351120" cy="31667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D286948-97D7-4A80-A702-84DFB0AF93DD}"/>
              </a:ext>
            </a:extLst>
          </p:cNvPr>
          <p:cNvCxnSpPr>
            <a:cxnSpLocks/>
            <a:stCxn id="71" idx="2"/>
          </p:cNvCxnSpPr>
          <p:nvPr/>
        </p:nvCxnSpPr>
        <p:spPr bwMode="auto">
          <a:xfrm flipH="1">
            <a:off x="10718800" y="2225073"/>
            <a:ext cx="146242" cy="1065099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A11CBA2A-2F57-467A-8D6F-8D844C478897}"/>
              </a:ext>
            </a:extLst>
          </p:cNvPr>
          <p:cNvSpPr/>
          <p:nvPr/>
        </p:nvSpPr>
        <p:spPr>
          <a:xfrm>
            <a:off x="6289187" y="2996340"/>
            <a:ext cx="4683613" cy="28583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80ED63-D96D-4534-BCFF-2CB9974918AE}"/>
              </a:ext>
            </a:extLst>
          </p:cNvPr>
          <p:cNvSpPr txBox="1"/>
          <p:nvPr/>
        </p:nvSpPr>
        <p:spPr>
          <a:xfrm>
            <a:off x="495300" y="6445629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2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CE9F0B07-4C90-4C6E-8EAF-7D9B83C8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123" y="4850830"/>
            <a:ext cx="297304" cy="570369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FA6B5840-1A4B-48B7-8D87-D2D22317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914" y="5129056"/>
            <a:ext cx="297304" cy="57036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089302C1-FE53-4D9C-B1BA-C51A226F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48" y="5165764"/>
            <a:ext cx="297304" cy="570369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387049-93A1-4F26-B82F-C52FBAAFD7AD}"/>
              </a:ext>
            </a:extLst>
          </p:cNvPr>
          <p:cNvCxnSpPr>
            <a:cxnSpLocks/>
            <a:endCxn id="47" idx="0"/>
          </p:cNvCxnSpPr>
          <p:nvPr/>
        </p:nvCxnSpPr>
        <p:spPr bwMode="auto">
          <a:xfrm flipH="1">
            <a:off x="3289775" y="3555183"/>
            <a:ext cx="740662" cy="129564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E7B25CF-1922-4B8F-B830-FC1A09B4CEB8}"/>
              </a:ext>
            </a:extLst>
          </p:cNvPr>
          <p:cNvCxnSpPr>
            <a:cxnSpLocks/>
          </p:cNvCxnSpPr>
          <p:nvPr/>
        </p:nvCxnSpPr>
        <p:spPr bwMode="auto">
          <a:xfrm flipH="1">
            <a:off x="4130903" y="3590167"/>
            <a:ext cx="137389" cy="145665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F673241-E00F-4BF3-90C1-0C56E029C5CE}"/>
              </a:ext>
            </a:extLst>
          </p:cNvPr>
          <p:cNvCxnSpPr>
            <a:cxnSpLocks/>
          </p:cNvCxnSpPr>
          <p:nvPr/>
        </p:nvCxnSpPr>
        <p:spPr bwMode="auto">
          <a:xfrm>
            <a:off x="4483898" y="3495149"/>
            <a:ext cx="488013" cy="155167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884ED4C9-B43E-488D-BA5C-F7CDCD0C6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37" y="1019572"/>
            <a:ext cx="553641" cy="1174399"/>
          </a:xfrm>
          <a:prstGeom prst="rect">
            <a:avLst/>
          </a:prstGeom>
        </p:spPr>
      </p:pic>
      <p:pic>
        <p:nvPicPr>
          <p:cNvPr id="74" name="Picture 78">
            <a:extLst>
              <a:ext uri="{FF2B5EF4-FFF2-40B4-BE49-F238E27FC236}">
                <a16:creationId xmlns:a16="http://schemas.microsoft.com/office/drawing/2014/main" id="{36EDF4D0-A2D6-49B9-8CDE-DF10807F76E8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46592" r="74834" b="34721"/>
          <a:stretch/>
        </p:blipFill>
        <p:spPr bwMode="auto">
          <a:xfrm>
            <a:off x="8142131" y="3069115"/>
            <a:ext cx="514185" cy="461665"/>
          </a:xfrm>
          <a:prstGeom prst="rect">
            <a:avLst/>
          </a:prstGeom>
          <a:noFill/>
          <a:ln w="9525" cmpd="sng">
            <a:solidFill>
              <a:srgbClr val="7F7F7F"/>
            </a:solidFill>
            <a:miter lim="800000"/>
            <a:headEnd/>
            <a:tailEnd/>
          </a:ln>
          <a:effectLst/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412FB065-0BA2-43C6-881E-102496F0A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607" y="4974943"/>
            <a:ext cx="297304" cy="570369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878EC09E-822E-41CA-87EA-CF6B75EA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223" y="4850830"/>
            <a:ext cx="297304" cy="570369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7AC0A466-97D3-4AFC-BC79-AD52E030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640" y="4387253"/>
            <a:ext cx="297304" cy="570369"/>
          </a:xfrm>
          <a:prstGeom prst="rect">
            <a:avLst/>
          </a:prstGeom>
        </p:spPr>
      </p:pic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343A14C-EF21-49B3-8BA9-B573506A1C5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4524" y="3715939"/>
            <a:ext cx="557336" cy="109634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8974DA7-A584-489E-8629-C2ACE57905F7}"/>
              </a:ext>
            </a:extLst>
          </p:cNvPr>
          <p:cNvCxnSpPr>
            <a:cxnSpLocks/>
          </p:cNvCxnSpPr>
          <p:nvPr/>
        </p:nvCxnSpPr>
        <p:spPr bwMode="auto">
          <a:xfrm flipH="1">
            <a:off x="8534142" y="3666001"/>
            <a:ext cx="3911" cy="106768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AC4BD9A-1DB4-4C29-97A0-B5005BEBD7B5}"/>
              </a:ext>
            </a:extLst>
          </p:cNvPr>
          <p:cNvCxnSpPr>
            <a:cxnSpLocks/>
          </p:cNvCxnSpPr>
          <p:nvPr/>
        </p:nvCxnSpPr>
        <p:spPr bwMode="auto">
          <a:xfrm>
            <a:off x="8711332" y="3303225"/>
            <a:ext cx="780038" cy="103353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F324C68-AF5B-4E67-99A7-331E4AEDE6C8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0639" y="1598535"/>
            <a:ext cx="967426" cy="129532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B56DE7DD-7B50-421F-B02E-8B511E067C2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83038" y="1352832"/>
            <a:ext cx="1740776" cy="164427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pic>
        <p:nvPicPr>
          <p:cNvPr id="116" name="Picture 78">
            <a:extLst>
              <a:ext uri="{FF2B5EF4-FFF2-40B4-BE49-F238E27FC236}">
                <a16:creationId xmlns:a16="http://schemas.microsoft.com/office/drawing/2014/main" id="{EC54EEE4-C474-4714-8A3F-7892DF66E9A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46592" r="74834" b="34721"/>
          <a:stretch/>
        </p:blipFill>
        <p:spPr bwMode="auto">
          <a:xfrm>
            <a:off x="600898" y="3116853"/>
            <a:ext cx="514185" cy="461665"/>
          </a:xfrm>
          <a:prstGeom prst="rect">
            <a:avLst/>
          </a:prstGeom>
          <a:noFill/>
          <a:ln w="9525" cmpd="sng">
            <a:solidFill>
              <a:srgbClr val="7F7F7F"/>
            </a:solidFill>
            <a:miter lim="800000"/>
            <a:headEnd/>
            <a:tailEnd/>
          </a:ln>
          <a:effectLst/>
        </p:spPr>
      </p:pic>
      <p:sp>
        <p:nvSpPr>
          <p:cNvPr id="120" name="椭圆 119">
            <a:extLst>
              <a:ext uri="{FF2B5EF4-FFF2-40B4-BE49-F238E27FC236}">
                <a16:creationId xmlns:a16="http://schemas.microsoft.com/office/drawing/2014/main" id="{E40F4183-B89C-4779-AA1F-83FBFCFE1813}"/>
              </a:ext>
            </a:extLst>
          </p:cNvPr>
          <p:cNvSpPr/>
          <p:nvPr/>
        </p:nvSpPr>
        <p:spPr bwMode="auto">
          <a:xfrm>
            <a:off x="1458383" y="797844"/>
            <a:ext cx="9275233" cy="5742656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F2344A3F-EEC0-4E10-B92D-D7F3A307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35" y="1804905"/>
            <a:ext cx="297304" cy="570369"/>
          </a:xfrm>
          <a:prstGeom prst="rect">
            <a:avLst/>
          </a:prstGeom>
        </p:spPr>
      </p:pic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03D79D6F-B169-425B-B2F7-75EDB5067AD0}"/>
              </a:ext>
            </a:extLst>
          </p:cNvPr>
          <p:cNvCxnSpPr>
            <a:cxnSpLocks/>
          </p:cNvCxnSpPr>
          <p:nvPr/>
        </p:nvCxnSpPr>
        <p:spPr bwMode="auto">
          <a:xfrm flipV="1">
            <a:off x="3702206" y="1373267"/>
            <a:ext cx="1839025" cy="55247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8" name="箭头: 手杖形 47">
            <a:extLst>
              <a:ext uri="{FF2B5EF4-FFF2-40B4-BE49-F238E27FC236}">
                <a16:creationId xmlns:a16="http://schemas.microsoft.com/office/drawing/2014/main" id="{D00D2987-B5F8-412A-B7FC-0C99F167C0D4}"/>
              </a:ext>
            </a:extLst>
          </p:cNvPr>
          <p:cNvSpPr/>
          <p:nvPr/>
        </p:nvSpPr>
        <p:spPr bwMode="auto">
          <a:xfrm rot="16200000">
            <a:off x="2973012" y="2002790"/>
            <a:ext cx="366067" cy="156323"/>
          </a:xfrm>
          <a:prstGeom prst="uturnArrow">
            <a:avLst>
              <a:gd name="adj1" fmla="val 8655"/>
              <a:gd name="adj2" fmla="val 13014"/>
              <a:gd name="adj3" fmla="val 14103"/>
              <a:gd name="adj4" fmla="val 38238"/>
              <a:gd name="adj5" fmla="val 94614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6D8603D-83DC-4F02-8140-EE29F3D5599C}"/>
              </a:ext>
            </a:extLst>
          </p:cNvPr>
          <p:cNvSpPr txBox="1"/>
          <p:nvPr/>
        </p:nvSpPr>
        <p:spPr>
          <a:xfrm>
            <a:off x="3129555" y="1443759"/>
            <a:ext cx="1107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200" b="1" i="1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200" b="1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200" b="1" i="1" baseline="-25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200" b="1" i="1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F9EFA72-ADBE-486C-80C0-C200BCC732A0}"/>
              </a:ext>
            </a:extLst>
          </p:cNvPr>
          <p:cNvCxnSpPr>
            <a:cxnSpLocks/>
          </p:cNvCxnSpPr>
          <p:nvPr/>
        </p:nvCxnSpPr>
        <p:spPr bwMode="auto">
          <a:xfrm flipV="1">
            <a:off x="4690326" y="3203652"/>
            <a:ext cx="3295944" cy="662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185EAB1-877B-4259-8707-CD45720C6F0D}"/>
              </a:ext>
            </a:extLst>
          </p:cNvPr>
          <p:cNvSpPr txBox="1"/>
          <p:nvPr/>
        </p:nvSpPr>
        <p:spPr>
          <a:xfrm>
            <a:off x="5371172" y="2877214"/>
            <a:ext cx="1148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Handover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8C6480E-7B07-412E-9FB5-34253ED960C1}"/>
              </a:ext>
            </a:extLst>
          </p:cNvPr>
          <p:cNvCxnSpPr>
            <a:cxnSpLocks/>
          </p:cNvCxnSpPr>
          <p:nvPr/>
        </p:nvCxnSpPr>
        <p:spPr bwMode="auto">
          <a:xfrm flipH="1">
            <a:off x="4429285" y="3445009"/>
            <a:ext cx="3628839" cy="15519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8A32D74-8B85-4BC6-924A-4E732B6F38AD}"/>
              </a:ext>
            </a:extLst>
          </p:cNvPr>
          <p:cNvCxnSpPr>
            <a:cxnSpLocks/>
          </p:cNvCxnSpPr>
          <p:nvPr/>
        </p:nvCxnSpPr>
        <p:spPr bwMode="auto">
          <a:xfrm flipH="1">
            <a:off x="3520364" y="3347686"/>
            <a:ext cx="4528759" cy="14672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1B4F31D-0D35-47AA-9263-D8E4EDBDD53E}"/>
              </a:ext>
            </a:extLst>
          </p:cNvPr>
          <p:cNvCxnSpPr>
            <a:cxnSpLocks/>
          </p:cNvCxnSpPr>
          <p:nvPr/>
        </p:nvCxnSpPr>
        <p:spPr bwMode="auto">
          <a:xfrm flipV="1">
            <a:off x="5225647" y="3555183"/>
            <a:ext cx="2863299" cy="152013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846B972A-9094-4EAA-8C36-4C8DCE31FE8F}"/>
              </a:ext>
            </a:extLst>
          </p:cNvPr>
          <p:cNvSpPr txBox="1"/>
          <p:nvPr/>
        </p:nvSpPr>
        <p:spPr>
          <a:xfrm>
            <a:off x="5973244" y="5863140"/>
            <a:ext cx="73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4FE9B89-A4BF-44D1-92B6-7F44662C1EEF}"/>
              </a:ext>
            </a:extLst>
          </p:cNvPr>
          <p:cNvSpPr txBox="1"/>
          <p:nvPr/>
        </p:nvSpPr>
        <p:spPr>
          <a:xfrm>
            <a:off x="502350" y="2846807"/>
            <a:ext cx="73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VMR#</a:t>
            </a:r>
            <a:r>
              <a:rPr lang="en-US" sz="12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11A6FDE-AFE5-4FB0-9A2C-7C9587615632}"/>
              </a:ext>
            </a:extLst>
          </p:cNvPr>
          <p:cNvSpPr txBox="1"/>
          <p:nvPr/>
        </p:nvSpPr>
        <p:spPr>
          <a:xfrm>
            <a:off x="8068841" y="2762091"/>
            <a:ext cx="73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VMR#</a:t>
            </a:r>
            <a:r>
              <a:rPr lang="en-US" sz="12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34DD279-4441-46B5-9ED3-107F7D4CCEAF}"/>
              </a:ext>
            </a:extLst>
          </p:cNvPr>
          <p:cNvSpPr txBox="1"/>
          <p:nvPr/>
        </p:nvSpPr>
        <p:spPr>
          <a:xfrm>
            <a:off x="2927515" y="2380010"/>
            <a:ext cx="821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CUE 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Picture 78">
            <a:extLst>
              <a:ext uri="{FF2B5EF4-FFF2-40B4-BE49-F238E27FC236}">
                <a16:creationId xmlns:a16="http://schemas.microsoft.com/office/drawing/2014/main" id="{3B84852C-1262-4A60-8E19-5D566F5AA549}"/>
              </a:ext>
            </a:extLst>
          </p:cNvPr>
          <p:cNvPicPr/>
          <p:nvPr/>
        </p:nvPicPr>
        <p:blipFill rotWithShape="1"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46592" r="74834" b="34721"/>
          <a:stretch/>
        </p:blipFill>
        <p:spPr bwMode="auto">
          <a:xfrm>
            <a:off x="4049745" y="3013425"/>
            <a:ext cx="514185" cy="461665"/>
          </a:xfrm>
          <a:prstGeom prst="rect">
            <a:avLst/>
          </a:prstGeom>
          <a:noFill/>
          <a:ln w="9525" cmpd="sng">
            <a:solidFill>
              <a:srgbClr val="7F7F7F"/>
            </a:solidFill>
            <a:miter lim="800000"/>
            <a:headEnd/>
            <a:tailEnd/>
          </a:ln>
          <a:effectLst/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5FFF8467-E42F-4D6C-91A6-6FA92FFFF212}"/>
              </a:ext>
            </a:extLst>
          </p:cNvPr>
          <p:cNvSpPr txBox="1"/>
          <p:nvPr/>
        </p:nvSpPr>
        <p:spPr>
          <a:xfrm>
            <a:off x="3948378" y="2737745"/>
            <a:ext cx="730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VMR#</a:t>
            </a:r>
            <a:r>
              <a:rPr lang="en-US" sz="1200" b="1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F007C23-1C73-4087-8876-630F9C6ED924}"/>
                  </a:ext>
                </a:extLst>
              </p:cNvPr>
              <p:cNvSpPr txBox="1"/>
              <p:nvPr/>
            </p:nvSpPr>
            <p:spPr>
              <a:xfrm>
                <a:off x="3504282" y="3989250"/>
                <a:ext cx="3486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1F007C23-1C73-4087-8876-630F9C6ED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282" y="3989250"/>
                <a:ext cx="3486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920A8B7-0722-4830-96AA-204B9A341EFF}"/>
                  </a:ext>
                </a:extLst>
              </p:cNvPr>
              <p:cNvSpPr txBox="1"/>
              <p:nvPr/>
            </p:nvSpPr>
            <p:spPr>
              <a:xfrm>
                <a:off x="3974669" y="4151943"/>
                <a:ext cx="4184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920A8B7-0722-4830-96AA-204B9A341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669" y="4151943"/>
                <a:ext cx="4184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1017218-B273-45BD-9A04-FFFF500B6481}"/>
                  </a:ext>
                </a:extLst>
              </p:cNvPr>
              <p:cNvSpPr txBox="1"/>
              <p:nvPr/>
            </p:nvSpPr>
            <p:spPr>
              <a:xfrm>
                <a:off x="4482391" y="3967277"/>
                <a:ext cx="4184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1017218-B273-45BD-9A04-FFFF500B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91" y="3967277"/>
                <a:ext cx="4184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62D600C-7EC2-440B-966F-548EC7AA1C47}"/>
              </a:ext>
            </a:extLst>
          </p:cNvPr>
          <p:cNvCxnSpPr>
            <a:cxnSpLocks/>
          </p:cNvCxnSpPr>
          <p:nvPr/>
        </p:nvCxnSpPr>
        <p:spPr bwMode="auto">
          <a:xfrm flipH="1">
            <a:off x="1232459" y="3299947"/>
            <a:ext cx="2661425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EF69E130-07AA-4ABC-8AA5-4D2911F64780}"/>
              </a:ext>
            </a:extLst>
          </p:cNvPr>
          <p:cNvSpPr/>
          <p:nvPr/>
        </p:nvSpPr>
        <p:spPr bwMode="auto">
          <a:xfrm>
            <a:off x="2261389" y="2584996"/>
            <a:ext cx="3989438" cy="3475159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53D6516-5581-48AF-B37D-D6663B28C51B}"/>
              </a:ext>
            </a:extLst>
          </p:cNvPr>
          <p:cNvSpPr/>
          <p:nvPr/>
        </p:nvSpPr>
        <p:spPr bwMode="auto">
          <a:xfrm>
            <a:off x="6741507" y="2649673"/>
            <a:ext cx="3361225" cy="3188755"/>
          </a:xfrm>
          <a:prstGeom prst="ellipse">
            <a:avLst/>
          </a:prstGeom>
          <a:noFill/>
          <a:ln w="158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CBDF6A4-B2F3-4CEC-AB13-AEA5DECAD412}"/>
              </a:ext>
            </a:extLst>
          </p:cNvPr>
          <p:cNvSpPr txBox="1"/>
          <p:nvPr/>
        </p:nvSpPr>
        <p:spPr>
          <a:xfrm>
            <a:off x="495300" y="6445629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1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0A4822D-933F-4444-9A8B-F05BF8CC0B00}"/>
              </a:ext>
            </a:extLst>
          </p:cNvPr>
          <p:cNvGrpSpPr/>
          <p:nvPr/>
        </p:nvGrpSpPr>
        <p:grpSpPr>
          <a:xfrm>
            <a:off x="703350" y="394454"/>
            <a:ext cx="10218650" cy="6051175"/>
            <a:chOff x="703350" y="394454"/>
            <a:chExt cx="10218650" cy="6051175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CE9F0B07-4C90-4C6E-8EAF-7D9B83C8C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7371" y="4714618"/>
              <a:ext cx="297304" cy="570369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FA6B5840-1A4B-48B7-8D87-D2D22317E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352" y="4407944"/>
              <a:ext cx="297304" cy="570369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89302C1-FE53-4D9C-B1BA-C51A226F8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716" y="4122760"/>
              <a:ext cx="297304" cy="570369"/>
            </a:xfrm>
            <a:prstGeom prst="rect">
              <a:avLst/>
            </a:prstGeom>
          </p:spPr>
        </p:pic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0C387049-93A1-4F26-B82F-C52FBAAFD7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6418" y="3893457"/>
              <a:ext cx="405122" cy="80973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ot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E7B25CF-1922-4B8F-B830-FC1A09B4CE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49150" y="3785840"/>
              <a:ext cx="851598" cy="69454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ot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F673241-E00F-4BF3-90C1-0C56E029C5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17284" y="3739945"/>
              <a:ext cx="1608022" cy="69454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ot"/>
              <a:round/>
              <a:headEnd type="triangle" w="med" len="med"/>
              <a:tailEnd type="triangle"/>
            </a:ln>
            <a:effectLst/>
          </p:spPr>
        </p:cxn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884ED4C9-B43E-488D-BA5C-F7CDCD0C6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7399" y="1281112"/>
              <a:ext cx="659169" cy="1398248"/>
            </a:xfrm>
            <a:prstGeom prst="rect">
              <a:avLst/>
            </a:prstGeom>
          </p:spPr>
        </p:pic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9E76735-72AC-4E55-A425-D63925C53C07}"/>
                </a:ext>
              </a:extLst>
            </p:cNvPr>
            <p:cNvSpPr/>
            <p:nvPr/>
          </p:nvSpPr>
          <p:spPr bwMode="auto">
            <a:xfrm>
              <a:off x="2424705" y="2578472"/>
              <a:ext cx="3826121" cy="280512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150C2A0-E5B5-4723-8190-915349FEC1E0}"/>
                </a:ext>
              </a:extLst>
            </p:cNvPr>
            <p:cNvSpPr txBox="1"/>
            <p:nvPr/>
          </p:nvSpPr>
          <p:spPr>
            <a:xfrm>
              <a:off x="5043948" y="4514244"/>
              <a:ext cx="7709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…..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4" name="Picture 78">
              <a:extLst>
                <a:ext uri="{FF2B5EF4-FFF2-40B4-BE49-F238E27FC236}">
                  <a16:creationId xmlns:a16="http://schemas.microsoft.com/office/drawing/2014/main" id="{36EDF4D0-A2D6-49B9-8CDE-DF10807F76E8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2" t="46592" r="74834" b="34721"/>
            <a:stretch/>
          </p:blipFill>
          <p:spPr bwMode="auto">
            <a:xfrm>
              <a:off x="8321179" y="3122851"/>
              <a:ext cx="514185" cy="461665"/>
            </a:xfrm>
            <a:prstGeom prst="rect">
              <a:avLst/>
            </a:prstGeom>
            <a:noFill/>
            <a:ln w="9525" cmpd="sng">
              <a:solidFill>
                <a:srgbClr val="7F7F7F"/>
              </a:solidFill>
              <a:miter lim="800000"/>
              <a:headEnd/>
              <a:tailEnd/>
            </a:ln>
            <a:effectLst/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412FB065-0BA2-43C6-881E-102496F0A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7348" y="3886597"/>
              <a:ext cx="297304" cy="570369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878EC09E-822E-41CA-87EA-CF6B75EAB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2463" y="4275569"/>
              <a:ext cx="297304" cy="570369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7AC0A466-97D3-4AFC-BC79-AD52E030F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0198" y="4246857"/>
              <a:ext cx="297304" cy="570369"/>
            </a:xfrm>
            <a:prstGeom prst="rect">
              <a:avLst/>
            </a:prstGeom>
          </p:spPr>
        </p:pic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C343A14C-EF21-49B3-8BA9-B573506A1C5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071704" y="3412635"/>
              <a:ext cx="1087351" cy="57036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98974DA7-A584-489E-8629-C2ACE57905F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744382" y="3624902"/>
              <a:ext cx="752674" cy="6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AC4BD9A-1DB4-4C29-97A0-B5005BEBD7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5364" y="3665414"/>
              <a:ext cx="754084" cy="62604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224D7CB5-69C2-4604-9A66-CDAD2D312704}"/>
                </a:ext>
              </a:extLst>
            </p:cNvPr>
            <p:cNvSpPr txBox="1"/>
            <p:nvPr/>
          </p:nvSpPr>
          <p:spPr>
            <a:xfrm>
              <a:off x="8430459" y="4647949"/>
              <a:ext cx="7709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…..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3F324C68-AF5B-4E67-99A7-331E4AEDE6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1540" y="1801731"/>
              <a:ext cx="1905859" cy="13951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B56DE7DD-7B50-421F-B02E-8B511E067C2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622310" y="1864377"/>
              <a:ext cx="2054965" cy="113196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pic>
          <p:nvPicPr>
            <p:cNvPr id="116" name="Picture 78">
              <a:extLst>
                <a:ext uri="{FF2B5EF4-FFF2-40B4-BE49-F238E27FC236}">
                  <a16:creationId xmlns:a16="http://schemas.microsoft.com/office/drawing/2014/main" id="{EC54EEE4-C474-4714-8A3F-7892DF66E9A0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2" t="46592" r="74834" b="34721"/>
            <a:stretch/>
          </p:blipFill>
          <p:spPr bwMode="auto">
            <a:xfrm>
              <a:off x="905964" y="3313972"/>
              <a:ext cx="514185" cy="461665"/>
            </a:xfrm>
            <a:prstGeom prst="rect">
              <a:avLst/>
            </a:prstGeom>
            <a:noFill/>
            <a:ln w="9525" cmpd="sng">
              <a:solidFill>
                <a:srgbClr val="7F7F7F"/>
              </a:solidFill>
              <a:miter lim="800000"/>
              <a:headEnd/>
              <a:tailEnd/>
            </a:ln>
            <a:effectLst/>
          </p:spPr>
        </p:pic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E40F4183-B89C-4779-AA1F-83FBFCFE1813}"/>
                </a:ext>
              </a:extLst>
            </p:cNvPr>
            <p:cNvSpPr/>
            <p:nvPr/>
          </p:nvSpPr>
          <p:spPr bwMode="auto">
            <a:xfrm>
              <a:off x="6436568" y="2868226"/>
              <a:ext cx="4036017" cy="2409902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pic>
          <p:nvPicPr>
            <p:cNvPr id="146" name="图片 145">
              <a:extLst>
                <a:ext uri="{FF2B5EF4-FFF2-40B4-BE49-F238E27FC236}">
                  <a16:creationId xmlns:a16="http://schemas.microsoft.com/office/drawing/2014/main" id="{F2344A3F-EEC0-4E10-B92D-D7F3A307B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569" y="2008103"/>
              <a:ext cx="297304" cy="570369"/>
            </a:xfrm>
            <a:prstGeom prst="rect">
              <a:avLst/>
            </a:prstGeom>
          </p:spPr>
        </p:pic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03D79D6F-B169-425B-B2F7-75EDB5067AD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1540" y="1576465"/>
              <a:ext cx="1839025" cy="55247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pic>
          <p:nvPicPr>
            <p:cNvPr id="33" name="Picture 78">
              <a:extLst>
                <a:ext uri="{FF2B5EF4-FFF2-40B4-BE49-F238E27FC236}">
                  <a16:creationId xmlns:a16="http://schemas.microsoft.com/office/drawing/2014/main" id="{1676A079-2C8B-4FE7-823C-EB2C80D00235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2" t="46592" r="74834" b="34721"/>
            <a:stretch/>
          </p:blipFill>
          <p:spPr bwMode="auto">
            <a:xfrm>
              <a:off x="5067692" y="3320052"/>
              <a:ext cx="514185" cy="461665"/>
            </a:xfrm>
            <a:prstGeom prst="rect">
              <a:avLst/>
            </a:prstGeom>
            <a:noFill/>
            <a:ln w="9525" cmpd="sng">
              <a:solidFill>
                <a:srgbClr val="7F7F7F"/>
              </a:solidFill>
              <a:miter lim="800000"/>
              <a:headEnd/>
              <a:tailEnd/>
            </a:ln>
            <a:effectLst/>
          </p:spPr>
        </p:pic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B068A80-5282-4657-9EB4-C5EB7C6666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05403" y="3550884"/>
              <a:ext cx="1229193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35F55FA-7D34-4193-89CE-470DF3C02DA0}"/>
                </a:ext>
              </a:extLst>
            </p:cNvPr>
            <p:cNvSpPr txBox="1"/>
            <p:nvPr/>
          </p:nvSpPr>
          <p:spPr>
            <a:xfrm>
              <a:off x="3871540" y="3174807"/>
              <a:ext cx="1148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Handover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70062BF-E3F8-4AE1-8A1A-C65598288E3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83480" y="3861470"/>
              <a:ext cx="376380" cy="43685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50BA3F4-CD30-4520-8EF8-5F054C5B104A}"/>
                </a:ext>
              </a:extLst>
            </p:cNvPr>
            <p:cNvCxnSpPr>
              <a:cxnSpLocks/>
              <a:endCxn id="47" idx="0"/>
            </p:cNvCxnSpPr>
            <p:nvPr/>
          </p:nvCxnSpPr>
          <p:spPr bwMode="auto">
            <a:xfrm flipH="1">
              <a:off x="4086023" y="3807691"/>
              <a:ext cx="890894" cy="90692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2B2CC16-A7C5-4B91-8497-7B02D9922F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24465" y="3843855"/>
              <a:ext cx="286100" cy="27890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9EABEC1-2927-46CC-A79C-50F10B4BCB7E}"/>
                </a:ext>
              </a:extLst>
            </p:cNvPr>
            <p:cNvSpPr/>
            <p:nvPr/>
          </p:nvSpPr>
          <p:spPr bwMode="auto">
            <a:xfrm>
              <a:off x="1719415" y="394454"/>
              <a:ext cx="9202585" cy="6051175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pic>
          <p:nvPicPr>
            <p:cNvPr id="32" name="Picture 78">
              <a:extLst>
                <a:ext uri="{FF2B5EF4-FFF2-40B4-BE49-F238E27FC236}">
                  <a16:creationId xmlns:a16="http://schemas.microsoft.com/office/drawing/2014/main" id="{4F7FFB51-C81B-45C9-8099-590215CA0F47}"/>
                </a:ext>
              </a:extLst>
            </p:cNvPr>
            <p:cNvPicPr/>
            <p:nvPr/>
          </p:nvPicPr>
          <p:blipFill rotWithShape="1">
            <a:blip r:embed="rId4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2" t="46592" r="74834" b="34721"/>
            <a:stretch/>
          </p:blipFill>
          <p:spPr bwMode="auto">
            <a:xfrm>
              <a:off x="3132051" y="3335764"/>
              <a:ext cx="514185" cy="461665"/>
            </a:xfrm>
            <a:prstGeom prst="rect">
              <a:avLst/>
            </a:prstGeom>
            <a:noFill/>
            <a:ln w="9525" cmpd="sng">
              <a:solidFill>
                <a:srgbClr val="7F7F7F"/>
              </a:solidFill>
              <a:miter lim="800000"/>
              <a:headEnd/>
              <a:tailEnd/>
            </a:ln>
            <a:effectLst/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A08FBCA-146E-45B3-B331-77C0F3E7BDCD}"/>
                </a:ext>
              </a:extLst>
            </p:cNvPr>
            <p:cNvSpPr txBox="1"/>
            <p:nvPr/>
          </p:nvSpPr>
          <p:spPr>
            <a:xfrm>
              <a:off x="2876988" y="2987410"/>
              <a:ext cx="107235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VMR#i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9EDD132-F4D7-4FBD-A2E8-9AD8E2BD0ED3}"/>
                </a:ext>
              </a:extLst>
            </p:cNvPr>
            <p:cNvSpPr txBox="1"/>
            <p:nvPr/>
          </p:nvSpPr>
          <p:spPr>
            <a:xfrm>
              <a:off x="703350" y="2889118"/>
              <a:ext cx="9816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VMR#i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6E0A181-7E7D-4E0F-A263-967F851A38AD}"/>
                </a:ext>
              </a:extLst>
            </p:cNvPr>
            <p:cNvSpPr txBox="1"/>
            <p:nvPr/>
          </p:nvSpPr>
          <p:spPr>
            <a:xfrm>
              <a:off x="4761599" y="2977741"/>
              <a:ext cx="107235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VMR#j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3E8D51F-951C-4AD5-A8FE-99155175489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582273" y="3544804"/>
              <a:ext cx="1385210" cy="1545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EB276C5-82E8-47D0-90CF-38EA54F4086D}"/>
                    </a:ext>
                  </a:extLst>
                </p:cNvPr>
                <p:cNvSpPr txBox="1"/>
                <p:nvPr/>
              </p:nvSpPr>
              <p:spPr>
                <a:xfrm>
                  <a:off x="3444034" y="4082215"/>
                  <a:ext cx="41841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EB276C5-82E8-47D0-90CF-38EA54F408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034" y="4082215"/>
                  <a:ext cx="41841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5E1A2C9-3E24-4CCA-8405-E5CC88F12189}"/>
                    </a:ext>
                  </a:extLst>
                </p:cNvPr>
                <p:cNvSpPr txBox="1"/>
                <p:nvPr/>
              </p:nvSpPr>
              <p:spPr>
                <a:xfrm>
                  <a:off x="3942436" y="3902552"/>
                  <a:ext cx="41841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5E1A2C9-3E24-4CCA-8405-E5CC88F12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436" y="3902552"/>
                  <a:ext cx="4184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E7E3C40A-BC34-40A9-95C0-A705D51A7AB5}"/>
                    </a:ext>
                  </a:extLst>
                </p:cNvPr>
                <p:cNvSpPr txBox="1"/>
                <p:nvPr/>
              </p:nvSpPr>
              <p:spPr>
                <a:xfrm>
                  <a:off x="4261004" y="3739945"/>
                  <a:ext cx="41841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E7E3C40A-BC34-40A9-95C0-A705D51A7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004" y="3739945"/>
                  <a:ext cx="4184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7515A18D-9D02-4DDD-898C-59A3C78A1034}"/>
              </a:ext>
            </a:extLst>
          </p:cNvPr>
          <p:cNvSpPr txBox="1"/>
          <p:nvPr/>
        </p:nvSpPr>
        <p:spPr>
          <a:xfrm>
            <a:off x="495300" y="6445629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2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>
            <a:extLst>
              <a:ext uri="{FF2B5EF4-FFF2-40B4-BE49-F238E27FC236}">
                <a16:creationId xmlns:a16="http://schemas.microsoft.com/office/drawing/2014/main" id="{7515A18D-9D02-4DDD-898C-59A3C78A1034}"/>
              </a:ext>
            </a:extLst>
          </p:cNvPr>
          <p:cNvSpPr txBox="1"/>
          <p:nvPr/>
        </p:nvSpPr>
        <p:spPr>
          <a:xfrm>
            <a:off x="495300" y="6445629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5</a:t>
            </a:r>
            <a:endParaRPr 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8B2CD31-322F-4863-8FFB-302D5C69EF37}"/>
              </a:ext>
            </a:extLst>
          </p:cNvPr>
          <p:cNvGrpSpPr/>
          <p:nvPr/>
        </p:nvGrpSpPr>
        <p:grpSpPr>
          <a:xfrm>
            <a:off x="952501" y="895350"/>
            <a:ext cx="9969500" cy="5550279"/>
            <a:chOff x="952501" y="895350"/>
            <a:chExt cx="9969500" cy="5550279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CE9F0B07-4C90-4C6E-8EAF-7D9B83C8C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1434" y="4622569"/>
              <a:ext cx="297304" cy="570369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FA6B5840-1A4B-48B7-8D87-D2D22317E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0778" y="4407944"/>
              <a:ext cx="297304" cy="570369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89302C1-FE53-4D9C-B1BA-C51A226F8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9716" y="4122760"/>
              <a:ext cx="297304" cy="570369"/>
            </a:xfrm>
            <a:prstGeom prst="rect">
              <a:avLst/>
            </a:prstGeom>
          </p:spPr>
        </p:pic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0C387049-93A1-4F26-B82F-C52FBAAFD7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6418" y="3893457"/>
              <a:ext cx="517667" cy="64832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ot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E7B25CF-1922-4B8F-B830-FC1A09B4CE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49150" y="3785840"/>
              <a:ext cx="985123" cy="6860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ot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F673241-E00F-4BF3-90C1-0C56E029C5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17284" y="3739945"/>
              <a:ext cx="1616242" cy="60803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ot"/>
              <a:round/>
              <a:headEnd type="triangle" w="med" len="med"/>
              <a:tailEnd type="triangle"/>
            </a:ln>
            <a:effectLst/>
          </p:spPr>
        </p:cxn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884ED4C9-B43E-488D-BA5C-F7CDCD0C6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7399" y="1281112"/>
              <a:ext cx="659169" cy="1398248"/>
            </a:xfrm>
            <a:prstGeom prst="rect">
              <a:avLst/>
            </a:prstGeom>
          </p:spPr>
        </p:pic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9E76735-72AC-4E55-A425-D63925C53C07}"/>
                </a:ext>
              </a:extLst>
            </p:cNvPr>
            <p:cNvSpPr/>
            <p:nvPr/>
          </p:nvSpPr>
          <p:spPr bwMode="auto">
            <a:xfrm>
              <a:off x="1269999" y="2578472"/>
              <a:ext cx="4980828" cy="280512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150C2A0-E5B5-4723-8190-915349FEC1E0}"/>
                </a:ext>
              </a:extLst>
            </p:cNvPr>
            <p:cNvSpPr txBox="1"/>
            <p:nvPr/>
          </p:nvSpPr>
          <p:spPr>
            <a:xfrm>
              <a:off x="3196528" y="4825853"/>
              <a:ext cx="7709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…..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4" name="Picture 78">
              <a:extLst>
                <a:ext uri="{FF2B5EF4-FFF2-40B4-BE49-F238E27FC236}">
                  <a16:creationId xmlns:a16="http://schemas.microsoft.com/office/drawing/2014/main" id="{36EDF4D0-A2D6-49B9-8CDE-DF10807F76E8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2" t="46592" r="74834" b="34721"/>
            <a:stretch/>
          </p:blipFill>
          <p:spPr bwMode="auto">
            <a:xfrm>
              <a:off x="8321179" y="3122851"/>
              <a:ext cx="514185" cy="461665"/>
            </a:xfrm>
            <a:prstGeom prst="rect">
              <a:avLst/>
            </a:prstGeom>
            <a:noFill/>
            <a:ln w="9525" cmpd="sng">
              <a:solidFill>
                <a:srgbClr val="7F7F7F"/>
              </a:solidFill>
              <a:miter lim="800000"/>
              <a:headEnd/>
              <a:tailEnd/>
            </a:ln>
            <a:effectLst/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412FB065-0BA2-43C6-881E-102496F0A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7348" y="3886597"/>
              <a:ext cx="297304" cy="570369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878EC09E-822E-41CA-87EA-CF6B75EAB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2463" y="4275569"/>
              <a:ext cx="297304" cy="570369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7AC0A466-97D3-4AFC-BC79-AD52E030F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0198" y="4246857"/>
              <a:ext cx="297304" cy="570369"/>
            </a:xfrm>
            <a:prstGeom prst="rect">
              <a:avLst/>
            </a:prstGeom>
          </p:spPr>
        </p:pic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C343A14C-EF21-49B3-8BA9-B573506A1C5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071704" y="3412635"/>
              <a:ext cx="1087351" cy="57036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98974DA7-A584-489E-8629-C2ACE57905F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744382" y="3624902"/>
              <a:ext cx="752674" cy="68803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AC4BD9A-1DB4-4C29-97A0-B5005BEBD7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5364" y="3665414"/>
              <a:ext cx="754084" cy="62604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224D7CB5-69C2-4604-9A66-CDAD2D312704}"/>
                </a:ext>
              </a:extLst>
            </p:cNvPr>
            <p:cNvSpPr txBox="1"/>
            <p:nvPr/>
          </p:nvSpPr>
          <p:spPr>
            <a:xfrm>
              <a:off x="8430459" y="4647949"/>
              <a:ext cx="7709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…..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3F324C68-AF5B-4E67-99A7-331E4AEDE6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1540" y="1801731"/>
              <a:ext cx="1905859" cy="13951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B56DE7DD-7B50-421F-B02E-8B511E067C2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622310" y="1864377"/>
              <a:ext cx="2054965" cy="113196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pic>
          <p:nvPicPr>
            <p:cNvPr id="116" name="Picture 78">
              <a:extLst>
                <a:ext uri="{FF2B5EF4-FFF2-40B4-BE49-F238E27FC236}">
                  <a16:creationId xmlns:a16="http://schemas.microsoft.com/office/drawing/2014/main" id="{EC54EEE4-C474-4714-8A3F-7892DF66E9A0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2" t="46592" r="74834" b="34721"/>
            <a:stretch/>
          </p:blipFill>
          <p:spPr bwMode="auto">
            <a:xfrm>
              <a:off x="1979114" y="3688622"/>
              <a:ext cx="514185" cy="461665"/>
            </a:xfrm>
            <a:prstGeom prst="rect">
              <a:avLst/>
            </a:prstGeom>
            <a:noFill/>
            <a:ln w="9525" cmpd="sng">
              <a:solidFill>
                <a:srgbClr val="7F7F7F"/>
              </a:solidFill>
              <a:miter lim="800000"/>
              <a:headEnd/>
              <a:tailEnd/>
            </a:ln>
            <a:effectLst/>
          </p:spPr>
        </p:pic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E40F4183-B89C-4779-AA1F-83FBFCFE1813}"/>
                </a:ext>
              </a:extLst>
            </p:cNvPr>
            <p:cNvSpPr/>
            <p:nvPr/>
          </p:nvSpPr>
          <p:spPr bwMode="auto">
            <a:xfrm>
              <a:off x="6436568" y="2868226"/>
              <a:ext cx="4036017" cy="2409902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pic>
          <p:nvPicPr>
            <p:cNvPr id="146" name="图片 145">
              <a:extLst>
                <a:ext uri="{FF2B5EF4-FFF2-40B4-BE49-F238E27FC236}">
                  <a16:creationId xmlns:a16="http://schemas.microsoft.com/office/drawing/2014/main" id="{F2344A3F-EEC0-4E10-B92D-D7F3A307B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0569" y="2008103"/>
              <a:ext cx="297304" cy="570369"/>
            </a:xfrm>
            <a:prstGeom prst="rect">
              <a:avLst/>
            </a:prstGeom>
          </p:spPr>
        </p:pic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03D79D6F-B169-425B-B2F7-75EDB5067AD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1540" y="1576465"/>
              <a:ext cx="1839025" cy="55247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0070C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pic>
          <p:nvPicPr>
            <p:cNvPr id="33" name="Picture 78">
              <a:extLst>
                <a:ext uri="{FF2B5EF4-FFF2-40B4-BE49-F238E27FC236}">
                  <a16:creationId xmlns:a16="http://schemas.microsoft.com/office/drawing/2014/main" id="{1676A079-2C8B-4FE7-823C-EB2C80D00235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2" t="46592" r="74834" b="34721"/>
            <a:stretch/>
          </p:blipFill>
          <p:spPr bwMode="auto">
            <a:xfrm>
              <a:off x="5067692" y="3320052"/>
              <a:ext cx="514185" cy="461665"/>
            </a:xfrm>
            <a:prstGeom prst="rect">
              <a:avLst/>
            </a:prstGeom>
            <a:noFill/>
            <a:ln w="9525" cmpd="sng">
              <a:solidFill>
                <a:srgbClr val="7F7F7F"/>
              </a:solidFill>
              <a:miter lim="800000"/>
              <a:headEnd/>
              <a:tailEnd/>
            </a:ln>
            <a:effectLst/>
          </p:spPr>
        </p:pic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B068A80-5282-4657-9EB4-C5EB7C6666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05403" y="3550884"/>
              <a:ext cx="1229193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35F55FA-7D34-4193-89CE-470DF3C02DA0}"/>
                </a:ext>
              </a:extLst>
            </p:cNvPr>
            <p:cNvSpPr txBox="1"/>
            <p:nvPr/>
          </p:nvSpPr>
          <p:spPr>
            <a:xfrm>
              <a:off x="3871540" y="3174807"/>
              <a:ext cx="11487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Handover</a:t>
              </a:r>
              <a:endPara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70062BF-E3F8-4AE1-8A1A-C65598288E3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975049" y="3861470"/>
              <a:ext cx="284811" cy="43685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50BA3F4-CD30-4520-8EF8-5F054C5B104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59290" y="3807691"/>
              <a:ext cx="717627" cy="79223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2B2CC16-A7C5-4B91-8497-7B02D9922F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24465" y="3843855"/>
              <a:ext cx="286100" cy="27890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9EABEC1-2927-46CC-A79C-50F10B4BCB7E}"/>
                </a:ext>
              </a:extLst>
            </p:cNvPr>
            <p:cNvSpPr/>
            <p:nvPr/>
          </p:nvSpPr>
          <p:spPr bwMode="auto">
            <a:xfrm>
              <a:off x="952501" y="895350"/>
              <a:ext cx="9969500" cy="5550279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pic>
          <p:nvPicPr>
            <p:cNvPr id="32" name="Picture 78">
              <a:extLst>
                <a:ext uri="{FF2B5EF4-FFF2-40B4-BE49-F238E27FC236}">
                  <a16:creationId xmlns:a16="http://schemas.microsoft.com/office/drawing/2014/main" id="{4F7FFB51-C81B-45C9-8099-590215CA0F47}"/>
                </a:ext>
              </a:extLst>
            </p:cNvPr>
            <p:cNvPicPr/>
            <p:nvPr/>
          </p:nvPicPr>
          <p:blipFill rotWithShape="1">
            <a:blip r:embed="rId4" cstate="print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2" t="46592" r="74834" b="34721"/>
            <a:stretch/>
          </p:blipFill>
          <p:spPr bwMode="auto">
            <a:xfrm>
              <a:off x="3132051" y="3335764"/>
              <a:ext cx="514185" cy="461665"/>
            </a:xfrm>
            <a:prstGeom prst="rect">
              <a:avLst/>
            </a:prstGeom>
            <a:noFill/>
            <a:ln w="9525" cmpd="sng">
              <a:solidFill>
                <a:srgbClr val="7F7F7F"/>
              </a:solidFill>
              <a:miter lim="800000"/>
              <a:headEnd/>
              <a:tailEnd/>
            </a:ln>
            <a:effectLst/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A08FBCA-146E-45B3-B331-77C0F3E7BDCD}"/>
                </a:ext>
              </a:extLst>
            </p:cNvPr>
            <p:cNvSpPr txBox="1"/>
            <p:nvPr/>
          </p:nvSpPr>
          <p:spPr>
            <a:xfrm>
              <a:off x="2876988" y="2987410"/>
              <a:ext cx="107235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VMR#i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9EDD132-F4D7-4FBD-A2E8-9AD8E2BD0ED3}"/>
                </a:ext>
              </a:extLst>
            </p:cNvPr>
            <p:cNvSpPr txBox="1"/>
            <p:nvPr/>
          </p:nvSpPr>
          <p:spPr>
            <a:xfrm>
              <a:off x="1776500" y="3263768"/>
              <a:ext cx="9816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VMR#i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6E0A181-7E7D-4E0F-A263-967F851A38AD}"/>
                </a:ext>
              </a:extLst>
            </p:cNvPr>
            <p:cNvSpPr txBox="1"/>
            <p:nvPr/>
          </p:nvSpPr>
          <p:spPr>
            <a:xfrm>
              <a:off x="4761599" y="2977741"/>
              <a:ext cx="107235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VMR#j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3E8D51F-951C-4AD5-A8FE-99155175489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82635" y="3560260"/>
              <a:ext cx="284848" cy="22145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EB276C5-82E8-47D0-90CF-38EA54F4086D}"/>
                    </a:ext>
                  </a:extLst>
                </p:cNvPr>
                <p:cNvSpPr txBox="1"/>
                <p:nvPr/>
              </p:nvSpPr>
              <p:spPr>
                <a:xfrm rot="20571786">
                  <a:off x="3513884" y="4025065"/>
                  <a:ext cx="41841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4EB276C5-82E8-47D0-90CF-38EA54F408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71786">
                  <a:off x="3513884" y="4025065"/>
                  <a:ext cx="41841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5E1A2C9-3E24-4CCA-8405-E5CC88F12189}"/>
                    </a:ext>
                  </a:extLst>
                </p:cNvPr>
                <p:cNvSpPr txBox="1"/>
                <p:nvPr/>
              </p:nvSpPr>
              <p:spPr>
                <a:xfrm rot="18987675">
                  <a:off x="3942436" y="3870802"/>
                  <a:ext cx="41841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5E1A2C9-3E24-4CCA-8405-E5CC88F12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87675">
                  <a:off x="3942436" y="3870802"/>
                  <a:ext cx="41841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E7E3C40A-BC34-40A9-95C0-A705D51A7AB5}"/>
                    </a:ext>
                  </a:extLst>
                </p:cNvPr>
                <p:cNvSpPr txBox="1"/>
                <p:nvPr/>
              </p:nvSpPr>
              <p:spPr>
                <a:xfrm>
                  <a:off x="4261004" y="3708195"/>
                  <a:ext cx="41841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E7E3C40A-BC34-40A9-95C0-A705D51A7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004" y="3708195"/>
                  <a:ext cx="41841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55341336-0D93-44A2-A5DF-165FD547F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381" y="4522151"/>
              <a:ext cx="297304" cy="570369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65367362-AFF8-4FB6-A8FF-60EA33B63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5087" y="4604316"/>
              <a:ext cx="297304" cy="570369"/>
            </a:xfrm>
            <a:prstGeom prst="rect">
              <a:avLst/>
            </a:prstGeom>
          </p:spPr>
        </p:pic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80646F16-1D6D-4C00-9F11-C4EB4C8959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21768" y="4220585"/>
              <a:ext cx="116506" cy="28494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E455A30-4964-424A-8496-46CC158DF19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91498" y="3929067"/>
              <a:ext cx="226141" cy="59308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ot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A9E7BF4-1002-4F18-873C-8015939D5DD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509799" y="3893457"/>
              <a:ext cx="657717" cy="56350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ot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3AECA342-45D6-4B68-BA36-7AF508FBC0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28745" y="4217621"/>
              <a:ext cx="529468" cy="32416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2676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90D761E-AA52-4608-AAA4-6013F57BD095}"/>
              </a:ext>
            </a:extLst>
          </p:cNvPr>
          <p:cNvGrpSpPr/>
          <p:nvPr/>
        </p:nvGrpSpPr>
        <p:grpSpPr>
          <a:xfrm>
            <a:off x="416024" y="1880970"/>
            <a:ext cx="10628494" cy="3446404"/>
            <a:chOff x="416024" y="1880970"/>
            <a:chExt cx="10628494" cy="3446404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7C13CE0-305A-4AE7-907D-5FC269849148}"/>
                </a:ext>
              </a:extLst>
            </p:cNvPr>
            <p:cNvCxnSpPr>
              <a:cxnSpLocks/>
            </p:cNvCxnSpPr>
            <p:nvPr/>
          </p:nvCxnSpPr>
          <p:spPr>
            <a:xfrm>
              <a:off x="416024" y="3348623"/>
              <a:ext cx="10628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7443B5E-B86A-4B74-91BA-0E98D8FCA9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6024" y="2229678"/>
              <a:ext cx="0" cy="299830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BF4D110-8069-478D-8B83-91D540AAC1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53420" y="2922104"/>
              <a:ext cx="0" cy="7768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F3EBAB6-5774-4AFF-8BF4-E832AA13C761}"/>
                    </a:ext>
                  </a:extLst>
                </p:cNvPr>
                <p:cNvSpPr txBox="1"/>
                <p:nvPr/>
              </p:nvSpPr>
              <p:spPr>
                <a:xfrm>
                  <a:off x="595165" y="3329611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F3EBAB6-5774-4AFF-8BF4-E832AA13C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65" y="3329611"/>
                  <a:ext cx="3776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BE5EFB0-D5EA-43F9-99E5-FB2F28EAB0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68087" y="2922104"/>
              <a:ext cx="0" cy="11032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F283E41-8D66-4220-9698-E3C6050EC791}"/>
                    </a:ext>
                  </a:extLst>
                </p:cNvPr>
                <p:cNvSpPr txBox="1"/>
                <p:nvPr/>
              </p:nvSpPr>
              <p:spPr>
                <a:xfrm>
                  <a:off x="1701728" y="3332926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F283E41-8D66-4220-9698-E3C6050EC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728" y="3332926"/>
                  <a:ext cx="3776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B91E72C-5520-4C6D-ACBB-F7B77BB79E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1318" y="2922104"/>
              <a:ext cx="0" cy="16995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72A956D-D0C9-4765-953A-90BF7CB15D55}"/>
                    </a:ext>
                  </a:extLst>
                </p:cNvPr>
                <p:cNvSpPr txBox="1"/>
                <p:nvPr/>
              </p:nvSpPr>
              <p:spPr>
                <a:xfrm>
                  <a:off x="2379243" y="4141805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72A956D-D0C9-4765-953A-90BF7CB15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243" y="4141805"/>
                  <a:ext cx="37768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CB9C7FC-D55F-43F4-B6C0-ADF8AC18591F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2756930" y="4326471"/>
              <a:ext cx="2004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1937877-0207-4DEF-964B-4FB041C08F99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424544" y="4326471"/>
              <a:ext cx="1954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14514FC-9A76-4266-B875-713F3ECA6A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13101" y="2922104"/>
              <a:ext cx="0" cy="240527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9893FF5-03B5-42EA-9260-26D00DCA9193}"/>
                    </a:ext>
                  </a:extLst>
                </p:cNvPr>
                <p:cNvSpPr txBox="1"/>
                <p:nvPr/>
              </p:nvSpPr>
              <p:spPr>
                <a:xfrm>
                  <a:off x="7148365" y="4138996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9893FF5-03B5-42EA-9260-26D00DCA9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365" y="4138996"/>
                  <a:ext cx="37768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323237A-7F53-46F4-A626-C64F468BA98B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7526052" y="4323662"/>
              <a:ext cx="23870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34B380B-9718-476D-B6FF-25E7F82218D5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4761318" y="4323662"/>
              <a:ext cx="2387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5E220CFB-8E13-4219-B52B-F41392F695B7}"/>
                </a:ext>
              </a:extLst>
            </p:cNvPr>
            <p:cNvCxnSpPr>
              <a:cxnSpLocks/>
            </p:cNvCxnSpPr>
            <p:nvPr/>
          </p:nvCxnSpPr>
          <p:spPr>
            <a:xfrm>
              <a:off x="1890571" y="3840253"/>
              <a:ext cx="671606" cy="2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9485B598-7F75-453D-A204-85974EE00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828" y="3842766"/>
              <a:ext cx="711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237514C6-BCB3-4994-8DFB-F07F81E2D50F}"/>
                    </a:ext>
                  </a:extLst>
                </p:cNvPr>
                <p:cNvSpPr txBox="1"/>
                <p:nvPr/>
              </p:nvSpPr>
              <p:spPr>
                <a:xfrm>
                  <a:off x="1218741" y="3655587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237514C6-BCB3-4994-8DFB-F07F81E2D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41" y="3655587"/>
                  <a:ext cx="37768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9032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09FEFED8-8D0F-4F7E-9A75-AFAC749C0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545" y="4826741"/>
              <a:ext cx="42369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9583A7F0-D603-46BB-8281-6C81B40DF697}"/>
                </a:ext>
              </a:extLst>
            </p:cNvPr>
            <p:cNvCxnSpPr>
              <a:cxnSpLocks/>
            </p:cNvCxnSpPr>
            <p:nvPr/>
          </p:nvCxnSpPr>
          <p:spPr>
            <a:xfrm>
              <a:off x="5635487" y="4823932"/>
              <a:ext cx="4277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9A9806F-075A-4AA8-A925-7607EF3BE43B}"/>
                    </a:ext>
                  </a:extLst>
                </p:cNvPr>
                <p:cNvSpPr txBox="1"/>
                <p:nvPr/>
              </p:nvSpPr>
              <p:spPr>
                <a:xfrm>
                  <a:off x="4797288" y="4639266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9A9806F-075A-4AA8-A925-7607EF3B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288" y="4639266"/>
                  <a:ext cx="37768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025113F-98C1-4DE7-A2AE-E9BD18FE45ED}"/>
                </a:ext>
              </a:extLst>
            </p:cNvPr>
            <p:cNvCxnSpPr>
              <a:cxnSpLocks/>
              <a:stCxn id="102" idx="1"/>
            </p:cNvCxnSpPr>
            <p:nvPr/>
          </p:nvCxnSpPr>
          <p:spPr>
            <a:xfrm flipH="1">
              <a:off x="424544" y="2580390"/>
              <a:ext cx="4720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270B7EB8-C0AA-4150-9CB3-37C88966C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570697"/>
              <a:ext cx="4476397" cy="4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22E06ED-0485-4EA5-A5F8-4FD91F8C46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572397" y="2229678"/>
              <a:ext cx="13727" cy="111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021CF95-B13D-46E3-A2B9-3AFBC08E2050}"/>
                    </a:ext>
                  </a:extLst>
                </p:cNvPr>
                <p:cNvSpPr txBox="1"/>
                <p:nvPr/>
              </p:nvSpPr>
              <p:spPr>
                <a:xfrm>
                  <a:off x="5145394" y="2395724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𝑠𝑒𝑟𝑣𝑒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021CF95-B13D-46E3-A2B9-3AFBC08E2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394" y="2395724"/>
                  <a:ext cx="37768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838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8BC9A41B-DCF6-43E1-AEA3-D5BF04126543}"/>
                    </a:ext>
                  </a:extLst>
                </p:cNvPr>
                <p:cNvSpPr txBox="1"/>
                <p:nvPr/>
              </p:nvSpPr>
              <p:spPr>
                <a:xfrm>
                  <a:off x="3900892" y="1880970"/>
                  <a:ext cx="33649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 handover before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is over </a:t>
                  </a: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8BC9A41B-DCF6-43E1-AEA3-D5BF04126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892" y="1880970"/>
                  <a:ext cx="336491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43" t="-10000" r="-217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89B044F6-FE71-4AB7-AE76-32264CA7FD22}"/>
              </a:ext>
            </a:extLst>
          </p:cNvPr>
          <p:cNvSpPr txBox="1"/>
          <p:nvPr/>
        </p:nvSpPr>
        <p:spPr>
          <a:xfrm>
            <a:off x="495300" y="6445629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0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7C13CE0-305A-4AE7-907D-5FC269849148}"/>
              </a:ext>
            </a:extLst>
          </p:cNvPr>
          <p:cNvCxnSpPr>
            <a:cxnSpLocks/>
          </p:cNvCxnSpPr>
          <p:nvPr/>
        </p:nvCxnSpPr>
        <p:spPr>
          <a:xfrm>
            <a:off x="416024" y="3348623"/>
            <a:ext cx="1062849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7443B5E-B86A-4B74-91BA-0E98D8FCA907}"/>
              </a:ext>
            </a:extLst>
          </p:cNvPr>
          <p:cNvCxnSpPr>
            <a:cxnSpLocks/>
          </p:cNvCxnSpPr>
          <p:nvPr/>
        </p:nvCxnSpPr>
        <p:spPr bwMode="auto">
          <a:xfrm>
            <a:off x="416024" y="2229678"/>
            <a:ext cx="0" cy="29983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BF4D110-8069-478D-8B83-91D540AAC11F}"/>
              </a:ext>
            </a:extLst>
          </p:cNvPr>
          <p:cNvCxnSpPr>
            <a:cxnSpLocks/>
          </p:cNvCxnSpPr>
          <p:nvPr/>
        </p:nvCxnSpPr>
        <p:spPr bwMode="auto">
          <a:xfrm>
            <a:off x="1153420" y="2922104"/>
            <a:ext cx="0" cy="7768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F3EBAB6-5774-4AFF-8BF4-E832AA13C761}"/>
                  </a:ext>
                </a:extLst>
              </p:cNvPr>
              <p:cNvSpPr txBox="1"/>
              <p:nvPr/>
            </p:nvSpPr>
            <p:spPr>
              <a:xfrm>
                <a:off x="595165" y="3329611"/>
                <a:ext cx="377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F3EBAB6-5774-4AFF-8BF4-E832AA13C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65" y="3329611"/>
                <a:ext cx="3776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BE5EFB0-D5EA-43F9-99E5-FB2F28EAB0AA}"/>
              </a:ext>
            </a:extLst>
          </p:cNvPr>
          <p:cNvCxnSpPr>
            <a:cxnSpLocks/>
          </p:cNvCxnSpPr>
          <p:nvPr/>
        </p:nvCxnSpPr>
        <p:spPr bwMode="auto">
          <a:xfrm>
            <a:off x="2568087" y="2922104"/>
            <a:ext cx="0" cy="11032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F283E41-8D66-4220-9698-E3C6050EC791}"/>
                  </a:ext>
                </a:extLst>
              </p:cNvPr>
              <p:cNvSpPr txBox="1"/>
              <p:nvPr/>
            </p:nvSpPr>
            <p:spPr>
              <a:xfrm>
                <a:off x="1701728" y="3332926"/>
                <a:ext cx="377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F283E41-8D66-4220-9698-E3C6050EC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728" y="3332926"/>
                <a:ext cx="3776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B91E72C-5520-4C6D-ACBB-F7B77BB79E45}"/>
              </a:ext>
            </a:extLst>
          </p:cNvPr>
          <p:cNvCxnSpPr>
            <a:cxnSpLocks/>
          </p:cNvCxnSpPr>
          <p:nvPr/>
        </p:nvCxnSpPr>
        <p:spPr bwMode="auto">
          <a:xfrm>
            <a:off x="4761318" y="2922104"/>
            <a:ext cx="0" cy="16995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72A956D-D0C9-4765-953A-90BF7CB15D55}"/>
                  </a:ext>
                </a:extLst>
              </p:cNvPr>
              <p:cNvSpPr txBox="1"/>
              <p:nvPr/>
            </p:nvSpPr>
            <p:spPr>
              <a:xfrm>
                <a:off x="2379243" y="4141805"/>
                <a:ext cx="377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72A956D-D0C9-4765-953A-90BF7CB15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243" y="4141805"/>
                <a:ext cx="3776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CB9C7FC-D55F-43F4-B6C0-ADF8AC18591F}"/>
              </a:ext>
            </a:extLst>
          </p:cNvPr>
          <p:cNvCxnSpPr>
            <a:stCxn id="21" idx="3"/>
          </p:cNvCxnSpPr>
          <p:nvPr/>
        </p:nvCxnSpPr>
        <p:spPr>
          <a:xfrm>
            <a:off x="2756930" y="4326471"/>
            <a:ext cx="200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1937877-0207-4DEF-964B-4FB041C08F99}"/>
              </a:ext>
            </a:extLst>
          </p:cNvPr>
          <p:cNvCxnSpPr>
            <a:stCxn id="21" idx="1"/>
          </p:cNvCxnSpPr>
          <p:nvPr/>
        </p:nvCxnSpPr>
        <p:spPr>
          <a:xfrm flipH="1">
            <a:off x="424544" y="4326471"/>
            <a:ext cx="1954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14514FC-9A76-4266-B875-713F3ECA6ADF}"/>
              </a:ext>
            </a:extLst>
          </p:cNvPr>
          <p:cNvCxnSpPr>
            <a:cxnSpLocks/>
          </p:cNvCxnSpPr>
          <p:nvPr/>
        </p:nvCxnSpPr>
        <p:spPr bwMode="auto">
          <a:xfrm>
            <a:off x="9913101" y="2922104"/>
            <a:ext cx="0" cy="24052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9893FF5-03B5-42EA-9260-26D00DCA9193}"/>
                  </a:ext>
                </a:extLst>
              </p:cNvPr>
              <p:cNvSpPr txBox="1"/>
              <p:nvPr/>
            </p:nvSpPr>
            <p:spPr>
              <a:xfrm>
                <a:off x="7148365" y="4138996"/>
                <a:ext cx="377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9893FF5-03B5-42EA-9260-26D00DCA9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365" y="4138996"/>
                <a:ext cx="3776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323237A-7F53-46F4-A626-C64F468BA98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526052" y="4323662"/>
            <a:ext cx="2387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4B380B-9718-476D-B6FF-25E7F82218D5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4761318" y="4323662"/>
            <a:ext cx="238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E220CFB-8E13-4219-B52B-F41392F695B7}"/>
              </a:ext>
            </a:extLst>
          </p:cNvPr>
          <p:cNvCxnSpPr>
            <a:cxnSpLocks/>
          </p:cNvCxnSpPr>
          <p:nvPr/>
        </p:nvCxnSpPr>
        <p:spPr>
          <a:xfrm>
            <a:off x="1890571" y="3840253"/>
            <a:ext cx="671606" cy="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485B598-7F75-453D-A204-85974EE00738}"/>
              </a:ext>
            </a:extLst>
          </p:cNvPr>
          <p:cNvCxnSpPr>
            <a:cxnSpLocks/>
          </p:cNvCxnSpPr>
          <p:nvPr/>
        </p:nvCxnSpPr>
        <p:spPr>
          <a:xfrm flipH="1">
            <a:off x="441828" y="3842766"/>
            <a:ext cx="711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37514C6-BCB3-4994-8DFB-F07F81E2D50F}"/>
                  </a:ext>
                </a:extLst>
              </p:cNvPr>
              <p:cNvSpPr txBox="1"/>
              <p:nvPr/>
            </p:nvSpPr>
            <p:spPr>
              <a:xfrm>
                <a:off x="1218741" y="3655587"/>
                <a:ext cx="377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37514C6-BCB3-4994-8DFB-F07F81E2D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41" y="3655587"/>
                <a:ext cx="377687" cy="369332"/>
              </a:xfrm>
              <a:prstGeom prst="rect">
                <a:avLst/>
              </a:prstGeom>
              <a:blipFill>
                <a:blip r:embed="rId6"/>
                <a:stretch>
                  <a:fillRect r="-79032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9FEFED8-8D0F-4F7E-9A75-AFAC749C0F23}"/>
              </a:ext>
            </a:extLst>
          </p:cNvPr>
          <p:cNvCxnSpPr>
            <a:cxnSpLocks/>
          </p:cNvCxnSpPr>
          <p:nvPr/>
        </p:nvCxnSpPr>
        <p:spPr>
          <a:xfrm flipH="1">
            <a:off x="424545" y="4826741"/>
            <a:ext cx="423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583A7F0-D603-46BB-8281-6C81B40DF697}"/>
              </a:ext>
            </a:extLst>
          </p:cNvPr>
          <p:cNvCxnSpPr>
            <a:cxnSpLocks/>
          </p:cNvCxnSpPr>
          <p:nvPr/>
        </p:nvCxnSpPr>
        <p:spPr>
          <a:xfrm>
            <a:off x="5635487" y="4823932"/>
            <a:ext cx="4277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39A9806F-075A-4AA8-A925-7607EF3BE43B}"/>
                  </a:ext>
                </a:extLst>
              </p:cNvPr>
              <p:cNvSpPr txBox="1"/>
              <p:nvPr/>
            </p:nvSpPr>
            <p:spPr>
              <a:xfrm>
                <a:off x="4797288" y="4639266"/>
                <a:ext cx="377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39A9806F-075A-4AA8-A925-7607EF3BE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288" y="4639266"/>
                <a:ext cx="377687" cy="369332"/>
              </a:xfrm>
              <a:prstGeom prst="rect">
                <a:avLst/>
              </a:prstGeom>
              <a:blipFill>
                <a:blip r:embed="rId7"/>
                <a:stretch>
                  <a:fillRect r="-8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025113F-98C1-4DE7-A2AE-E9BD18FE45ED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424544" y="2580390"/>
            <a:ext cx="4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70B7EB8-C0AA-4150-9CB3-37C88966C551}"/>
              </a:ext>
            </a:extLst>
          </p:cNvPr>
          <p:cNvCxnSpPr>
            <a:cxnSpLocks/>
          </p:cNvCxnSpPr>
          <p:nvPr/>
        </p:nvCxnSpPr>
        <p:spPr>
          <a:xfrm flipV="1">
            <a:off x="6096000" y="2575320"/>
            <a:ext cx="2996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C22E06ED-0485-4EA5-A5F8-4FD91F8C46B0}"/>
              </a:ext>
            </a:extLst>
          </p:cNvPr>
          <p:cNvCxnSpPr>
            <a:cxnSpLocks/>
          </p:cNvCxnSpPr>
          <p:nvPr/>
        </p:nvCxnSpPr>
        <p:spPr bwMode="auto">
          <a:xfrm flipH="1">
            <a:off x="9092885" y="2239617"/>
            <a:ext cx="13727" cy="111894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21CF95-B13D-46E3-A2B9-3AFBC08E2050}"/>
                  </a:ext>
                </a:extLst>
              </p:cNvPr>
              <p:cNvSpPr txBox="1"/>
              <p:nvPr/>
            </p:nvSpPr>
            <p:spPr>
              <a:xfrm>
                <a:off x="5145394" y="2395724"/>
                <a:ext cx="377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𝑠𝑒𝑟𝑣𝑒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21CF95-B13D-46E3-A2B9-3AFBC08E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394" y="2395724"/>
                <a:ext cx="377687" cy="369332"/>
              </a:xfrm>
              <a:prstGeom prst="rect">
                <a:avLst/>
              </a:prstGeom>
              <a:blipFill>
                <a:blip r:embed="rId8"/>
                <a:stretch>
                  <a:fillRect r="-8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文本框 111">
            <a:extLst>
              <a:ext uri="{FF2B5EF4-FFF2-40B4-BE49-F238E27FC236}">
                <a16:creationId xmlns:a16="http://schemas.microsoft.com/office/drawing/2014/main" id="{8BC9A41B-DCF6-43E1-AEA3-D5BF04126543}"/>
              </a:ext>
            </a:extLst>
          </p:cNvPr>
          <p:cNvSpPr txBox="1"/>
          <p:nvPr/>
        </p:nvSpPr>
        <p:spPr>
          <a:xfrm>
            <a:off x="2587253" y="1830237"/>
            <a:ext cx="217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Handover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AAD1827-46FA-481A-AB1F-53D40F482894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3674286" y="2199569"/>
            <a:ext cx="1087032" cy="96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FC0FF9A-3AC2-4C7E-9478-C2BB0F1E95F8}"/>
              </a:ext>
            </a:extLst>
          </p:cNvPr>
          <p:cNvSpPr txBox="1"/>
          <p:nvPr/>
        </p:nvSpPr>
        <p:spPr>
          <a:xfrm>
            <a:off x="495300" y="6445629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7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9972B19-3F6A-4569-A4C6-471F75AAD33B}"/>
              </a:ext>
            </a:extLst>
          </p:cNvPr>
          <p:cNvGrpSpPr/>
          <p:nvPr/>
        </p:nvGrpSpPr>
        <p:grpSpPr>
          <a:xfrm>
            <a:off x="416024" y="1944257"/>
            <a:ext cx="10628494" cy="3383117"/>
            <a:chOff x="416024" y="1944257"/>
            <a:chExt cx="10628494" cy="3383117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7C13CE0-305A-4AE7-907D-5FC269849148}"/>
                </a:ext>
              </a:extLst>
            </p:cNvPr>
            <p:cNvCxnSpPr>
              <a:cxnSpLocks/>
            </p:cNvCxnSpPr>
            <p:nvPr/>
          </p:nvCxnSpPr>
          <p:spPr>
            <a:xfrm>
              <a:off x="416024" y="3348623"/>
              <a:ext cx="1062849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7443B5E-B86A-4B74-91BA-0E98D8FCA9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6024" y="2229678"/>
              <a:ext cx="0" cy="299830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BF4D110-8069-478D-8B83-91D540AAC1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53420" y="2922104"/>
              <a:ext cx="0" cy="77683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F3EBAB6-5774-4AFF-8BF4-E832AA13C761}"/>
                    </a:ext>
                  </a:extLst>
                </p:cNvPr>
                <p:cNvSpPr txBox="1"/>
                <p:nvPr/>
              </p:nvSpPr>
              <p:spPr>
                <a:xfrm>
                  <a:off x="595165" y="3329611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F3EBAB6-5774-4AFF-8BF4-E832AA13C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65" y="3329611"/>
                  <a:ext cx="3776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BE5EFB0-D5EA-43F9-99E5-FB2F28EAB0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68087" y="2922104"/>
              <a:ext cx="0" cy="11032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F283E41-8D66-4220-9698-E3C6050EC791}"/>
                    </a:ext>
                  </a:extLst>
                </p:cNvPr>
                <p:cNvSpPr txBox="1"/>
                <p:nvPr/>
              </p:nvSpPr>
              <p:spPr>
                <a:xfrm>
                  <a:off x="1701728" y="3332926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F283E41-8D66-4220-9698-E3C6050EC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728" y="3332926"/>
                  <a:ext cx="3776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B91E72C-5520-4C6D-ACBB-F7B77BB79E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1318" y="2922104"/>
              <a:ext cx="0" cy="16995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72A956D-D0C9-4765-953A-90BF7CB15D55}"/>
                    </a:ext>
                  </a:extLst>
                </p:cNvPr>
                <p:cNvSpPr txBox="1"/>
                <p:nvPr/>
              </p:nvSpPr>
              <p:spPr>
                <a:xfrm>
                  <a:off x="2379243" y="4141805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72A956D-D0C9-4765-953A-90BF7CB15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9243" y="4141805"/>
                  <a:ext cx="37768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CB9C7FC-D55F-43F4-B6C0-ADF8AC18591F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2756930" y="4326471"/>
              <a:ext cx="20043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1937877-0207-4DEF-964B-4FB041C08F99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424544" y="4326471"/>
              <a:ext cx="1954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14514FC-9A76-4266-B875-713F3ECA6A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13101" y="2922104"/>
              <a:ext cx="0" cy="240527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9893FF5-03B5-42EA-9260-26D00DCA9193}"/>
                    </a:ext>
                  </a:extLst>
                </p:cNvPr>
                <p:cNvSpPr txBox="1"/>
                <p:nvPr/>
              </p:nvSpPr>
              <p:spPr>
                <a:xfrm>
                  <a:off x="7148365" y="4138996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9893FF5-03B5-42EA-9260-26D00DCA9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365" y="4138996"/>
                  <a:ext cx="37768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323237A-7F53-46F4-A626-C64F468BA98B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7526052" y="4323662"/>
              <a:ext cx="23870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34B380B-9718-476D-B6FF-25E7F82218D5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4761318" y="4323662"/>
              <a:ext cx="2387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5E220CFB-8E13-4219-B52B-F41392F695B7}"/>
                </a:ext>
              </a:extLst>
            </p:cNvPr>
            <p:cNvCxnSpPr>
              <a:cxnSpLocks/>
            </p:cNvCxnSpPr>
            <p:nvPr/>
          </p:nvCxnSpPr>
          <p:spPr>
            <a:xfrm>
              <a:off x="1890571" y="3840253"/>
              <a:ext cx="671606" cy="2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9485B598-7F75-453D-A204-85974EE00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828" y="3842766"/>
              <a:ext cx="711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237514C6-BCB3-4994-8DFB-F07F81E2D50F}"/>
                    </a:ext>
                  </a:extLst>
                </p:cNvPr>
                <p:cNvSpPr txBox="1"/>
                <p:nvPr/>
              </p:nvSpPr>
              <p:spPr>
                <a:xfrm>
                  <a:off x="1218741" y="3655587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237514C6-BCB3-4994-8DFB-F07F81E2D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741" y="3655587"/>
                  <a:ext cx="37768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9032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09FEFED8-8D0F-4F7E-9A75-AFAC749C0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545" y="4826741"/>
              <a:ext cx="42369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9583A7F0-D603-46BB-8281-6C81B40DF697}"/>
                </a:ext>
              </a:extLst>
            </p:cNvPr>
            <p:cNvCxnSpPr>
              <a:cxnSpLocks/>
            </p:cNvCxnSpPr>
            <p:nvPr/>
          </p:nvCxnSpPr>
          <p:spPr>
            <a:xfrm>
              <a:off x="5635487" y="4823932"/>
              <a:ext cx="42776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9A9806F-075A-4AA8-A925-7607EF3BE43B}"/>
                    </a:ext>
                  </a:extLst>
                </p:cNvPr>
                <p:cNvSpPr txBox="1"/>
                <p:nvPr/>
              </p:nvSpPr>
              <p:spPr>
                <a:xfrm>
                  <a:off x="4797288" y="4639266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9A9806F-075A-4AA8-A925-7607EF3B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288" y="4639266"/>
                  <a:ext cx="37768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854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025113F-98C1-4DE7-A2AE-E9BD18FE45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831" y="2574235"/>
              <a:ext cx="1655326" cy="6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270B7EB8-C0AA-4150-9CB3-37C88966C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301" y="2545504"/>
              <a:ext cx="1354813" cy="5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22E06ED-0485-4EA5-A5F8-4FD91F8C46B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32054" y="2239617"/>
              <a:ext cx="13726" cy="111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021CF95-B13D-46E3-A2B9-3AFBC08E2050}"/>
                    </a:ext>
                  </a:extLst>
                </p:cNvPr>
                <p:cNvSpPr txBox="1"/>
                <p:nvPr/>
              </p:nvSpPr>
              <p:spPr>
                <a:xfrm>
                  <a:off x="2113965" y="2395724"/>
                  <a:ext cx="377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𝑠𝑒𝑟𝑣𝑒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D021CF95-B13D-46E3-A2B9-3AFBC08E2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3965" y="2395724"/>
                  <a:ext cx="377687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822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D581970-F52E-45A4-926D-ADDDA5BF1CD2}"/>
                    </a:ext>
                  </a:extLst>
                </p:cNvPr>
                <p:cNvSpPr txBox="1"/>
                <p:nvPr/>
              </p:nvSpPr>
              <p:spPr>
                <a:xfrm>
                  <a:off x="797624" y="1944257"/>
                  <a:ext cx="33649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 handover before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is over </a:t>
                  </a: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D581970-F52E-45A4-926D-ADDDA5BF1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624" y="1944257"/>
                  <a:ext cx="336491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81" t="-9836" r="-181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B3620CB3-C39C-48F4-ABF7-5F112D020781}"/>
              </a:ext>
            </a:extLst>
          </p:cNvPr>
          <p:cNvSpPr txBox="1"/>
          <p:nvPr/>
        </p:nvSpPr>
        <p:spPr>
          <a:xfrm>
            <a:off x="495300" y="6445629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8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7C13CE0-305A-4AE7-907D-5FC269849148}"/>
              </a:ext>
            </a:extLst>
          </p:cNvPr>
          <p:cNvCxnSpPr>
            <a:cxnSpLocks/>
          </p:cNvCxnSpPr>
          <p:nvPr/>
        </p:nvCxnSpPr>
        <p:spPr>
          <a:xfrm>
            <a:off x="416024" y="3348623"/>
            <a:ext cx="1062849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7443B5E-B86A-4B74-91BA-0E98D8FCA907}"/>
              </a:ext>
            </a:extLst>
          </p:cNvPr>
          <p:cNvCxnSpPr>
            <a:cxnSpLocks/>
          </p:cNvCxnSpPr>
          <p:nvPr/>
        </p:nvCxnSpPr>
        <p:spPr bwMode="auto">
          <a:xfrm>
            <a:off x="416024" y="2229678"/>
            <a:ext cx="0" cy="29983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BF4D110-8069-478D-8B83-91D540AAC11F}"/>
              </a:ext>
            </a:extLst>
          </p:cNvPr>
          <p:cNvCxnSpPr>
            <a:cxnSpLocks/>
          </p:cNvCxnSpPr>
          <p:nvPr/>
        </p:nvCxnSpPr>
        <p:spPr bwMode="auto">
          <a:xfrm>
            <a:off x="1153420" y="2922104"/>
            <a:ext cx="0" cy="7768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F3EBAB6-5774-4AFF-8BF4-E832AA13C761}"/>
                  </a:ext>
                </a:extLst>
              </p:cNvPr>
              <p:cNvSpPr txBox="1"/>
              <p:nvPr/>
            </p:nvSpPr>
            <p:spPr>
              <a:xfrm>
                <a:off x="595165" y="3329611"/>
                <a:ext cx="377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F3EBAB6-5774-4AFF-8BF4-E832AA13C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65" y="3329611"/>
                <a:ext cx="3776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BE5EFB0-D5EA-43F9-99E5-FB2F28EAB0AA}"/>
              </a:ext>
            </a:extLst>
          </p:cNvPr>
          <p:cNvCxnSpPr>
            <a:cxnSpLocks/>
          </p:cNvCxnSpPr>
          <p:nvPr/>
        </p:nvCxnSpPr>
        <p:spPr bwMode="auto">
          <a:xfrm>
            <a:off x="2568087" y="2922104"/>
            <a:ext cx="0" cy="110324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F283E41-8D66-4220-9698-E3C6050EC791}"/>
                  </a:ext>
                </a:extLst>
              </p:cNvPr>
              <p:cNvSpPr txBox="1"/>
              <p:nvPr/>
            </p:nvSpPr>
            <p:spPr>
              <a:xfrm>
                <a:off x="1701728" y="3332926"/>
                <a:ext cx="377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F283E41-8D66-4220-9698-E3C6050EC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728" y="3332926"/>
                <a:ext cx="3776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B91E72C-5520-4C6D-ACBB-F7B77BB79E45}"/>
              </a:ext>
            </a:extLst>
          </p:cNvPr>
          <p:cNvCxnSpPr>
            <a:cxnSpLocks/>
          </p:cNvCxnSpPr>
          <p:nvPr/>
        </p:nvCxnSpPr>
        <p:spPr bwMode="auto">
          <a:xfrm>
            <a:off x="4761318" y="2922104"/>
            <a:ext cx="0" cy="16995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72A956D-D0C9-4765-953A-90BF7CB15D55}"/>
                  </a:ext>
                </a:extLst>
              </p:cNvPr>
              <p:cNvSpPr txBox="1"/>
              <p:nvPr/>
            </p:nvSpPr>
            <p:spPr>
              <a:xfrm>
                <a:off x="2379243" y="4141805"/>
                <a:ext cx="377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72A956D-D0C9-4765-953A-90BF7CB15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243" y="4141805"/>
                <a:ext cx="37768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CB9C7FC-D55F-43F4-B6C0-ADF8AC18591F}"/>
              </a:ext>
            </a:extLst>
          </p:cNvPr>
          <p:cNvCxnSpPr>
            <a:stCxn id="21" idx="3"/>
          </p:cNvCxnSpPr>
          <p:nvPr/>
        </p:nvCxnSpPr>
        <p:spPr>
          <a:xfrm>
            <a:off x="2756930" y="4326471"/>
            <a:ext cx="2004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1937877-0207-4DEF-964B-4FB041C08F99}"/>
              </a:ext>
            </a:extLst>
          </p:cNvPr>
          <p:cNvCxnSpPr>
            <a:stCxn id="21" idx="1"/>
          </p:cNvCxnSpPr>
          <p:nvPr/>
        </p:nvCxnSpPr>
        <p:spPr>
          <a:xfrm flipH="1">
            <a:off x="424544" y="4326471"/>
            <a:ext cx="1954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14514FC-9A76-4266-B875-713F3ECA6ADF}"/>
              </a:ext>
            </a:extLst>
          </p:cNvPr>
          <p:cNvCxnSpPr>
            <a:cxnSpLocks/>
          </p:cNvCxnSpPr>
          <p:nvPr/>
        </p:nvCxnSpPr>
        <p:spPr bwMode="auto">
          <a:xfrm>
            <a:off x="9913101" y="2922104"/>
            <a:ext cx="0" cy="24052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9893FF5-03B5-42EA-9260-26D00DCA9193}"/>
                  </a:ext>
                </a:extLst>
              </p:cNvPr>
              <p:cNvSpPr txBox="1"/>
              <p:nvPr/>
            </p:nvSpPr>
            <p:spPr>
              <a:xfrm>
                <a:off x="7148365" y="4138996"/>
                <a:ext cx="377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9893FF5-03B5-42EA-9260-26D00DCA9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365" y="4138996"/>
                <a:ext cx="3776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323237A-7F53-46F4-A626-C64F468BA98B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526052" y="4323662"/>
            <a:ext cx="2387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4B380B-9718-476D-B6FF-25E7F82218D5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4761318" y="4323662"/>
            <a:ext cx="238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E220CFB-8E13-4219-B52B-F41392F695B7}"/>
              </a:ext>
            </a:extLst>
          </p:cNvPr>
          <p:cNvCxnSpPr>
            <a:cxnSpLocks/>
          </p:cNvCxnSpPr>
          <p:nvPr/>
        </p:nvCxnSpPr>
        <p:spPr>
          <a:xfrm>
            <a:off x="1890571" y="3840253"/>
            <a:ext cx="671606" cy="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485B598-7F75-453D-A204-85974EE00738}"/>
              </a:ext>
            </a:extLst>
          </p:cNvPr>
          <p:cNvCxnSpPr>
            <a:cxnSpLocks/>
          </p:cNvCxnSpPr>
          <p:nvPr/>
        </p:nvCxnSpPr>
        <p:spPr>
          <a:xfrm flipH="1">
            <a:off x="441828" y="3842766"/>
            <a:ext cx="711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37514C6-BCB3-4994-8DFB-F07F81E2D50F}"/>
                  </a:ext>
                </a:extLst>
              </p:cNvPr>
              <p:cNvSpPr txBox="1"/>
              <p:nvPr/>
            </p:nvSpPr>
            <p:spPr>
              <a:xfrm>
                <a:off x="1218741" y="3655587"/>
                <a:ext cx="377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37514C6-BCB3-4994-8DFB-F07F81E2D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41" y="3655587"/>
                <a:ext cx="377687" cy="369332"/>
              </a:xfrm>
              <a:prstGeom prst="rect">
                <a:avLst/>
              </a:prstGeom>
              <a:blipFill>
                <a:blip r:embed="rId6"/>
                <a:stretch>
                  <a:fillRect r="-79032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9FEFED8-8D0F-4F7E-9A75-AFAC749C0F23}"/>
              </a:ext>
            </a:extLst>
          </p:cNvPr>
          <p:cNvCxnSpPr>
            <a:cxnSpLocks/>
          </p:cNvCxnSpPr>
          <p:nvPr/>
        </p:nvCxnSpPr>
        <p:spPr>
          <a:xfrm flipH="1">
            <a:off x="424545" y="4826741"/>
            <a:ext cx="4236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9583A7F0-D603-46BB-8281-6C81B40DF697}"/>
              </a:ext>
            </a:extLst>
          </p:cNvPr>
          <p:cNvCxnSpPr>
            <a:cxnSpLocks/>
          </p:cNvCxnSpPr>
          <p:nvPr/>
        </p:nvCxnSpPr>
        <p:spPr>
          <a:xfrm>
            <a:off x="5635487" y="4823932"/>
            <a:ext cx="4277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39A9806F-075A-4AA8-A925-7607EF3BE43B}"/>
                  </a:ext>
                </a:extLst>
              </p:cNvPr>
              <p:cNvSpPr txBox="1"/>
              <p:nvPr/>
            </p:nvSpPr>
            <p:spPr>
              <a:xfrm>
                <a:off x="4797288" y="4639266"/>
                <a:ext cx="377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39A9806F-075A-4AA8-A925-7607EF3BE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288" y="4639266"/>
                <a:ext cx="377687" cy="369332"/>
              </a:xfrm>
              <a:prstGeom prst="rect">
                <a:avLst/>
              </a:prstGeom>
              <a:blipFill>
                <a:blip r:embed="rId7"/>
                <a:stretch>
                  <a:fillRect r="-8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025113F-98C1-4DE7-A2AE-E9BD18FE45ED}"/>
              </a:ext>
            </a:extLst>
          </p:cNvPr>
          <p:cNvCxnSpPr>
            <a:cxnSpLocks/>
          </p:cNvCxnSpPr>
          <p:nvPr/>
        </p:nvCxnSpPr>
        <p:spPr>
          <a:xfrm flipH="1">
            <a:off x="431893" y="2580390"/>
            <a:ext cx="529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70B7EB8-C0AA-4150-9CB3-37C88966C551}"/>
              </a:ext>
            </a:extLst>
          </p:cNvPr>
          <p:cNvCxnSpPr>
            <a:cxnSpLocks/>
          </p:cNvCxnSpPr>
          <p:nvPr/>
        </p:nvCxnSpPr>
        <p:spPr>
          <a:xfrm flipV="1">
            <a:off x="1877787" y="2565384"/>
            <a:ext cx="376988" cy="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C22E06ED-0485-4EA5-A5F8-4FD91F8C46B0}"/>
              </a:ext>
            </a:extLst>
          </p:cNvPr>
          <p:cNvCxnSpPr>
            <a:cxnSpLocks/>
          </p:cNvCxnSpPr>
          <p:nvPr/>
        </p:nvCxnSpPr>
        <p:spPr bwMode="auto">
          <a:xfrm>
            <a:off x="2268502" y="2239617"/>
            <a:ext cx="0" cy="11349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21CF95-B13D-46E3-A2B9-3AFBC08E2050}"/>
                  </a:ext>
                </a:extLst>
              </p:cNvPr>
              <p:cNvSpPr txBox="1"/>
              <p:nvPr/>
            </p:nvSpPr>
            <p:spPr>
              <a:xfrm>
                <a:off x="970966" y="2395724"/>
                <a:ext cx="377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serve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21CF95-B13D-46E3-A2B9-3AFBC08E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66" y="2395724"/>
                <a:ext cx="377687" cy="369332"/>
              </a:xfrm>
              <a:prstGeom prst="rect">
                <a:avLst/>
              </a:prstGeom>
              <a:blipFill>
                <a:blip r:embed="rId8"/>
                <a:stretch>
                  <a:fillRect r="-8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文本框 111">
            <a:extLst>
              <a:ext uri="{FF2B5EF4-FFF2-40B4-BE49-F238E27FC236}">
                <a16:creationId xmlns:a16="http://schemas.microsoft.com/office/drawing/2014/main" id="{8BC9A41B-DCF6-43E1-AEA3-D5BF04126543}"/>
              </a:ext>
            </a:extLst>
          </p:cNvPr>
          <p:cNvSpPr txBox="1"/>
          <p:nvPr/>
        </p:nvSpPr>
        <p:spPr>
          <a:xfrm>
            <a:off x="3174555" y="1828828"/>
            <a:ext cx="217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Handover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9AD8D28-42FE-4EB0-886E-65ADAFD0F24E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1218741" y="2198160"/>
            <a:ext cx="3042847" cy="98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47FE0B6-C187-4F1F-A673-8C0F8D41DEEB}"/>
              </a:ext>
            </a:extLst>
          </p:cNvPr>
          <p:cNvSpPr txBox="1"/>
          <p:nvPr/>
        </p:nvSpPr>
        <p:spPr>
          <a:xfrm>
            <a:off x="495300" y="6445629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2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29795</TotalTime>
  <Words>206</Words>
  <Application>Microsoft Office PowerPoint</Application>
  <PresentationFormat>宽屏</PresentationFormat>
  <Paragraphs>109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OPPO0831</dc:creator>
  <cp:lastModifiedBy>Ce Zheng</cp:lastModifiedBy>
  <cp:revision>1203</cp:revision>
  <cp:lastPrinted>2021-10-29T08:10:32Z</cp:lastPrinted>
  <dcterms:created xsi:type="dcterms:W3CDTF">2021-09-22T08:09:38Z</dcterms:created>
  <dcterms:modified xsi:type="dcterms:W3CDTF">2022-12-12T19:56:05Z</dcterms:modified>
</cp:coreProperties>
</file>