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
  </p:notesMasterIdLst>
  <p:sldIdLst>
    <p:sldId id="38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rk Theme" id="{0A4C56C7-3C07-C444-AAE7-366C30403B69}">
          <p14:sldIdLst>
            <p14:sldId id="3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8" autoAdjust="0"/>
    <p:restoredTop sz="82599"/>
  </p:normalViewPr>
  <p:slideViewPr>
    <p:cSldViewPr snapToGrid="0" showGuides="1">
      <p:cViewPr varScale="1">
        <p:scale>
          <a:sx n="139" d="100"/>
          <a:sy n="139" d="100"/>
        </p:scale>
        <p:origin x="192" y="132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0" name="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p:bg>
      <p:bgPr>
        <a:solidFill>
          <a:schemeClr val="tx1"/>
        </a:solidFill>
        <a:effectLst/>
      </p:bgPr>
    </p:bg>
    <p:spTree>
      <p:nvGrpSpPr>
        <p:cNvPr id="1" name=""/>
        <p:cNvGrpSpPr/>
        <p:nvPr/>
      </p:nvGrpSpPr>
      <p:grpSpPr>
        <a:xfrm>
          <a:off x="0" y="0"/>
          <a:ext cx="0" cy="0"/>
          <a:chOff x="0" y="0"/>
          <a:chExt cx="0" cy="0"/>
        </a:xfrm>
      </p:grpSpPr>
      <p:pic>
        <p:nvPicPr>
          <p:cNvPr id="4" name="Data Texture Cloud">
            <a:extLst>
              <a:ext uri="{FF2B5EF4-FFF2-40B4-BE49-F238E27FC236}">
                <a16:creationId xmlns:a16="http://schemas.microsoft.com/office/drawing/2014/main" id="{69E13B9F-678E-A049-88C5-7C61A70A280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1EBF30CA-C141-344E-8ACF-6678A5BBAF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023B1513-D7D1-ED45-9AE9-75BA91464BF8}"/>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9798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44" name="Data Texture Cloud">
            <a:extLst>
              <a:ext uri="{FF2B5EF4-FFF2-40B4-BE49-F238E27FC236}">
                <a16:creationId xmlns:a16="http://schemas.microsoft.com/office/drawing/2014/main" id="{8704FFD7-23EE-EC4D-ABF6-35D3AD95107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6" name="Footer">
            <a:extLst>
              <a:ext uri="{FF2B5EF4-FFF2-40B4-BE49-F238E27FC236}">
                <a16:creationId xmlns:a16="http://schemas.microsoft.com/office/drawing/2014/main" id="{FCC6647B-EC4B-AB42-BF10-5C8E8A23A9D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Title">
            <a:extLst>
              <a:ext uri="{FF2B5EF4-FFF2-40B4-BE49-F238E27FC236}">
                <a16:creationId xmlns:a16="http://schemas.microsoft.com/office/drawing/2014/main" id="{D9AA50B9-ED2D-9E4E-B345-DABFD93D5FB7}"/>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81610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37719A65-A15E-D649-BA4C-EB7554C2C99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BD6A4DBE-C2D1-0143-B03F-46AD99BF53B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2A03F3C1-CA90-8D4E-8140-0BAB92B0448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807B0D80-D422-124E-B1ED-B5145C521B1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D30B703F-7C44-2E41-89E2-5AA0A8394333}"/>
              </a:ext>
            </a:extLst>
          </p:cNvPr>
          <p:cNvSpPr>
            <a:spLocks noGrp="1"/>
          </p:cNvSpPr>
          <p:nvPr>
            <p:ph type="body" sz="quarter" idx="36" hasCustomPrompt="1"/>
          </p:nvPr>
        </p:nvSpPr>
        <p:spPr>
          <a:xfrm>
            <a:off x="761999" y="4706392"/>
            <a:ext cx="5333999"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5808C5F6-8931-0747-B5A3-19EC1C4A4095}"/>
              </a:ext>
            </a:extLst>
          </p:cNvPr>
          <p:cNvSpPr>
            <a:spLocks noGrp="1"/>
          </p:cNvSpPr>
          <p:nvPr>
            <p:ph type="body" sz="quarter" idx="37" hasCustomPrompt="1"/>
          </p:nvPr>
        </p:nvSpPr>
        <p:spPr>
          <a:xfrm>
            <a:off x="761999" y="4368799"/>
            <a:ext cx="5333999" cy="266291"/>
          </a:xfrm>
        </p:spPr>
        <p:txBody>
          <a:bodyPr>
            <a:noAutofit/>
          </a:bodyPr>
          <a:lstStyle>
            <a:lvl1pPr>
              <a:defRPr b="1">
                <a:solidFill>
                  <a:schemeClr val="bg1"/>
                </a:solidFill>
              </a:defRPr>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875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bg>
      <p:bgPr>
        <a:solidFill>
          <a:schemeClr val="bg2"/>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5E3EE33C-3C81-A14C-A3AC-19B702C14923}"/>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Pr>
        <a:solidFill>
          <a:schemeClr val="tx1"/>
        </a:solidFill>
        <a:effectLst/>
      </p:bgPr>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7D65492D-593B-D243-921C-EAA6988BB880}"/>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Footer">
            <a:extLst>
              <a:ext uri="{FF2B5EF4-FFF2-40B4-BE49-F238E27FC236}">
                <a16:creationId xmlns:a16="http://schemas.microsoft.com/office/drawing/2014/main" id="{0F07A509-F8B6-F046-8834-4AD08ABD3A1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1" name="Text Field">
            <a:extLst>
              <a:ext uri="{FF2B5EF4-FFF2-40B4-BE49-F238E27FC236}">
                <a16:creationId xmlns:a16="http://schemas.microsoft.com/office/drawing/2014/main" id="{9EB85C99-047B-894D-AECB-C07A531DC4B1}"/>
              </a:ext>
            </a:extLst>
          </p:cNvPr>
          <p:cNvSpPr>
            <a:spLocks noGrp="1"/>
          </p:cNvSpPr>
          <p:nvPr>
            <p:ph type="body" sz="quarter" idx="36" hasCustomPrompt="1"/>
          </p:nvPr>
        </p:nvSpPr>
        <p:spPr>
          <a:xfrm>
            <a:off x="5126734" y="5152453"/>
            <a:ext cx="6300216"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9B702811-6927-C64B-8A43-AF047A905AC3}"/>
              </a:ext>
            </a:extLst>
          </p:cNvPr>
          <p:cNvSpPr>
            <a:spLocks noGrp="1"/>
          </p:cNvSpPr>
          <p:nvPr>
            <p:ph type="body" sz="quarter" idx="37" hasCustomPrompt="1"/>
          </p:nvPr>
        </p:nvSpPr>
        <p:spPr>
          <a:xfrm>
            <a:off x="5126734" y="4814860"/>
            <a:ext cx="6300216" cy="266291"/>
          </a:xfrm>
        </p:spPr>
        <p:txBody>
          <a:bodyPr>
            <a:noAutofit/>
          </a:bodyPr>
          <a:lstStyle>
            <a:lvl1pPr>
              <a:defRPr b="1">
                <a:solidFill>
                  <a:schemeClr val="bg1"/>
                </a:solidFill>
              </a:defRPr>
            </a:lvl1pPr>
          </a:lstStyle>
          <a:p>
            <a:pPr lvl="0"/>
            <a:r>
              <a:rPr lang="en-US" dirty="0"/>
              <a:t>Name of person quoted</a:t>
            </a:r>
          </a:p>
        </p:txBody>
      </p:sp>
    </p:spTree>
    <p:extLst>
      <p:ext uri="{BB962C8B-B14F-4D97-AF65-F5344CB8AC3E}">
        <p14:creationId xmlns:p14="http://schemas.microsoft.com/office/powerpoint/2010/main" val="2214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bg>
      <p:bgPr>
        <a:solidFill>
          <a:schemeClr val="bg2"/>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DDFC6D9C-FDF9-F949-B5D5-6521B6F60D6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tx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981CFCC1-6EF1-9447-9D22-C4396466EA5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805BEE86-35FD-004A-A348-8BC2F7BCD410}"/>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B9E3D702-4533-A342-B4A3-7F2D598D004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5045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bg>
      <p:bgPr>
        <a:solidFill>
          <a:schemeClr val="tx1"/>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2F4884B3-43B9-8948-A2FF-2AF993C7B39B}"/>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2" name="Text Field">
            <a:extLst>
              <a:ext uri="{FF2B5EF4-FFF2-40B4-BE49-F238E27FC236}">
                <a16:creationId xmlns:a16="http://schemas.microsoft.com/office/drawing/2014/main" id="{7644EA95-76DF-454F-88E7-28C26C8FF2C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3" name="Oracle Logo">
            <a:extLst>
              <a:ext uri="{FF2B5EF4-FFF2-40B4-BE49-F238E27FC236}">
                <a16:creationId xmlns:a16="http://schemas.microsoft.com/office/drawing/2014/main" id="{83B5A1C8-DD86-0940-AC6C-BD8F5A957A0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10456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13510D0A-E32C-124C-BAD6-D29BE0EA5C60}"/>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1EC1E23F-73C7-CF43-AFBA-30998AF737B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64966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Title Only">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BE3051D7-79D0-AB46-B536-B10AE0FBA31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C58DA5F4-19CE-C74A-BF3C-EFD5EA08174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Title">
            <a:extLst>
              <a:ext uri="{FF2B5EF4-FFF2-40B4-BE49-F238E27FC236}">
                <a16:creationId xmlns:a16="http://schemas.microsoft.com/office/drawing/2014/main" id="{FCA55692-CE36-1D4F-96A0-F74E95F76A38}"/>
              </a:ext>
            </a:extLst>
          </p:cNvPr>
          <p:cNvSpPr>
            <a:spLocks noGrp="1"/>
          </p:cNvSpPr>
          <p:nvPr>
            <p:ph type="body" sz="quarter" idx="1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1741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p:bg>
      <p:bgPr>
        <a:solidFill>
          <a:schemeClr val="tx1"/>
        </a:solidFill>
        <a:effectLst/>
      </p:bgPr>
    </p:bg>
    <p:spTree>
      <p:nvGrpSpPr>
        <p:cNvPr id="1" name=""/>
        <p:cNvGrpSpPr/>
        <p:nvPr/>
      </p:nvGrpSpPr>
      <p:grpSpPr>
        <a:xfrm>
          <a:off x="0" y="0"/>
          <a:ext cx="0" cy="0"/>
          <a:chOff x="0" y="0"/>
          <a:chExt cx="0" cy="0"/>
        </a:xfrm>
      </p:grpSpPr>
      <p:pic>
        <p:nvPicPr>
          <p:cNvPr id="11" name="Data Texture Cloud">
            <a:extLst>
              <a:ext uri="{FF2B5EF4-FFF2-40B4-BE49-F238E27FC236}">
                <a16:creationId xmlns:a16="http://schemas.microsoft.com/office/drawing/2014/main" id="{B32BC054-60FB-064F-A282-C18437F0420B}"/>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72D531CE-F6EC-404D-B2CF-232D501E33E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166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 Title 1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C0850CC3-142D-B940-A205-0D84E1CA4C1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71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1 Column">
    <p:bg>
      <p:bgPr>
        <a:solidFill>
          <a:schemeClr val="tx1"/>
        </a:solidFill>
        <a:effectLst/>
      </p:bgPr>
    </p:bg>
    <p:spTree>
      <p:nvGrpSpPr>
        <p:cNvPr id="1" name=""/>
        <p:cNvGrpSpPr/>
        <p:nvPr/>
      </p:nvGrpSpPr>
      <p:grpSpPr>
        <a:xfrm>
          <a:off x="0" y="0"/>
          <a:ext cx="0" cy="0"/>
          <a:chOff x="0" y="0"/>
          <a:chExt cx="0" cy="0"/>
        </a:xfrm>
      </p:grpSpPr>
      <p:pic>
        <p:nvPicPr>
          <p:cNvPr id="15" name="Data Texture Cloud">
            <a:extLst>
              <a:ext uri="{FF2B5EF4-FFF2-40B4-BE49-F238E27FC236}">
                <a16:creationId xmlns:a16="http://schemas.microsoft.com/office/drawing/2014/main" id="{57E73E0B-D3D9-9D49-AA25-ABB738EFB4D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A9B4F8FA-F520-6046-B8D1-1E46A6E0512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Subtitle">
            <a:extLst>
              <a:ext uri="{FF2B5EF4-FFF2-40B4-BE49-F238E27FC236}">
                <a16:creationId xmlns:a16="http://schemas.microsoft.com/office/drawing/2014/main" id="{23E1B665-00A8-8343-AE5D-D91C2C56BB7A}"/>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33A530BD-4FD9-9B46-86C2-8FCE03913CB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9306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C90B1C98-9997-BC41-8A72-235FB5E6B24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853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844" r="-322"/>
          <a:stretch/>
        </p:blipFill>
        <p:spPr>
          <a:xfrm flipH="1">
            <a:off x="8700654" y="248024"/>
            <a:ext cx="3491346"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2" name="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ark - 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45600894-19FA-B44D-93AD-7FDD489F09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6832C504-7CC4-EB49-969C-2D1F650FA95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40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B0B28D38-F083-CA40-B16E-54DA45441E8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26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088EE63F-D017-8F4C-825E-76E07B952F9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3BF7ADE5-40E3-934B-B8B6-734DD687E6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70551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026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userDrawn="1">
          <p15:clr>
            <a:srgbClr val="FBAE40"/>
          </p15:clr>
        </p15:guide>
        <p15:guide id="12" pos="4848" userDrawn="1">
          <p15:clr>
            <a:srgbClr val="FBAE40"/>
          </p15:clr>
        </p15:guide>
        <p15:guide id="13" pos="2544" userDrawn="1">
          <p15:clr>
            <a:srgbClr val="FBAE40"/>
          </p15:clr>
        </p15:guide>
        <p15:guide id="14" pos="4728" userDrawn="1">
          <p15:clr>
            <a:srgbClr val="FBAE40"/>
          </p15:clr>
        </p15:guide>
        <p15:guide id="15" pos="691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ark - Title 3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6B6AE226-6298-A74E-881D-C391B7DBFC7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2A872738-4F3E-AE41-AFF8-FC3272689F7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2251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E2B63F06-EA27-0644-94D3-23B5E702495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3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3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FC7E372-ADF2-0D42-B73B-DDFEABF951C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8" name="Footer">
            <a:extLst>
              <a:ext uri="{FF2B5EF4-FFF2-40B4-BE49-F238E27FC236}">
                <a16:creationId xmlns:a16="http://schemas.microsoft.com/office/drawing/2014/main" id="{0D2A1D40-7B1E-8C46-A38C-6EF04D30A14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259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524098CF-9376-754A-A9D8-69D985334EC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570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 - Title 4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30D5F68-2B7D-5945-9127-3A54A7FB2BF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9FD82624-1FF4-F549-95A0-47E76ADA63C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0953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74B95F78-71AA-7641-8496-F7ABCE92E01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3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 Title">
    <p:bg>
      <p:bgPr>
        <a:solidFill>
          <a:schemeClr val="tx1"/>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499583B1-AAC7-DF46-871D-A4B35A6CA8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683"/>
          <a:stretch/>
        </p:blipFill>
        <p:spPr>
          <a:xfrm flipH="1">
            <a:off x="8709003" y="248024"/>
            <a:ext cx="3482997"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3B955B49-F36B-EB4F-AB69-FBF0ADA0BF96}"/>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F5080E03-4D40-2D4C-B9AE-5A941EDB1135}"/>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5" name="Oracle Logo">
            <a:extLst>
              <a:ext uri="{FF2B5EF4-FFF2-40B4-BE49-F238E27FC236}">
                <a16:creationId xmlns:a16="http://schemas.microsoft.com/office/drawing/2014/main" id="{274909A3-6AF4-7640-ABF1-16382D5EACB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245295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4 Column">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8695F751-C528-3B42-8EEE-1DA309C07516}"/>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87B3A7DE-41C4-0746-8E51-D22D0ACBC4AD}"/>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80051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113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ark - Title Quad Infographic">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006553D-D7BA-DA42-89BB-D18B94E42239}"/>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A72E2689-185F-C44A-9314-B32F079253A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296AF406-9A7A-D345-868A-490F770891B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092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Quad Infographic">
    <p:bg>
      <p:bgPr>
        <a:solidFill>
          <a:schemeClr val="tx1"/>
        </a:solidFill>
        <a:effectLst/>
      </p:bgPr>
    </p:bg>
    <p:spTree>
      <p:nvGrpSpPr>
        <p:cNvPr id="1" name=""/>
        <p:cNvGrpSpPr/>
        <p:nvPr/>
      </p:nvGrpSpPr>
      <p:grpSpPr>
        <a:xfrm>
          <a:off x="0" y="0"/>
          <a:ext cx="0" cy="0"/>
          <a:chOff x="0" y="0"/>
          <a:chExt cx="0" cy="0"/>
        </a:xfrm>
      </p:grpSpPr>
      <p:pic>
        <p:nvPicPr>
          <p:cNvPr id="18" name="Data Texture Cloud">
            <a:extLst>
              <a:ext uri="{FF2B5EF4-FFF2-40B4-BE49-F238E27FC236}">
                <a16:creationId xmlns:a16="http://schemas.microsoft.com/office/drawing/2014/main" id="{6C2FDC6D-E2FF-5847-B9AA-DD9B91EC4B3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0" name="Footer">
            <a:extLst>
              <a:ext uri="{FF2B5EF4-FFF2-40B4-BE49-F238E27FC236}">
                <a16:creationId xmlns:a16="http://schemas.microsoft.com/office/drawing/2014/main" id="{78EDEE20-4CCB-F240-8978-EC19741E3376}"/>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5383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67F91AEC-142C-5447-8ED9-47FD9D73D827}"/>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D0543F79-37FC-5946-9716-255D5210CBB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AE69D699-80F6-5A4A-B984-B481676EEDD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6"/>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131621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40D521AF-2AAC-6C44-B9D5-3CF80BF0A49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Pr>
        <a:solidFill>
          <a:schemeClr val="tx1"/>
        </a:solidFill>
        <a:effectLst/>
      </p:bgPr>
    </p:bg>
    <p:spTree>
      <p:nvGrpSpPr>
        <p:cNvPr id="1" name=""/>
        <p:cNvGrpSpPr/>
        <p:nvPr/>
      </p:nvGrpSpPr>
      <p:grpSpPr>
        <a:xfrm>
          <a:off x="0" y="0"/>
          <a:ext cx="0" cy="0"/>
          <a:chOff x="0" y="0"/>
          <a:chExt cx="0" cy="0"/>
        </a:xfrm>
      </p:grpSpPr>
      <p:pic>
        <p:nvPicPr>
          <p:cNvPr id="7" name="Data Texture Image">
            <a:extLst>
              <a:ext uri="{FF2B5EF4-FFF2-40B4-BE49-F238E27FC236}">
                <a16:creationId xmlns:a16="http://schemas.microsoft.com/office/drawing/2014/main" id="{0F6DACB9-11C2-5343-BD0A-AF66EAE5619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Footer">
            <a:extLst>
              <a:ext uri="{FF2B5EF4-FFF2-40B4-BE49-F238E27FC236}">
                <a16:creationId xmlns:a16="http://schemas.microsoft.com/office/drawing/2014/main" id="{968EABC0-89E2-2E44-96C8-FD68253751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1006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Safe Harbor">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7BC9362C-AFA6-F540-9D01-A62EB6756A2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3" name="Title">
            <a:extLst>
              <a:ext uri="{FF2B5EF4-FFF2-40B4-BE49-F238E27FC236}">
                <a16:creationId xmlns:a16="http://schemas.microsoft.com/office/drawing/2014/main" id="{F7C5FACA-CB69-F341-96EC-260102929140}"/>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2"/>
                </a:solidFill>
              </a:rPr>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Pr>
        <a:solidFill>
          <a:schemeClr val="tx1"/>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21EB2BB9-2D7E-784F-B45B-61C5A3EA448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27840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Pr>
        <a:solidFill>
          <a:schemeClr val="tx1"/>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B4696A52-148B-7C47-ACD3-506981DFD1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50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4138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Pr>
        <a:solidFill>
          <a:schemeClr val="tx1"/>
        </a:solidFill>
        <a:effectLst/>
      </p:bgPr>
    </p:bg>
    <p:spTree>
      <p:nvGrpSpPr>
        <p:cNvPr id="1" name=""/>
        <p:cNvGrpSpPr/>
        <p:nvPr/>
      </p:nvGrpSpPr>
      <p:grpSpPr>
        <a:xfrm>
          <a:off x="0" y="0"/>
          <a:ext cx="0" cy="0"/>
          <a:chOff x="0" y="0"/>
          <a:chExt cx="0" cy="0"/>
        </a:xfrm>
      </p:grpSpPr>
      <p:pic>
        <p:nvPicPr>
          <p:cNvPr id="3" name="Abstract Illustration">
            <a:extLst>
              <a:ext uri="{FF2B5EF4-FFF2-40B4-BE49-F238E27FC236}">
                <a16:creationId xmlns:a16="http://schemas.microsoft.com/office/drawing/2014/main" id="{3201D9B7-EB85-9E42-AFF5-8FDDBB072D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5999" y="0"/>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AAECD12C-0C8A-9842-99C8-709BEF00727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C30DAEE6-7960-B84D-9E43-8297742115C4}"/>
              </a:ext>
            </a:extLst>
          </p:cNvPr>
          <p:cNvSpPr>
            <a:spLocks noGrp="1"/>
          </p:cNvSpPr>
          <p:nvPr>
            <p:ph type="body" sz="quarter" idx="36"/>
          </p:nvPr>
        </p:nvSpPr>
        <p:spPr>
          <a:xfrm>
            <a:off x="762000" y="5152453"/>
            <a:ext cx="5029200" cy="895181"/>
          </a:xfrm>
        </p:spPr>
        <p:txBody>
          <a:bodyPr>
            <a:noAutofit/>
          </a:bodyPr>
          <a:lstStyle>
            <a:lvl1pPr>
              <a:defRPr>
                <a:solidFill>
                  <a:schemeClr val="bg1"/>
                </a:solidFill>
              </a:defRPr>
            </a:lvl1pPr>
          </a:lstStyle>
          <a:p>
            <a:pPr lvl="0"/>
            <a:r>
              <a:rPr lang="en-US"/>
              <a:t>Edit Master text styles</a:t>
            </a:r>
          </a:p>
        </p:txBody>
      </p:sp>
      <p:sp>
        <p:nvSpPr>
          <p:cNvPr id="11" name="Text Field">
            <a:extLst>
              <a:ext uri="{FF2B5EF4-FFF2-40B4-BE49-F238E27FC236}">
                <a16:creationId xmlns:a16="http://schemas.microsoft.com/office/drawing/2014/main" id="{B550C986-DC1D-064A-8410-E4A8A3C3A466}"/>
              </a:ext>
            </a:extLst>
          </p:cNvPr>
          <p:cNvSpPr>
            <a:spLocks noGrp="1"/>
          </p:cNvSpPr>
          <p:nvPr>
            <p:ph type="body" sz="quarter" idx="37"/>
          </p:nvPr>
        </p:nvSpPr>
        <p:spPr>
          <a:xfrm>
            <a:off x="762000" y="4814860"/>
            <a:ext cx="5029200" cy="266291"/>
          </a:xfrm>
        </p:spPr>
        <p:txBody>
          <a:bodyPr>
            <a:noAutofit/>
          </a:bodyPr>
          <a:lstStyle>
            <a:lvl1pPr>
              <a:defRPr b="1">
                <a:solidFill>
                  <a:schemeClr val="bg1"/>
                </a:solidFill>
              </a:defRPr>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54234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ark - Closing Slide">
    <p:bg>
      <p:bgPr>
        <a:solidFill>
          <a:schemeClr val="tx1"/>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47854" y="2915192"/>
            <a:ext cx="4896292"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1232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54000"/>
            <a:ext cx="12192000"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Rectangle 1">
            <a:extLst>
              <a:ext uri="{FF2B5EF4-FFF2-40B4-BE49-F238E27FC236}">
                <a16:creationId xmlns:a16="http://schemas.microsoft.com/office/drawing/2014/main" id="{4843EDC2-7F43-0041-AEBE-5B17CC2CECBE}"/>
              </a:ext>
            </a:extLst>
          </p:cNvPr>
          <p:cNvSpPr/>
          <p:nvPr userDrawn="1"/>
        </p:nvSpPr>
        <p:spPr>
          <a:xfrm>
            <a:off x="675018" y="2690336"/>
            <a:ext cx="7857894" cy="1477328"/>
          </a:xfrm>
          <a:prstGeom prst="rect">
            <a:avLst/>
          </a:prstGeom>
        </p:spPr>
        <p:txBody>
          <a:bodyPr wrap="square">
            <a:spAutoFit/>
          </a:bodyPr>
          <a:lstStyle/>
          <a:p>
            <a:r>
              <a:rPr lang="en-US" sz="3000" dirty="0">
                <a:solidFill>
                  <a:schemeClr val="bg2"/>
                </a:solidFill>
                <a:latin typeface="+mj-lt"/>
              </a:rPr>
              <a:t>Our mission is to help people</a:t>
            </a:r>
          </a:p>
          <a:p>
            <a:r>
              <a:rPr lang="en-US" sz="3000" dirty="0">
                <a:solidFill>
                  <a:schemeClr val="bg2"/>
                </a:solidFill>
                <a:latin typeface="+mj-lt"/>
              </a:rPr>
              <a:t>see data in new ways, discover insights,</a:t>
            </a:r>
          </a:p>
          <a:p>
            <a:r>
              <a:rPr lang="en-US" sz="3000" dirty="0">
                <a:solidFill>
                  <a:schemeClr val="bg2"/>
                </a:solidFill>
                <a:latin typeface="+mj-lt"/>
              </a:rPr>
              <a:t>unlock endless possibilities.</a:t>
            </a:r>
          </a:p>
        </p:txBody>
      </p:sp>
    </p:spTree>
    <p:extLst>
      <p:ext uri="{BB962C8B-B14F-4D97-AF65-F5344CB8AC3E}">
        <p14:creationId xmlns:p14="http://schemas.microsoft.com/office/powerpoint/2010/main" val="9853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Safe Harbor">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E53C9232-0599-3244-B3FF-119F42A8021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 name="Text Field">
            <a:extLst>
              <a:ext uri="{FF2B5EF4-FFF2-40B4-BE49-F238E27FC236}">
                <a16:creationId xmlns:a16="http://schemas.microsoft.com/office/drawing/2014/main" id="{D33BCDAB-DBBA-254B-AFD8-DF688B981EF5}"/>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bg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9A5364F3-FAE0-7147-8F68-59CE44C73EFE}"/>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18490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bg>
      <p:bgPr>
        <a:solidFill>
          <a:schemeClr val="bg2"/>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A8C8B17C-79D1-7649-B765-8FC10C5F39B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bg>
      <p:bgPr>
        <a:solidFill>
          <a:schemeClr val="tx1"/>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9E0CF6FF-2D61-1D4D-819D-4A9474040C34}"/>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604384E5-A601-EC42-8F35-140225F3EC4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solidFill>
                  <a:schemeClr val="bg1"/>
                </a:solidFill>
              </a:defRPr>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71603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userDrawn="1"/>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782" r:id="rId2"/>
    <p:sldLayoutId id="2147483746" r:id="rId3"/>
    <p:sldLayoutId id="2147483783" r:id="rId4"/>
    <p:sldLayoutId id="2147483814" r:id="rId5"/>
    <p:sldLayoutId id="2147483815" r:id="rId6"/>
    <p:sldLayoutId id="2147483749" r:id="rId7"/>
    <p:sldLayoutId id="2147483784" r:id="rId8"/>
    <p:sldLayoutId id="2147483750" r:id="rId9"/>
    <p:sldLayoutId id="2147483790" r:id="rId10"/>
    <p:sldLayoutId id="2147483779" r:id="rId11"/>
    <p:sldLayoutId id="2147483791" r:id="rId12"/>
    <p:sldLayoutId id="2147483751" r:id="rId13"/>
    <p:sldLayoutId id="2147483792" r:id="rId14"/>
    <p:sldLayoutId id="2147483752" r:id="rId15"/>
    <p:sldLayoutId id="2147483793" r:id="rId16"/>
    <p:sldLayoutId id="2147483753" r:id="rId17"/>
    <p:sldLayoutId id="2147483794" r:id="rId18"/>
    <p:sldLayoutId id="2147483756" r:id="rId19"/>
    <p:sldLayoutId id="2147483795" r:id="rId20"/>
    <p:sldLayoutId id="2147483754" r:id="rId21"/>
    <p:sldLayoutId id="2147483796" r:id="rId22"/>
    <p:sldLayoutId id="2147483778" r:id="rId23"/>
    <p:sldLayoutId id="2147483797" r:id="rId24"/>
    <p:sldLayoutId id="2147483757" r:id="rId25"/>
    <p:sldLayoutId id="2147483798" r:id="rId26"/>
    <p:sldLayoutId id="2147483774" r:id="rId27"/>
    <p:sldLayoutId id="2147483799" r:id="rId28"/>
    <p:sldLayoutId id="2147483759" r:id="rId29"/>
    <p:sldLayoutId id="2147483800" r:id="rId30"/>
    <p:sldLayoutId id="2147483775" r:id="rId31"/>
    <p:sldLayoutId id="2147483801" r:id="rId32"/>
    <p:sldLayoutId id="2147483760" r:id="rId33"/>
    <p:sldLayoutId id="2147483802" r:id="rId34"/>
    <p:sldLayoutId id="2147483776" r:id="rId35"/>
    <p:sldLayoutId id="2147483808" r:id="rId36"/>
    <p:sldLayoutId id="2147483773" r:id="rId37"/>
    <p:sldLayoutId id="2147483804" r:id="rId38"/>
    <p:sldLayoutId id="2147483777" r:id="rId39"/>
    <p:sldLayoutId id="2147483805" r:id="rId40"/>
    <p:sldLayoutId id="2147483761" r:id="rId41"/>
    <p:sldLayoutId id="2147483806" r:id="rId42"/>
    <p:sldLayoutId id="2147483781" r:id="rId43"/>
    <p:sldLayoutId id="2147483807" r:id="rId44"/>
    <p:sldLayoutId id="2147483762" r:id="rId45"/>
    <p:sldLayoutId id="2147483809" r:id="rId46"/>
    <p:sldLayoutId id="2147483766" r:id="rId47"/>
    <p:sldLayoutId id="2147483786" r:id="rId48"/>
    <p:sldLayoutId id="2147483769" r:id="rId49"/>
    <p:sldLayoutId id="2147483789" r:id="rId50"/>
    <p:sldLayoutId id="2147483768" r:id="rId51"/>
    <p:sldLayoutId id="2147483788" r:id="rId52"/>
    <p:sldLayoutId id="2147483763" r:id="rId53"/>
    <p:sldLayoutId id="2147483810" r:id="rId54"/>
    <p:sldLayoutId id="2147483744" r:id="rId55"/>
    <p:sldLayoutId id="2147483811" r:id="rId56"/>
    <p:sldLayoutId id="2147483742" r:id="rId57"/>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36AED9-3171-7347-A9A1-2319D06F471D}"/>
              </a:ext>
            </a:extLst>
          </p:cNvPr>
          <p:cNvSpPr>
            <a:spLocks noGrp="1"/>
          </p:cNvSpPr>
          <p:nvPr>
            <p:ph type="ftr" sz="quarter" idx="3"/>
          </p:nvPr>
        </p:nvSpPr>
        <p:spPr/>
        <p:txBody>
          <a:bodyPr/>
          <a:lstStyle/>
          <a:p>
            <a:r>
              <a:rPr lang="en-US" dirty="0"/>
              <a:t>Copyright © 2020, Oracle and/or its affiliates  |  Confidential: Internal/Restricted/Highly Restricted</a:t>
            </a:r>
          </a:p>
        </p:txBody>
      </p:sp>
      <p:sp>
        <p:nvSpPr>
          <p:cNvPr id="2" name="Slide Number Placeholder 1">
            <a:extLst>
              <a:ext uri="{FF2B5EF4-FFF2-40B4-BE49-F238E27FC236}">
                <a16:creationId xmlns:a16="http://schemas.microsoft.com/office/drawing/2014/main" id="{22D73234-7DD8-3A4B-A138-AC11CC00AC87}"/>
              </a:ext>
            </a:extLst>
          </p:cNvPr>
          <p:cNvSpPr>
            <a:spLocks noGrp="1"/>
          </p:cNvSpPr>
          <p:nvPr>
            <p:ph type="sldNum" sz="quarter" idx="4"/>
          </p:nvPr>
        </p:nvSpPr>
        <p:spPr/>
        <p:txBody>
          <a:bodyPr/>
          <a:lstStyle/>
          <a:p>
            <a:fld id="{345D60D9-5372-5F40-9443-0F9AE5BDC3C8}" type="slidenum">
              <a:rPr lang="en-US" smtClean="0"/>
              <a:pPr/>
              <a:t>1</a:t>
            </a:fld>
            <a:endParaRPr lang="en-US" dirty="0"/>
          </a:p>
        </p:txBody>
      </p:sp>
      <p:sp>
        <p:nvSpPr>
          <p:cNvPr id="4" name="Rectangle 3">
            <a:extLst>
              <a:ext uri="{FF2B5EF4-FFF2-40B4-BE49-F238E27FC236}">
                <a16:creationId xmlns:a16="http://schemas.microsoft.com/office/drawing/2014/main" id="{EA7CA8FF-7D3D-FA41-9768-D1EDC78325A8}"/>
              </a:ext>
            </a:extLst>
          </p:cNvPr>
          <p:cNvSpPr/>
          <p:nvPr/>
        </p:nvSpPr>
        <p:spPr>
          <a:xfrm>
            <a:off x="8631754" y="2363761"/>
            <a:ext cx="1404258" cy="2122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employee_id</a:t>
            </a:r>
            <a:endParaRPr lang="en-US" sz="1200" dirty="0">
              <a:solidFill>
                <a:schemeClr val="accent1"/>
              </a:solidFill>
            </a:endParaRPr>
          </a:p>
          <a:p>
            <a:r>
              <a:rPr lang="en-US" sz="1200" dirty="0" err="1">
                <a:solidFill>
                  <a:schemeClr val="tx1"/>
                </a:solidFill>
              </a:rPr>
              <a:t>first_name</a:t>
            </a:r>
            <a:endParaRPr lang="en-US" sz="1200" dirty="0">
              <a:solidFill>
                <a:schemeClr val="tx1"/>
              </a:solidFill>
            </a:endParaRPr>
          </a:p>
          <a:p>
            <a:r>
              <a:rPr lang="en-US" sz="1200" dirty="0" err="1">
                <a:solidFill>
                  <a:schemeClr val="tx1"/>
                </a:solidFill>
              </a:rPr>
              <a:t>last_name</a:t>
            </a:r>
            <a:endParaRPr lang="en-US" sz="1200" dirty="0">
              <a:solidFill>
                <a:schemeClr val="tx1"/>
              </a:solidFill>
            </a:endParaRPr>
          </a:p>
          <a:p>
            <a:r>
              <a:rPr lang="en-US" sz="1200" dirty="0">
                <a:solidFill>
                  <a:schemeClr val="tx1"/>
                </a:solidFill>
              </a:rPr>
              <a:t>email</a:t>
            </a:r>
          </a:p>
          <a:p>
            <a:r>
              <a:rPr lang="en-US" sz="1200" dirty="0" err="1">
                <a:solidFill>
                  <a:schemeClr val="tx1"/>
                </a:solidFill>
              </a:rPr>
              <a:t>phone_number</a:t>
            </a:r>
            <a:endParaRPr lang="en-US" sz="1200" dirty="0">
              <a:solidFill>
                <a:schemeClr val="tx1"/>
              </a:solidFill>
            </a:endParaRPr>
          </a:p>
          <a:p>
            <a:r>
              <a:rPr lang="en-US" sz="1200" dirty="0" err="1">
                <a:solidFill>
                  <a:schemeClr val="tx1"/>
                </a:solidFill>
              </a:rPr>
              <a:t>hire_date</a:t>
            </a:r>
            <a:endParaRPr lang="en-US" sz="1200" dirty="0">
              <a:solidFill>
                <a:schemeClr val="tx1"/>
              </a:solidFill>
            </a:endParaRPr>
          </a:p>
          <a:p>
            <a:r>
              <a:rPr lang="en-US" sz="1200" dirty="0" err="1">
                <a:solidFill>
                  <a:schemeClr val="tx1"/>
                </a:solidFill>
              </a:rPr>
              <a:t>job_id</a:t>
            </a:r>
            <a:endParaRPr lang="en-US" sz="1200" dirty="0">
              <a:solidFill>
                <a:schemeClr val="tx1"/>
              </a:solidFill>
            </a:endParaRPr>
          </a:p>
          <a:p>
            <a:r>
              <a:rPr lang="en-US" sz="1200" dirty="0">
                <a:solidFill>
                  <a:schemeClr val="tx1"/>
                </a:solidFill>
              </a:rPr>
              <a:t>salary</a:t>
            </a:r>
          </a:p>
          <a:p>
            <a:r>
              <a:rPr lang="en-US" sz="1200" dirty="0" err="1">
                <a:solidFill>
                  <a:schemeClr val="tx1"/>
                </a:solidFill>
              </a:rPr>
              <a:t>commission_pct</a:t>
            </a:r>
            <a:endParaRPr lang="en-US" sz="1200" dirty="0">
              <a:solidFill>
                <a:schemeClr val="tx1"/>
              </a:solidFill>
            </a:endParaRPr>
          </a:p>
          <a:p>
            <a:r>
              <a:rPr lang="en-US" sz="1200" dirty="0" err="1">
                <a:solidFill>
                  <a:schemeClr val="tx1"/>
                </a:solidFill>
              </a:rPr>
              <a:t>manager_id</a:t>
            </a:r>
            <a:endParaRPr lang="en-US" sz="1200" dirty="0">
              <a:solidFill>
                <a:schemeClr val="tx1"/>
              </a:solidFill>
            </a:endParaRPr>
          </a:p>
          <a:p>
            <a:r>
              <a:rPr lang="en-US" sz="1200" dirty="0" err="1">
                <a:solidFill>
                  <a:schemeClr val="tx1"/>
                </a:solidFill>
              </a:rPr>
              <a:t>department_id</a:t>
            </a:r>
            <a:endParaRPr lang="en-US" sz="1200" dirty="0">
              <a:solidFill>
                <a:schemeClr val="tx1"/>
              </a:solidFill>
            </a:endParaRPr>
          </a:p>
        </p:txBody>
      </p:sp>
      <p:sp>
        <p:nvSpPr>
          <p:cNvPr id="7" name="Rectangle 6">
            <a:extLst>
              <a:ext uri="{FF2B5EF4-FFF2-40B4-BE49-F238E27FC236}">
                <a16:creationId xmlns:a16="http://schemas.microsoft.com/office/drawing/2014/main" id="{BE362098-34EB-CA48-A335-94FD4A6627DA}"/>
              </a:ext>
            </a:extLst>
          </p:cNvPr>
          <p:cNvSpPr/>
          <p:nvPr/>
        </p:nvSpPr>
        <p:spPr>
          <a:xfrm>
            <a:off x="8631754" y="2113392"/>
            <a:ext cx="1404258"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Employees</a:t>
            </a:r>
          </a:p>
        </p:txBody>
      </p:sp>
      <p:sp>
        <p:nvSpPr>
          <p:cNvPr id="5" name="TextBox 4">
            <a:extLst>
              <a:ext uri="{FF2B5EF4-FFF2-40B4-BE49-F238E27FC236}">
                <a16:creationId xmlns:a16="http://schemas.microsoft.com/office/drawing/2014/main" id="{A86A04DD-4B8D-3C47-B35A-7F920253DC23}"/>
              </a:ext>
            </a:extLst>
          </p:cNvPr>
          <p:cNvSpPr txBox="1"/>
          <p:nvPr/>
        </p:nvSpPr>
        <p:spPr>
          <a:xfrm>
            <a:off x="4029740" y="5357776"/>
            <a:ext cx="3508844" cy="261610"/>
          </a:xfrm>
          <a:prstGeom prst="rect">
            <a:avLst/>
          </a:prstGeom>
          <a:noFill/>
        </p:spPr>
        <p:txBody>
          <a:bodyPr wrap="square" rtlCol="0">
            <a:spAutoFit/>
          </a:bodyPr>
          <a:lstStyle/>
          <a:p>
            <a:r>
              <a:rPr lang="en-US" sz="1050" b="1" dirty="0">
                <a:solidFill>
                  <a:schemeClr val="bg2"/>
                </a:solidFill>
              </a:rPr>
              <a:t>Note</a:t>
            </a:r>
            <a:r>
              <a:rPr lang="en-US" sz="1050" dirty="0">
                <a:solidFill>
                  <a:schemeClr val="bg2"/>
                </a:solidFill>
              </a:rPr>
              <a:t>: Columns in </a:t>
            </a:r>
            <a:r>
              <a:rPr lang="en-US" sz="1050" dirty="0">
                <a:solidFill>
                  <a:schemeClr val="accent1"/>
                </a:solidFill>
              </a:rPr>
              <a:t>RED</a:t>
            </a:r>
            <a:r>
              <a:rPr lang="en-US" sz="1050" dirty="0">
                <a:solidFill>
                  <a:schemeClr val="bg2"/>
                </a:solidFill>
              </a:rPr>
              <a:t> indicate primary keys</a:t>
            </a:r>
          </a:p>
        </p:txBody>
      </p:sp>
      <p:sp>
        <p:nvSpPr>
          <p:cNvPr id="10" name="Rectangle 9">
            <a:extLst>
              <a:ext uri="{FF2B5EF4-FFF2-40B4-BE49-F238E27FC236}">
                <a16:creationId xmlns:a16="http://schemas.microsoft.com/office/drawing/2014/main" id="{8D8882DC-A8E2-1443-93DC-3A3D858FE7F6}"/>
              </a:ext>
            </a:extLst>
          </p:cNvPr>
          <p:cNvSpPr/>
          <p:nvPr/>
        </p:nvSpPr>
        <p:spPr>
          <a:xfrm>
            <a:off x="6430256" y="2886198"/>
            <a:ext cx="1479696" cy="8564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job_id</a:t>
            </a:r>
            <a:endParaRPr lang="en-US" sz="1200" dirty="0">
              <a:solidFill>
                <a:schemeClr val="accent1"/>
              </a:solidFill>
            </a:endParaRPr>
          </a:p>
          <a:p>
            <a:r>
              <a:rPr lang="en-US" sz="1200" dirty="0" err="1">
                <a:solidFill>
                  <a:schemeClr val="tx1"/>
                </a:solidFill>
              </a:rPr>
              <a:t>job_title</a:t>
            </a:r>
            <a:endParaRPr lang="en-US" sz="1200" dirty="0">
              <a:solidFill>
                <a:schemeClr val="tx1"/>
              </a:solidFill>
            </a:endParaRPr>
          </a:p>
          <a:p>
            <a:r>
              <a:rPr lang="en-US" sz="1200" dirty="0" err="1">
                <a:solidFill>
                  <a:schemeClr val="tx1"/>
                </a:solidFill>
              </a:rPr>
              <a:t>min_salary</a:t>
            </a:r>
            <a:endParaRPr lang="en-US" sz="1200" dirty="0">
              <a:solidFill>
                <a:schemeClr val="tx1"/>
              </a:solidFill>
            </a:endParaRPr>
          </a:p>
          <a:p>
            <a:r>
              <a:rPr lang="en-US" sz="1200" dirty="0" err="1">
                <a:solidFill>
                  <a:schemeClr val="tx1"/>
                </a:solidFill>
              </a:rPr>
              <a:t>max_salary</a:t>
            </a:r>
            <a:endParaRPr lang="en-US" sz="1200" dirty="0">
              <a:solidFill>
                <a:schemeClr val="tx1"/>
              </a:solidFill>
            </a:endParaRPr>
          </a:p>
        </p:txBody>
      </p:sp>
      <p:sp>
        <p:nvSpPr>
          <p:cNvPr id="11" name="Rectangle 10">
            <a:extLst>
              <a:ext uri="{FF2B5EF4-FFF2-40B4-BE49-F238E27FC236}">
                <a16:creationId xmlns:a16="http://schemas.microsoft.com/office/drawing/2014/main" id="{1562093E-FD0B-B74D-B3A3-9B7A84717790}"/>
              </a:ext>
            </a:extLst>
          </p:cNvPr>
          <p:cNvSpPr/>
          <p:nvPr/>
        </p:nvSpPr>
        <p:spPr>
          <a:xfrm>
            <a:off x="6430256" y="2635830"/>
            <a:ext cx="1479696" cy="2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Jobs</a:t>
            </a:r>
          </a:p>
        </p:txBody>
      </p:sp>
      <p:sp>
        <p:nvSpPr>
          <p:cNvPr id="12" name="Rectangle 11">
            <a:extLst>
              <a:ext uri="{FF2B5EF4-FFF2-40B4-BE49-F238E27FC236}">
                <a16:creationId xmlns:a16="http://schemas.microsoft.com/office/drawing/2014/main" id="{8714E802-3945-6A4C-8820-563A3C72F192}"/>
              </a:ext>
            </a:extLst>
          </p:cNvPr>
          <p:cNvSpPr/>
          <p:nvPr/>
        </p:nvSpPr>
        <p:spPr>
          <a:xfrm>
            <a:off x="6430256" y="4265016"/>
            <a:ext cx="1479696" cy="10087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employee_id</a:t>
            </a:r>
            <a:br>
              <a:rPr lang="en-US" sz="1200" dirty="0">
                <a:solidFill>
                  <a:schemeClr val="accent1"/>
                </a:solidFill>
              </a:rPr>
            </a:br>
            <a:r>
              <a:rPr lang="en-US" sz="1200" dirty="0" err="1">
                <a:solidFill>
                  <a:schemeClr val="accent1"/>
                </a:solidFill>
              </a:rPr>
              <a:t>start_date</a:t>
            </a:r>
            <a:endParaRPr lang="en-US" sz="1200" dirty="0">
              <a:solidFill>
                <a:schemeClr val="accent1"/>
              </a:solidFill>
            </a:endParaRPr>
          </a:p>
          <a:p>
            <a:r>
              <a:rPr lang="en-US" sz="1200" dirty="0" err="1">
                <a:solidFill>
                  <a:schemeClr val="tx1"/>
                </a:solidFill>
              </a:rPr>
              <a:t>end_date</a:t>
            </a:r>
            <a:endParaRPr lang="en-US" sz="1200" dirty="0">
              <a:solidFill>
                <a:schemeClr val="tx1"/>
              </a:solidFill>
            </a:endParaRPr>
          </a:p>
          <a:p>
            <a:r>
              <a:rPr lang="en-US" sz="1200" dirty="0" err="1">
                <a:solidFill>
                  <a:schemeClr val="tx1"/>
                </a:solidFill>
              </a:rPr>
              <a:t>job_id</a:t>
            </a:r>
            <a:endParaRPr lang="en-US" sz="1200" dirty="0">
              <a:solidFill>
                <a:schemeClr val="tx1"/>
              </a:solidFill>
            </a:endParaRPr>
          </a:p>
          <a:p>
            <a:r>
              <a:rPr lang="en-US" sz="1200" dirty="0" err="1">
                <a:solidFill>
                  <a:schemeClr val="tx1"/>
                </a:solidFill>
              </a:rPr>
              <a:t>department_id</a:t>
            </a:r>
            <a:endParaRPr lang="en-US" sz="1200" dirty="0">
              <a:solidFill>
                <a:schemeClr val="tx1"/>
              </a:solidFill>
            </a:endParaRPr>
          </a:p>
        </p:txBody>
      </p:sp>
      <p:sp>
        <p:nvSpPr>
          <p:cNvPr id="13" name="Rectangle 12">
            <a:extLst>
              <a:ext uri="{FF2B5EF4-FFF2-40B4-BE49-F238E27FC236}">
                <a16:creationId xmlns:a16="http://schemas.microsoft.com/office/drawing/2014/main" id="{7E3CAA05-FAAE-314C-94AE-474AB595CE4C}"/>
              </a:ext>
            </a:extLst>
          </p:cNvPr>
          <p:cNvSpPr/>
          <p:nvPr/>
        </p:nvSpPr>
        <p:spPr>
          <a:xfrm>
            <a:off x="6430256" y="4014647"/>
            <a:ext cx="1479696" cy="2503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Job_History</a:t>
            </a:r>
            <a:endParaRPr lang="en-US" sz="1400" dirty="0"/>
          </a:p>
        </p:txBody>
      </p:sp>
      <p:sp>
        <p:nvSpPr>
          <p:cNvPr id="14" name="Rectangle 13">
            <a:extLst>
              <a:ext uri="{FF2B5EF4-FFF2-40B4-BE49-F238E27FC236}">
                <a16:creationId xmlns:a16="http://schemas.microsoft.com/office/drawing/2014/main" id="{1D646510-AEED-C14F-824B-F957DFA59E15}"/>
              </a:ext>
            </a:extLst>
          </p:cNvPr>
          <p:cNvSpPr/>
          <p:nvPr/>
        </p:nvSpPr>
        <p:spPr>
          <a:xfrm>
            <a:off x="6430255" y="1507300"/>
            <a:ext cx="1479697" cy="8564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department_id</a:t>
            </a:r>
            <a:endParaRPr lang="en-US" sz="1200" dirty="0">
              <a:solidFill>
                <a:schemeClr val="accent1"/>
              </a:solidFill>
            </a:endParaRPr>
          </a:p>
          <a:p>
            <a:r>
              <a:rPr lang="en-US" sz="1200" dirty="0" err="1">
                <a:solidFill>
                  <a:schemeClr val="tx1"/>
                </a:solidFill>
              </a:rPr>
              <a:t>department_name</a:t>
            </a:r>
            <a:endParaRPr lang="en-US" sz="1200" dirty="0">
              <a:solidFill>
                <a:schemeClr val="tx1"/>
              </a:solidFill>
            </a:endParaRPr>
          </a:p>
          <a:p>
            <a:r>
              <a:rPr lang="en-US" sz="1200" dirty="0" err="1">
                <a:solidFill>
                  <a:schemeClr val="tx1"/>
                </a:solidFill>
              </a:rPr>
              <a:t>manager_id</a:t>
            </a:r>
            <a:endParaRPr lang="en-US" sz="1200" dirty="0">
              <a:solidFill>
                <a:schemeClr val="tx1"/>
              </a:solidFill>
            </a:endParaRPr>
          </a:p>
          <a:p>
            <a:r>
              <a:rPr lang="en-US" sz="1200" dirty="0" err="1">
                <a:solidFill>
                  <a:schemeClr val="tx1"/>
                </a:solidFill>
              </a:rPr>
              <a:t>location_id</a:t>
            </a:r>
            <a:endParaRPr lang="en-US" sz="1200" dirty="0">
              <a:solidFill>
                <a:schemeClr val="tx1"/>
              </a:solidFill>
            </a:endParaRPr>
          </a:p>
        </p:txBody>
      </p:sp>
      <p:sp>
        <p:nvSpPr>
          <p:cNvPr id="15" name="Rectangle 14">
            <a:extLst>
              <a:ext uri="{FF2B5EF4-FFF2-40B4-BE49-F238E27FC236}">
                <a16:creationId xmlns:a16="http://schemas.microsoft.com/office/drawing/2014/main" id="{7FEA751D-5101-BE44-B7B9-9E0AA379AAC1}"/>
              </a:ext>
            </a:extLst>
          </p:cNvPr>
          <p:cNvSpPr/>
          <p:nvPr/>
        </p:nvSpPr>
        <p:spPr>
          <a:xfrm>
            <a:off x="6430256" y="1256931"/>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Departments</a:t>
            </a:r>
          </a:p>
        </p:txBody>
      </p:sp>
      <p:sp>
        <p:nvSpPr>
          <p:cNvPr id="16" name="Rectangle 15">
            <a:extLst>
              <a:ext uri="{FF2B5EF4-FFF2-40B4-BE49-F238E27FC236}">
                <a16:creationId xmlns:a16="http://schemas.microsoft.com/office/drawing/2014/main" id="{DFE2169C-50C6-D74F-8053-87C635687C9A}"/>
              </a:ext>
            </a:extLst>
          </p:cNvPr>
          <p:cNvSpPr/>
          <p:nvPr/>
        </p:nvSpPr>
        <p:spPr>
          <a:xfrm>
            <a:off x="4307957" y="2673857"/>
            <a:ext cx="1479696" cy="6465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country_id</a:t>
            </a:r>
            <a:endParaRPr lang="en-US" sz="1200" dirty="0">
              <a:solidFill>
                <a:schemeClr val="accent1"/>
              </a:solidFill>
            </a:endParaRPr>
          </a:p>
          <a:p>
            <a:r>
              <a:rPr lang="en-US" sz="1200" dirty="0" err="1">
                <a:solidFill>
                  <a:schemeClr val="tx1"/>
                </a:solidFill>
              </a:rPr>
              <a:t>country_name</a:t>
            </a:r>
            <a:endParaRPr lang="en-US" sz="1200" dirty="0">
              <a:solidFill>
                <a:schemeClr val="tx1"/>
              </a:solidFill>
            </a:endParaRPr>
          </a:p>
          <a:p>
            <a:r>
              <a:rPr lang="en-US" sz="1200" dirty="0" err="1">
                <a:solidFill>
                  <a:schemeClr val="tx1"/>
                </a:solidFill>
              </a:rPr>
              <a:t>region_id</a:t>
            </a:r>
            <a:endParaRPr lang="en-US" sz="1200" dirty="0">
              <a:solidFill>
                <a:schemeClr val="tx1"/>
              </a:solidFill>
            </a:endParaRPr>
          </a:p>
        </p:txBody>
      </p:sp>
      <p:sp>
        <p:nvSpPr>
          <p:cNvPr id="17" name="Rectangle 16">
            <a:extLst>
              <a:ext uri="{FF2B5EF4-FFF2-40B4-BE49-F238E27FC236}">
                <a16:creationId xmlns:a16="http://schemas.microsoft.com/office/drawing/2014/main" id="{CD5A1D5B-D2A3-6647-8368-77F7B5BF9561}"/>
              </a:ext>
            </a:extLst>
          </p:cNvPr>
          <p:cNvSpPr/>
          <p:nvPr/>
        </p:nvSpPr>
        <p:spPr>
          <a:xfrm>
            <a:off x="4307957" y="2423488"/>
            <a:ext cx="1479696" cy="2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Countries</a:t>
            </a:r>
          </a:p>
        </p:txBody>
      </p:sp>
      <p:sp>
        <p:nvSpPr>
          <p:cNvPr id="18" name="Rectangle 17">
            <a:extLst>
              <a:ext uri="{FF2B5EF4-FFF2-40B4-BE49-F238E27FC236}">
                <a16:creationId xmlns:a16="http://schemas.microsoft.com/office/drawing/2014/main" id="{B1919093-E069-2F42-ABD5-3D4BF30F7D39}"/>
              </a:ext>
            </a:extLst>
          </p:cNvPr>
          <p:cNvSpPr/>
          <p:nvPr/>
        </p:nvSpPr>
        <p:spPr>
          <a:xfrm>
            <a:off x="4307957" y="3957179"/>
            <a:ext cx="1479696" cy="115022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location_id</a:t>
            </a:r>
            <a:endParaRPr lang="en-US" sz="1200" dirty="0">
              <a:solidFill>
                <a:schemeClr val="accent1"/>
              </a:solidFill>
            </a:endParaRPr>
          </a:p>
          <a:p>
            <a:r>
              <a:rPr lang="en-US" sz="1200" dirty="0" err="1">
                <a:solidFill>
                  <a:schemeClr val="tx1"/>
                </a:solidFill>
              </a:rPr>
              <a:t>street_address</a:t>
            </a:r>
            <a:endParaRPr lang="en-US" sz="1200" dirty="0">
              <a:solidFill>
                <a:schemeClr val="tx1"/>
              </a:solidFill>
            </a:endParaRPr>
          </a:p>
          <a:p>
            <a:r>
              <a:rPr lang="en-US" sz="1200" dirty="0" err="1">
                <a:solidFill>
                  <a:schemeClr val="tx1"/>
                </a:solidFill>
              </a:rPr>
              <a:t>postal_code</a:t>
            </a:r>
            <a:endParaRPr lang="en-US" sz="1200" dirty="0">
              <a:solidFill>
                <a:schemeClr val="tx1"/>
              </a:solidFill>
            </a:endParaRPr>
          </a:p>
          <a:p>
            <a:r>
              <a:rPr lang="en-US" sz="1200" dirty="0">
                <a:solidFill>
                  <a:schemeClr val="tx1"/>
                </a:solidFill>
              </a:rPr>
              <a:t>city</a:t>
            </a:r>
          </a:p>
          <a:p>
            <a:r>
              <a:rPr lang="en-US" sz="1200" dirty="0" err="1">
                <a:solidFill>
                  <a:schemeClr val="tx1"/>
                </a:solidFill>
              </a:rPr>
              <a:t>state_province</a:t>
            </a:r>
            <a:endParaRPr lang="en-US" sz="1200" dirty="0">
              <a:solidFill>
                <a:schemeClr val="tx1"/>
              </a:solidFill>
            </a:endParaRPr>
          </a:p>
          <a:p>
            <a:r>
              <a:rPr lang="en-US" sz="1200" dirty="0" err="1">
                <a:solidFill>
                  <a:schemeClr val="tx1"/>
                </a:solidFill>
              </a:rPr>
              <a:t>country_id</a:t>
            </a:r>
            <a:endParaRPr lang="en-US" sz="1200" dirty="0">
              <a:solidFill>
                <a:schemeClr val="tx1"/>
              </a:solidFill>
            </a:endParaRPr>
          </a:p>
        </p:txBody>
      </p:sp>
      <p:sp>
        <p:nvSpPr>
          <p:cNvPr id="19" name="Rectangle 18">
            <a:extLst>
              <a:ext uri="{FF2B5EF4-FFF2-40B4-BE49-F238E27FC236}">
                <a16:creationId xmlns:a16="http://schemas.microsoft.com/office/drawing/2014/main" id="{638A463B-8519-0B44-A6CF-8986A5F18BF1}"/>
              </a:ext>
            </a:extLst>
          </p:cNvPr>
          <p:cNvSpPr/>
          <p:nvPr/>
        </p:nvSpPr>
        <p:spPr>
          <a:xfrm>
            <a:off x="4307957" y="3706811"/>
            <a:ext cx="1479696" cy="2503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Locations</a:t>
            </a:r>
          </a:p>
        </p:txBody>
      </p:sp>
      <p:sp>
        <p:nvSpPr>
          <p:cNvPr id="20" name="Rectangle 19">
            <a:extLst>
              <a:ext uri="{FF2B5EF4-FFF2-40B4-BE49-F238E27FC236}">
                <a16:creationId xmlns:a16="http://schemas.microsoft.com/office/drawing/2014/main" id="{ACB8F31B-6F1C-0D4B-842E-7DFAC71E4D65}"/>
              </a:ext>
            </a:extLst>
          </p:cNvPr>
          <p:cNvSpPr/>
          <p:nvPr/>
        </p:nvSpPr>
        <p:spPr>
          <a:xfrm>
            <a:off x="4307956" y="1574407"/>
            <a:ext cx="1479697" cy="4601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region_id</a:t>
            </a:r>
            <a:endParaRPr lang="en-US" sz="1200" dirty="0">
              <a:solidFill>
                <a:schemeClr val="accent1"/>
              </a:solidFill>
            </a:endParaRPr>
          </a:p>
          <a:p>
            <a:r>
              <a:rPr lang="en-US" sz="1200" dirty="0" err="1">
                <a:solidFill>
                  <a:schemeClr val="tx1"/>
                </a:solidFill>
              </a:rPr>
              <a:t>region_name</a:t>
            </a:r>
            <a:endParaRPr lang="en-US" sz="1200" dirty="0">
              <a:solidFill>
                <a:schemeClr val="tx1"/>
              </a:solidFill>
            </a:endParaRPr>
          </a:p>
        </p:txBody>
      </p:sp>
      <p:sp>
        <p:nvSpPr>
          <p:cNvPr id="21" name="Rectangle 20">
            <a:extLst>
              <a:ext uri="{FF2B5EF4-FFF2-40B4-BE49-F238E27FC236}">
                <a16:creationId xmlns:a16="http://schemas.microsoft.com/office/drawing/2014/main" id="{459791F0-3BB5-8C49-9C4F-28767A5D4873}"/>
              </a:ext>
            </a:extLst>
          </p:cNvPr>
          <p:cNvSpPr/>
          <p:nvPr/>
        </p:nvSpPr>
        <p:spPr>
          <a:xfrm>
            <a:off x="4307957" y="1324038"/>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Regions</a:t>
            </a:r>
          </a:p>
        </p:txBody>
      </p:sp>
      <p:cxnSp>
        <p:nvCxnSpPr>
          <p:cNvPr id="42" name="Straight Arrow Connector 41">
            <a:extLst>
              <a:ext uri="{FF2B5EF4-FFF2-40B4-BE49-F238E27FC236}">
                <a16:creationId xmlns:a16="http://schemas.microsoft.com/office/drawing/2014/main" id="{CCBCBC02-7541-7748-9621-8ABA839C7932}"/>
              </a:ext>
            </a:extLst>
          </p:cNvPr>
          <p:cNvCxnSpPr/>
          <p:nvPr/>
        </p:nvCxnSpPr>
        <p:spPr>
          <a:xfrm>
            <a:off x="4137834" y="1701211"/>
            <a:ext cx="255182"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F051B3B-7AD5-0345-981E-2533F547ADBE}"/>
              </a:ext>
            </a:extLst>
          </p:cNvPr>
          <p:cNvCxnSpPr>
            <a:cxnSpLocks/>
          </p:cNvCxnSpPr>
          <p:nvPr/>
        </p:nvCxnSpPr>
        <p:spPr>
          <a:xfrm>
            <a:off x="4146695" y="3182681"/>
            <a:ext cx="235688"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45472-0045-B04A-88B1-8E0719A00AAE}"/>
              </a:ext>
            </a:extLst>
          </p:cNvPr>
          <p:cNvCxnSpPr>
            <a:cxnSpLocks/>
          </p:cNvCxnSpPr>
          <p:nvPr/>
        </p:nvCxnSpPr>
        <p:spPr>
          <a:xfrm flipH="1" flipV="1">
            <a:off x="4137834" y="1701211"/>
            <a:ext cx="8861" cy="148147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5BD758-E554-0645-A85D-EAF29C016FB2}"/>
              </a:ext>
            </a:extLst>
          </p:cNvPr>
          <p:cNvCxnSpPr>
            <a:cxnSpLocks/>
          </p:cNvCxnSpPr>
          <p:nvPr/>
        </p:nvCxnSpPr>
        <p:spPr>
          <a:xfrm>
            <a:off x="4029740" y="2822525"/>
            <a:ext cx="36504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28BFF59-A509-9042-941B-09D3EA4FBB26}"/>
              </a:ext>
            </a:extLst>
          </p:cNvPr>
          <p:cNvCxnSpPr>
            <a:cxnSpLocks/>
          </p:cNvCxnSpPr>
          <p:nvPr/>
        </p:nvCxnSpPr>
        <p:spPr>
          <a:xfrm>
            <a:off x="4037710" y="5005750"/>
            <a:ext cx="335812"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59F362-2FE4-5440-A882-B90D3B0BD484}"/>
              </a:ext>
            </a:extLst>
          </p:cNvPr>
          <p:cNvCxnSpPr>
            <a:cxnSpLocks/>
          </p:cNvCxnSpPr>
          <p:nvPr/>
        </p:nvCxnSpPr>
        <p:spPr>
          <a:xfrm flipV="1">
            <a:off x="4037710" y="2822208"/>
            <a:ext cx="0" cy="2183542"/>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EF26729-32F9-C940-A323-7909EC21ED2F}"/>
              </a:ext>
            </a:extLst>
          </p:cNvPr>
          <p:cNvCxnSpPr>
            <a:cxnSpLocks/>
          </p:cNvCxnSpPr>
          <p:nvPr/>
        </p:nvCxnSpPr>
        <p:spPr>
          <a:xfrm flipV="1">
            <a:off x="5992070" y="2186267"/>
            <a:ext cx="0" cy="1897842"/>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A725803-0A70-FF41-B3DF-23B2394D96FB}"/>
              </a:ext>
            </a:extLst>
          </p:cNvPr>
          <p:cNvCxnSpPr>
            <a:cxnSpLocks/>
          </p:cNvCxnSpPr>
          <p:nvPr/>
        </p:nvCxnSpPr>
        <p:spPr>
          <a:xfrm flipH="1">
            <a:off x="5310266" y="4084108"/>
            <a:ext cx="681804"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81771CF-46BA-B24A-8554-C3F99FE1CF0F}"/>
              </a:ext>
            </a:extLst>
          </p:cNvPr>
          <p:cNvCxnSpPr>
            <a:cxnSpLocks/>
          </p:cNvCxnSpPr>
          <p:nvPr/>
        </p:nvCxnSpPr>
        <p:spPr>
          <a:xfrm>
            <a:off x="5992070" y="2186267"/>
            <a:ext cx="506993"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BEF8691-C567-DF4C-A348-C92E6EAF9CF8}"/>
              </a:ext>
            </a:extLst>
          </p:cNvPr>
          <p:cNvSpPr txBox="1"/>
          <p:nvPr/>
        </p:nvSpPr>
        <p:spPr>
          <a:xfrm>
            <a:off x="4029740" y="718771"/>
            <a:ext cx="6158260" cy="369332"/>
          </a:xfrm>
          <a:prstGeom prst="rect">
            <a:avLst/>
          </a:prstGeom>
          <a:noFill/>
        </p:spPr>
        <p:txBody>
          <a:bodyPr wrap="square" rtlCol="0">
            <a:spAutoFit/>
          </a:bodyPr>
          <a:lstStyle/>
          <a:p>
            <a:pPr algn="ctr"/>
            <a:r>
              <a:rPr lang="en-US" dirty="0">
                <a:solidFill>
                  <a:schemeClr val="bg2"/>
                </a:solidFill>
              </a:rPr>
              <a:t>Human Resources (HR) – Schema</a:t>
            </a:r>
          </a:p>
        </p:txBody>
      </p:sp>
      <p:cxnSp>
        <p:nvCxnSpPr>
          <p:cNvPr id="70" name="Straight Arrow Connector 69">
            <a:extLst>
              <a:ext uri="{FF2B5EF4-FFF2-40B4-BE49-F238E27FC236}">
                <a16:creationId xmlns:a16="http://schemas.microsoft.com/office/drawing/2014/main" id="{59D1AD15-F411-8043-B24D-7E2F75B6AC5E}"/>
              </a:ext>
            </a:extLst>
          </p:cNvPr>
          <p:cNvCxnSpPr>
            <a:cxnSpLocks/>
          </p:cNvCxnSpPr>
          <p:nvPr/>
        </p:nvCxnSpPr>
        <p:spPr>
          <a:xfrm>
            <a:off x="6236734" y="3026730"/>
            <a:ext cx="28900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4BDFA14-A2F4-CC41-9C7D-B95C2D3D158C}"/>
              </a:ext>
            </a:extLst>
          </p:cNvPr>
          <p:cNvCxnSpPr>
            <a:cxnSpLocks/>
          </p:cNvCxnSpPr>
          <p:nvPr/>
        </p:nvCxnSpPr>
        <p:spPr>
          <a:xfrm>
            <a:off x="6236734" y="4955653"/>
            <a:ext cx="262329"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5D4F6ED-B898-FB47-BA21-7ED9A7B4FB02}"/>
              </a:ext>
            </a:extLst>
          </p:cNvPr>
          <p:cNvCxnSpPr>
            <a:cxnSpLocks/>
          </p:cNvCxnSpPr>
          <p:nvPr/>
        </p:nvCxnSpPr>
        <p:spPr>
          <a:xfrm flipV="1">
            <a:off x="6236734" y="3026730"/>
            <a:ext cx="0" cy="1928923"/>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96EDD8F-E5B0-BA4C-AB70-56697EDF815A}"/>
              </a:ext>
            </a:extLst>
          </p:cNvPr>
          <p:cNvCxnSpPr>
            <a:cxnSpLocks/>
          </p:cNvCxnSpPr>
          <p:nvPr/>
        </p:nvCxnSpPr>
        <p:spPr>
          <a:xfrm>
            <a:off x="7592130" y="5134861"/>
            <a:ext cx="404897"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1F6CAC8-97C6-4B4D-9C1D-293067B22165}"/>
              </a:ext>
            </a:extLst>
          </p:cNvPr>
          <p:cNvCxnSpPr>
            <a:cxnSpLocks/>
          </p:cNvCxnSpPr>
          <p:nvPr/>
        </p:nvCxnSpPr>
        <p:spPr>
          <a:xfrm flipV="1">
            <a:off x="7992518" y="1666483"/>
            <a:ext cx="0" cy="3468379"/>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53B7EAA-BD67-C144-A687-13D9B3B048E9}"/>
              </a:ext>
            </a:extLst>
          </p:cNvPr>
          <p:cNvCxnSpPr>
            <a:cxnSpLocks/>
          </p:cNvCxnSpPr>
          <p:nvPr/>
        </p:nvCxnSpPr>
        <p:spPr>
          <a:xfrm flipH="1">
            <a:off x="7592130" y="1666483"/>
            <a:ext cx="40038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63CFEF5-075A-6447-BAB6-5A904ACAB572}"/>
              </a:ext>
            </a:extLst>
          </p:cNvPr>
          <p:cNvCxnSpPr>
            <a:cxnSpLocks/>
          </p:cNvCxnSpPr>
          <p:nvPr/>
        </p:nvCxnSpPr>
        <p:spPr>
          <a:xfrm>
            <a:off x="8521775" y="4335197"/>
            <a:ext cx="182072"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85F70B-ED75-7C4F-9697-DB0DC69C50D6}"/>
              </a:ext>
            </a:extLst>
          </p:cNvPr>
          <p:cNvCxnSpPr>
            <a:cxnSpLocks/>
          </p:cNvCxnSpPr>
          <p:nvPr/>
        </p:nvCxnSpPr>
        <p:spPr>
          <a:xfrm flipV="1">
            <a:off x="8521775" y="1602365"/>
            <a:ext cx="0" cy="2737424"/>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27B00DF-D57C-554F-9D09-CCE2CF6E25FB}"/>
              </a:ext>
            </a:extLst>
          </p:cNvPr>
          <p:cNvCxnSpPr>
            <a:cxnSpLocks/>
          </p:cNvCxnSpPr>
          <p:nvPr/>
        </p:nvCxnSpPr>
        <p:spPr>
          <a:xfrm flipH="1">
            <a:off x="7592130" y="1602365"/>
            <a:ext cx="929646"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C9E3A72-6B1A-CB4F-903C-FB97E356B6AA}"/>
              </a:ext>
            </a:extLst>
          </p:cNvPr>
          <p:cNvCxnSpPr>
            <a:cxnSpLocks/>
          </p:cNvCxnSpPr>
          <p:nvPr/>
        </p:nvCxnSpPr>
        <p:spPr>
          <a:xfrm>
            <a:off x="7501459" y="4404668"/>
            <a:ext cx="938190"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1058B6C-9DBF-7647-B21D-135795C4DEE7}"/>
              </a:ext>
            </a:extLst>
          </p:cNvPr>
          <p:cNvCxnSpPr>
            <a:cxnSpLocks/>
          </p:cNvCxnSpPr>
          <p:nvPr/>
        </p:nvCxnSpPr>
        <p:spPr>
          <a:xfrm flipV="1">
            <a:off x="8439649" y="2528470"/>
            <a:ext cx="0" cy="1876198"/>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56C28A6-1561-174A-AF1E-9523D67CD90F}"/>
              </a:ext>
            </a:extLst>
          </p:cNvPr>
          <p:cNvCxnSpPr>
            <a:cxnSpLocks/>
          </p:cNvCxnSpPr>
          <p:nvPr/>
        </p:nvCxnSpPr>
        <p:spPr>
          <a:xfrm>
            <a:off x="8439649" y="2528470"/>
            <a:ext cx="28452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CC40F77-548A-8D47-AA35-53BE8BCE2DFD}"/>
              </a:ext>
            </a:extLst>
          </p:cNvPr>
          <p:cNvCxnSpPr>
            <a:cxnSpLocks/>
          </p:cNvCxnSpPr>
          <p:nvPr/>
        </p:nvCxnSpPr>
        <p:spPr>
          <a:xfrm>
            <a:off x="8083598" y="3600250"/>
            <a:ext cx="609385"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EBED0D0-116B-A846-A6E3-CB748C0670A4}"/>
              </a:ext>
            </a:extLst>
          </p:cNvPr>
          <p:cNvCxnSpPr>
            <a:cxnSpLocks/>
          </p:cNvCxnSpPr>
          <p:nvPr/>
        </p:nvCxnSpPr>
        <p:spPr>
          <a:xfrm flipH="1">
            <a:off x="7002521" y="3013353"/>
            <a:ext cx="10810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EA791B6-82D3-DA49-A889-349F53579C7C}"/>
              </a:ext>
            </a:extLst>
          </p:cNvPr>
          <p:cNvCxnSpPr>
            <a:cxnSpLocks/>
          </p:cNvCxnSpPr>
          <p:nvPr/>
        </p:nvCxnSpPr>
        <p:spPr>
          <a:xfrm flipV="1">
            <a:off x="8083598" y="3013354"/>
            <a:ext cx="0" cy="586896"/>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38F7D79-691F-414F-85E4-E51D79E0CA42}"/>
              </a:ext>
            </a:extLst>
          </p:cNvPr>
          <p:cNvCxnSpPr>
            <a:cxnSpLocks/>
          </p:cNvCxnSpPr>
          <p:nvPr/>
        </p:nvCxnSpPr>
        <p:spPr>
          <a:xfrm>
            <a:off x="7367845" y="1992420"/>
            <a:ext cx="791502"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379A1C5-685A-C74F-BE3E-737067C07611}"/>
              </a:ext>
            </a:extLst>
          </p:cNvPr>
          <p:cNvCxnSpPr>
            <a:cxnSpLocks/>
          </p:cNvCxnSpPr>
          <p:nvPr/>
        </p:nvCxnSpPr>
        <p:spPr>
          <a:xfrm flipV="1">
            <a:off x="8159347" y="1992420"/>
            <a:ext cx="0" cy="479177"/>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FD72FC-F97C-614E-8B26-B60334951934}"/>
              </a:ext>
            </a:extLst>
          </p:cNvPr>
          <p:cNvCxnSpPr>
            <a:cxnSpLocks/>
          </p:cNvCxnSpPr>
          <p:nvPr/>
        </p:nvCxnSpPr>
        <p:spPr>
          <a:xfrm>
            <a:off x="8159347" y="2471597"/>
            <a:ext cx="564822"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966BB3D-B5C7-4D48-B835-5FEE8464E298}"/>
              </a:ext>
            </a:extLst>
          </p:cNvPr>
          <p:cNvCxnSpPr>
            <a:cxnSpLocks/>
          </p:cNvCxnSpPr>
          <p:nvPr/>
        </p:nvCxnSpPr>
        <p:spPr>
          <a:xfrm flipH="1">
            <a:off x="9635624" y="2485112"/>
            <a:ext cx="552376"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9F78ABA-164C-7947-A32D-07397C34E620}"/>
              </a:ext>
            </a:extLst>
          </p:cNvPr>
          <p:cNvCxnSpPr>
            <a:cxnSpLocks/>
          </p:cNvCxnSpPr>
          <p:nvPr/>
        </p:nvCxnSpPr>
        <p:spPr>
          <a:xfrm>
            <a:off x="9581317" y="4148376"/>
            <a:ext cx="606683"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A791D3-8E3E-8248-B88C-FD0104C3C02D}"/>
              </a:ext>
            </a:extLst>
          </p:cNvPr>
          <p:cNvCxnSpPr>
            <a:cxnSpLocks/>
          </p:cNvCxnSpPr>
          <p:nvPr/>
        </p:nvCxnSpPr>
        <p:spPr>
          <a:xfrm flipV="1">
            <a:off x="10188000" y="2485112"/>
            <a:ext cx="0" cy="1672567"/>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8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312</TotalTime>
  <Words>144</Words>
  <Application>Microsoft Macintosh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Oracle Sans</vt:lpstr>
      <vt:lpstr>Oracle Sans Light</vt:lpstr>
      <vt:lpstr>System Font Regular</vt:lpstr>
      <vt:lpstr>Parent Master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Oskar van Rest</dc:creator>
  <cp:lastModifiedBy>Oskar van Rest</cp:lastModifiedBy>
  <cp:revision>12</cp:revision>
  <cp:lastPrinted>2020-03-22T18:48:30Z</cp:lastPrinted>
  <dcterms:created xsi:type="dcterms:W3CDTF">2020-03-22T02:16:20Z</dcterms:created>
  <dcterms:modified xsi:type="dcterms:W3CDTF">2020-07-15T00:21:02Z</dcterms:modified>
</cp:coreProperties>
</file>