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2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38D9-3CED-44A5-8A94-F02D89BA191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5DAD-10F4-4D79-A8BA-640519B411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Convention</a:t>
            </a:r>
            <a:r>
              <a:rPr lang="da-DK" dirty="0"/>
              <a:t> </a:t>
            </a:r>
            <a:r>
              <a:rPr lang="da-DK" dirty="0" smtClean="0"/>
              <a:t>Service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Facilitation</a:t>
            </a:r>
            <a:r>
              <a:rPr lang="da-DK" dirty="0" smtClean="0"/>
              <a:t> of </a:t>
            </a:r>
            <a:r>
              <a:rPr lang="da-DK" dirty="0" err="1" smtClean="0"/>
              <a:t>convention</a:t>
            </a:r>
            <a:r>
              <a:rPr lang="da-DK" dirty="0" smtClean="0"/>
              <a:t> management</a:t>
            </a:r>
          </a:p>
          <a:p>
            <a:r>
              <a:rPr lang="da-DK" dirty="0" smtClean="0"/>
              <a:t>User </a:t>
            </a:r>
            <a:r>
              <a:rPr lang="da-DK" dirty="0" err="1" smtClean="0"/>
              <a:t>groups</a:t>
            </a:r>
            <a:endParaRPr lang="da-DK" dirty="0" smtClean="0"/>
          </a:p>
          <a:p>
            <a:pPr lvl="1"/>
            <a:r>
              <a:rPr lang="da-DK" dirty="0" smtClean="0"/>
              <a:t>Participants – Sign up for </a:t>
            </a:r>
            <a:r>
              <a:rPr lang="da-DK" dirty="0" err="1" smtClean="0"/>
              <a:t>conventions</a:t>
            </a:r>
            <a:r>
              <a:rPr lang="da-DK" dirty="0" smtClean="0"/>
              <a:t>, Reserve </a:t>
            </a:r>
            <a:r>
              <a:rPr lang="da-DK" dirty="0" err="1" smtClean="0"/>
              <a:t>seats</a:t>
            </a:r>
            <a:r>
              <a:rPr lang="da-DK" dirty="0" smtClean="0"/>
              <a:t> for talks</a:t>
            </a:r>
          </a:p>
          <a:p>
            <a:pPr lvl="1"/>
            <a:r>
              <a:rPr lang="da-DK" dirty="0" err="1" smtClean="0"/>
              <a:t>Convention</a:t>
            </a:r>
            <a:r>
              <a:rPr lang="da-DK" dirty="0" smtClean="0"/>
              <a:t> administrators – </a:t>
            </a:r>
            <a:r>
              <a:rPr lang="da-DK" dirty="0" err="1" smtClean="0"/>
              <a:t>Create</a:t>
            </a:r>
            <a:r>
              <a:rPr lang="da-DK" dirty="0" smtClean="0"/>
              <a:t>/</a:t>
            </a:r>
            <a:r>
              <a:rPr lang="da-DK" dirty="0" err="1" smtClean="0"/>
              <a:t>Maintain</a:t>
            </a:r>
            <a:r>
              <a:rPr lang="da-DK" dirty="0" smtClean="0"/>
              <a:t> events/</a:t>
            </a:r>
            <a:r>
              <a:rPr lang="da-DK" dirty="0" err="1" smtClean="0"/>
              <a:t>venues</a:t>
            </a:r>
            <a:endParaRPr lang="da-DK" dirty="0" smtClean="0"/>
          </a:p>
          <a:p>
            <a:pPr lvl="1"/>
            <a:r>
              <a:rPr lang="da-DK" dirty="0" err="1" smtClean="0"/>
              <a:t>Talkers</a:t>
            </a:r>
            <a:r>
              <a:rPr lang="da-DK" dirty="0" smtClean="0"/>
              <a:t> – Register talks for </a:t>
            </a:r>
            <a:r>
              <a:rPr lang="da-DK" dirty="0" err="1" smtClean="0"/>
              <a:t>specific</a:t>
            </a:r>
            <a:r>
              <a:rPr lang="da-DK" dirty="0" smtClean="0"/>
              <a:t> </a:t>
            </a:r>
            <a:r>
              <a:rPr lang="da-DK" dirty="0" err="1" smtClean="0"/>
              <a:t>conventions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smtClean="0"/>
              <a:t>Design </a:t>
            </a:r>
            <a:r>
              <a:rPr lang="da-DK" dirty="0" err="1" smtClean="0"/>
              <a:t>aspects</a:t>
            </a:r>
            <a:r>
              <a:rPr lang="da-DK" dirty="0" smtClean="0"/>
              <a:t> </a:t>
            </a:r>
            <a:r>
              <a:rPr lang="da-DK" dirty="0" err="1" smtClean="0"/>
              <a:t>highlighted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Security </a:t>
            </a:r>
            <a:r>
              <a:rPr lang="da-DK" dirty="0" err="1" smtClean="0"/>
              <a:t>Implications</a:t>
            </a:r>
            <a:endParaRPr lang="da-DK" dirty="0" smtClean="0"/>
          </a:p>
          <a:p>
            <a:pPr lvl="1"/>
            <a:r>
              <a:rPr lang="da-DK" dirty="0" smtClean="0"/>
              <a:t>Authentication &amp; </a:t>
            </a:r>
            <a:r>
              <a:rPr lang="da-DK" dirty="0" err="1" smtClean="0"/>
              <a:t>Authorization</a:t>
            </a:r>
            <a:endParaRPr lang="da-DK" dirty="0" smtClean="0"/>
          </a:p>
          <a:p>
            <a:pPr lvl="1"/>
            <a:r>
              <a:rPr lang="da-DK" dirty="0" err="1" smtClean="0"/>
              <a:t>Privacy</a:t>
            </a:r>
            <a:r>
              <a:rPr lang="da-DK" dirty="0" smtClean="0"/>
              <a:t> &amp; legal </a:t>
            </a:r>
            <a:r>
              <a:rPr lang="da-DK" dirty="0" err="1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4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Details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Participant info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include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Name</a:t>
            </a:r>
            <a:endParaRPr lang="da-DK" dirty="0" smtClean="0"/>
          </a:p>
          <a:p>
            <a:pPr lvl="1"/>
            <a:r>
              <a:rPr lang="da-DK" dirty="0" smtClean="0"/>
              <a:t>Address</a:t>
            </a:r>
          </a:p>
          <a:p>
            <a:pPr lvl="1"/>
            <a:r>
              <a:rPr lang="da-DK" dirty="0" smtClean="0"/>
              <a:t>Phone </a:t>
            </a:r>
            <a:r>
              <a:rPr lang="da-DK" dirty="0" err="1" smtClean="0"/>
              <a:t>Number</a:t>
            </a:r>
            <a:endParaRPr lang="da-DK" dirty="0" smtClean="0"/>
          </a:p>
          <a:p>
            <a:pPr lvl="1"/>
            <a:r>
              <a:rPr lang="da-DK" dirty="0" err="1" smtClean="0"/>
              <a:t>Email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err="1" smtClean="0"/>
              <a:t>Extra</a:t>
            </a:r>
            <a:r>
              <a:rPr lang="da-DK" dirty="0" smtClean="0"/>
              <a:t> </a:t>
            </a:r>
            <a:r>
              <a:rPr lang="da-DK" dirty="0" err="1" smtClean="0"/>
              <a:t>API’s</a:t>
            </a:r>
            <a:r>
              <a:rPr lang="da-DK" dirty="0" smtClean="0"/>
              <a:t> </a:t>
            </a:r>
            <a:r>
              <a:rPr lang="da-DK" dirty="0" err="1" smtClean="0"/>
              <a:t>were</a:t>
            </a:r>
            <a:r>
              <a:rPr lang="da-DK" dirty="0" smtClean="0"/>
              <a:t> </a:t>
            </a:r>
            <a:r>
              <a:rPr lang="da-DK" dirty="0" err="1" smtClean="0"/>
              <a:t>supplied</a:t>
            </a:r>
            <a:r>
              <a:rPr lang="da-DK" dirty="0" smtClean="0"/>
              <a:t> for inspiration</a:t>
            </a:r>
          </a:p>
          <a:p>
            <a:r>
              <a:rPr lang="da-DK" dirty="0" smtClean="0"/>
              <a:t>Auth0’s </a:t>
            </a:r>
            <a:r>
              <a:rPr lang="da-DK" dirty="0" err="1" smtClean="0"/>
              <a:t>OpenID</a:t>
            </a:r>
            <a:r>
              <a:rPr lang="da-DK" dirty="0" smtClean="0"/>
              <a:t> Connect was </a:t>
            </a:r>
            <a:r>
              <a:rPr lang="da-DK" dirty="0" err="1" smtClean="0"/>
              <a:t>recommended</a:t>
            </a:r>
            <a:r>
              <a:rPr lang="da-DK" dirty="0" smtClean="0"/>
              <a:t> for </a:t>
            </a:r>
            <a:r>
              <a:rPr lang="da-DK" dirty="0" err="1" smtClean="0"/>
              <a:t>usage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3400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Switch to </a:t>
            </a:r>
            <a:r>
              <a:rPr lang="da-DK" dirty="0" err="1" smtClean="0"/>
              <a:t>Alpaca</a:t>
            </a:r>
            <a:r>
              <a:rPr lang="da-DK" dirty="0" smtClean="0"/>
              <a:t>, Chris!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Convention Service</vt:lpstr>
      <vt:lpstr>Details</vt:lpstr>
      <vt:lpstr>Switch to Alpaca, Chris!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 Service</dc:title>
  <dc:creator>Chris Schmidt</dc:creator>
  <cp:lastModifiedBy>Chris Schmidt</cp:lastModifiedBy>
  <cp:revision>3</cp:revision>
  <dcterms:created xsi:type="dcterms:W3CDTF">2020-10-21T20:28:42Z</dcterms:created>
  <dcterms:modified xsi:type="dcterms:W3CDTF">2020-10-21T20:40:41Z</dcterms:modified>
</cp:coreProperties>
</file>