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B40B5-3BA1-4482-886E-CDAE3BBE7B9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0"/>
      <dgm:spPr/>
    </dgm:pt>
    <dgm:pt modelId="{E0B62AB9-32BB-416B-A881-EB62E13B944E}">
      <dgm:prSet phldrT="[Texte]" phldr="1"/>
      <dgm:spPr/>
      <dgm:t>
        <a:bodyPr/>
        <a:lstStyle/>
        <a:p>
          <a:endParaRPr lang="fr-FR"/>
        </a:p>
      </dgm:t>
    </dgm:pt>
    <dgm:pt modelId="{A45CE0A5-6CBF-4FFE-ACED-49C94218A62D}" type="parTrans" cxnId="{2091442E-9EF2-40DB-A509-D7D21B333BAF}">
      <dgm:prSet/>
      <dgm:spPr/>
      <dgm:t>
        <a:bodyPr/>
        <a:lstStyle/>
        <a:p>
          <a:endParaRPr lang="fr-FR"/>
        </a:p>
      </dgm:t>
    </dgm:pt>
    <dgm:pt modelId="{9E305AA4-68FE-4459-B23B-239052E8D073}" type="sibTrans" cxnId="{2091442E-9EF2-40DB-A509-D7D21B333BAF}">
      <dgm:prSet/>
      <dgm:spPr/>
      <dgm:t>
        <a:bodyPr/>
        <a:lstStyle/>
        <a:p>
          <a:endParaRPr lang="fr-FR"/>
        </a:p>
      </dgm:t>
    </dgm:pt>
    <dgm:pt modelId="{838E2E3B-4420-43D8-BA11-D99D9DEB41E7}">
      <dgm:prSet phldrT="[Texte]" phldr="1"/>
      <dgm:spPr/>
      <dgm:t>
        <a:bodyPr/>
        <a:lstStyle/>
        <a:p>
          <a:endParaRPr lang="fr-FR"/>
        </a:p>
      </dgm:t>
    </dgm:pt>
    <dgm:pt modelId="{7DA316EB-D3E4-4586-BC25-FCFE25586E3A}" type="parTrans" cxnId="{8FC24215-4C4F-477B-89CF-3ED56B3D37B2}">
      <dgm:prSet/>
      <dgm:spPr/>
      <dgm:t>
        <a:bodyPr/>
        <a:lstStyle/>
        <a:p>
          <a:endParaRPr lang="fr-FR"/>
        </a:p>
      </dgm:t>
    </dgm:pt>
    <dgm:pt modelId="{1620E599-E35D-4570-A780-0D3CE35A445C}" type="sibTrans" cxnId="{8FC24215-4C4F-477B-89CF-3ED56B3D37B2}">
      <dgm:prSet/>
      <dgm:spPr/>
      <dgm:t>
        <a:bodyPr/>
        <a:lstStyle/>
        <a:p>
          <a:endParaRPr lang="fr-FR"/>
        </a:p>
      </dgm:t>
    </dgm:pt>
    <dgm:pt modelId="{6A4121CF-06F1-466F-B4FA-5DB4B62EFF83}">
      <dgm:prSet phldrT="[Texte]" phldr="1"/>
      <dgm:spPr/>
      <dgm:t>
        <a:bodyPr/>
        <a:lstStyle/>
        <a:p>
          <a:endParaRPr lang="fr-FR"/>
        </a:p>
      </dgm:t>
    </dgm:pt>
    <dgm:pt modelId="{6777A1D4-7D84-40BD-ABE1-8B3040C7AD5B}" type="parTrans" cxnId="{B605EECE-49B6-42B1-B2B4-E999D175EBED}">
      <dgm:prSet/>
      <dgm:spPr/>
      <dgm:t>
        <a:bodyPr/>
        <a:lstStyle/>
        <a:p>
          <a:endParaRPr lang="fr-FR"/>
        </a:p>
      </dgm:t>
    </dgm:pt>
    <dgm:pt modelId="{3A5043EE-ACB4-412F-A132-BD0A712F9A05}" type="sibTrans" cxnId="{B605EECE-49B6-42B1-B2B4-E999D175EBED}">
      <dgm:prSet/>
      <dgm:spPr/>
      <dgm:t>
        <a:bodyPr/>
        <a:lstStyle/>
        <a:p>
          <a:endParaRPr lang="fr-FR"/>
        </a:p>
      </dgm:t>
    </dgm:pt>
    <dgm:pt modelId="{4A09CD01-92DA-4C65-8E0A-D253B4F565D2}" type="pres">
      <dgm:prSet presAssocID="{AB7B40B5-3BA1-4482-886E-CDAE3BBE7B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0804944-E773-4ED7-82D4-5F5DC8F9E72A}" type="pres">
      <dgm:prSet presAssocID="{E0B62AB9-32BB-416B-A881-EB62E13B944E}" presName="gear1" presStyleLbl="node1" presStyleIdx="0" presStyleCnt="3">
        <dgm:presLayoutVars>
          <dgm:chMax val="1"/>
          <dgm:bulletEnabled val="1"/>
        </dgm:presLayoutVars>
      </dgm:prSet>
      <dgm:spPr/>
    </dgm:pt>
    <dgm:pt modelId="{7CEE4CE2-A1D0-4E70-9872-A7A699546E10}" type="pres">
      <dgm:prSet presAssocID="{E0B62AB9-32BB-416B-A881-EB62E13B944E}" presName="gear1srcNode" presStyleLbl="node1" presStyleIdx="0" presStyleCnt="3"/>
      <dgm:spPr/>
    </dgm:pt>
    <dgm:pt modelId="{3030E894-1B8E-4C9A-BEB1-77FBDBD62204}" type="pres">
      <dgm:prSet presAssocID="{E0B62AB9-32BB-416B-A881-EB62E13B944E}" presName="gear1dstNode" presStyleLbl="node1" presStyleIdx="0" presStyleCnt="3"/>
      <dgm:spPr/>
    </dgm:pt>
    <dgm:pt modelId="{9BBB9A6A-3794-4A9E-B299-6786C3698184}" type="pres">
      <dgm:prSet presAssocID="{838E2E3B-4420-43D8-BA11-D99D9DEB41E7}" presName="gear2" presStyleLbl="node1" presStyleIdx="1" presStyleCnt="3">
        <dgm:presLayoutVars>
          <dgm:chMax val="1"/>
          <dgm:bulletEnabled val="1"/>
        </dgm:presLayoutVars>
      </dgm:prSet>
      <dgm:spPr/>
    </dgm:pt>
    <dgm:pt modelId="{BC1A63CE-ADDF-4E18-96B2-73FF67B91912}" type="pres">
      <dgm:prSet presAssocID="{838E2E3B-4420-43D8-BA11-D99D9DEB41E7}" presName="gear2srcNode" presStyleLbl="node1" presStyleIdx="1" presStyleCnt="3"/>
      <dgm:spPr/>
    </dgm:pt>
    <dgm:pt modelId="{EFFC5DC0-60A8-44C7-BB60-89D6C8A4B13D}" type="pres">
      <dgm:prSet presAssocID="{838E2E3B-4420-43D8-BA11-D99D9DEB41E7}" presName="gear2dstNode" presStyleLbl="node1" presStyleIdx="1" presStyleCnt="3"/>
      <dgm:spPr/>
    </dgm:pt>
    <dgm:pt modelId="{75D96895-0E9B-4356-9754-1BA4EFB99757}" type="pres">
      <dgm:prSet presAssocID="{6A4121CF-06F1-466F-B4FA-5DB4B62EFF83}" presName="gear3" presStyleLbl="node1" presStyleIdx="2" presStyleCnt="3"/>
      <dgm:spPr/>
    </dgm:pt>
    <dgm:pt modelId="{96915D4C-38CC-49D9-9F3E-CF97AD2AE710}" type="pres">
      <dgm:prSet presAssocID="{6A4121CF-06F1-466F-B4FA-5DB4B62EFF8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9D09235-B136-453C-89FC-0DF8E66E6A24}" type="pres">
      <dgm:prSet presAssocID="{6A4121CF-06F1-466F-B4FA-5DB4B62EFF83}" presName="gear3srcNode" presStyleLbl="node1" presStyleIdx="2" presStyleCnt="3"/>
      <dgm:spPr/>
    </dgm:pt>
    <dgm:pt modelId="{9BFB3474-9423-47D3-8184-6E206AC8ECDE}" type="pres">
      <dgm:prSet presAssocID="{6A4121CF-06F1-466F-B4FA-5DB4B62EFF83}" presName="gear3dstNode" presStyleLbl="node1" presStyleIdx="2" presStyleCnt="3"/>
      <dgm:spPr/>
    </dgm:pt>
    <dgm:pt modelId="{EDF14720-9676-4131-8450-66E1127BDA16}" type="pres">
      <dgm:prSet presAssocID="{9E305AA4-68FE-4459-B23B-239052E8D073}" presName="connector1" presStyleLbl="sibTrans2D1" presStyleIdx="0" presStyleCnt="3"/>
      <dgm:spPr/>
    </dgm:pt>
    <dgm:pt modelId="{FCE4EC76-4408-47D2-B68B-022110487897}" type="pres">
      <dgm:prSet presAssocID="{1620E599-E35D-4570-A780-0D3CE35A445C}" presName="connector2" presStyleLbl="sibTrans2D1" presStyleIdx="1" presStyleCnt="3"/>
      <dgm:spPr/>
    </dgm:pt>
    <dgm:pt modelId="{6585DDFF-0B89-44E2-AE4A-D66BD5B489BD}" type="pres">
      <dgm:prSet presAssocID="{3A5043EE-ACB4-412F-A132-BD0A712F9A05}" presName="connector3" presStyleLbl="sibTrans2D1" presStyleIdx="2" presStyleCnt="3"/>
      <dgm:spPr/>
    </dgm:pt>
  </dgm:ptLst>
  <dgm:cxnLst>
    <dgm:cxn modelId="{A9A8490C-7A17-41EF-A65D-FF398C1C29ED}" type="presOf" srcId="{E0B62AB9-32BB-416B-A881-EB62E13B944E}" destId="{7CEE4CE2-A1D0-4E70-9872-A7A699546E10}" srcOrd="1" destOrd="0" presId="urn:microsoft.com/office/officeart/2005/8/layout/gear1"/>
    <dgm:cxn modelId="{247DE4CC-33AA-4141-AF4A-6771357E2AB5}" type="presOf" srcId="{9E305AA4-68FE-4459-B23B-239052E8D073}" destId="{EDF14720-9676-4131-8450-66E1127BDA16}" srcOrd="0" destOrd="0" presId="urn:microsoft.com/office/officeart/2005/8/layout/gear1"/>
    <dgm:cxn modelId="{4DBE04FF-D5A8-4227-ABF3-BA4E58AA57DA}" type="presOf" srcId="{E0B62AB9-32BB-416B-A881-EB62E13B944E}" destId="{3030E894-1B8E-4C9A-BEB1-77FBDBD62204}" srcOrd="2" destOrd="0" presId="urn:microsoft.com/office/officeart/2005/8/layout/gear1"/>
    <dgm:cxn modelId="{18777657-FA4A-4503-9180-48ECC2E636F5}" type="presOf" srcId="{6A4121CF-06F1-466F-B4FA-5DB4B62EFF83}" destId="{59D09235-B136-453C-89FC-0DF8E66E6A24}" srcOrd="2" destOrd="0" presId="urn:microsoft.com/office/officeart/2005/8/layout/gear1"/>
    <dgm:cxn modelId="{1E463EB4-454E-4363-81F7-BDD5B28E2B5E}" type="presOf" srcId="{AB7B40B5-3BA1-4482-886E-CDAE3BBE7B94}" destId="{4A09CD01-92DA-4C65-8E0A-D253B4F565D2}" srcOrd="0" destOrd="0" presId="urn:microsoft.com/office/officeart/2005/8/layout/gear1"/>
    <dgm:cxn modelId="{67281D2D-FB8A-4A31-9D24-88F6500D2800}" type="presOf" srcId="{1620E599-E35D-4570-A780-0D3CE35A445C}" destId="{FCE4EC76-4408-47D2-B68B-022110487897}" srcOrd="0" destOrd="0" presId="urn:microsoft.com/office/officeart/2005/8/layout/gear1"/>
    <dgm:cxn modelId="{B605EECE-49B6-42B1-B2B4-E999D175EBED}" srcId="{AB7B40B5-3BA1-4482-886E-CDAE3BBE7B94}" destId="{6A4121CF-06F1-466F-B4FA-5DB4B62EFF83}" srcOrd="2" destOrd="0" parTransId="{6777A1D4-7D84-40BD-ABE1-8B3040C7AD5B}" sibTransId="{3A5043EE-ACB4-412F-A132-BD0A712F9A05}"/>
    <dgm:cxn modelId="{95B92AFD-5CDD-42F2-9BF6-E8D0FDF417D8}" type="presOf" srcId="{6A4121CF-06F1-466F-B4FA-5DB4B62EFF83}" destId="{9BFB3474-9423-47D3-8184-6E206AC8ECDE}" srcOrd="3" destOrd="0" presId="urn:microsoft.com/office/officeart/2005/8/layout/gear1"/>
    <dgm:cxn modelId="{2091442E-9EF2-40DB-A509-D7D21B333BAF}" srcId="{AB7B40B5-3BA1-4482-886E-CDAE3BBE7B94}" destId="{E0B62AB9-32BB-416B-A881-EB62E13B944E}" srcOrd="0" destOrd="0" parTransId="{A45CE0A5-6CBF-4FFE-ACED-49C94218A62D}" sibTransId="{9E305AA4-68FE-4459-B23B-239052E8D073}"/>
    <dgm:cxn modelId="{C6E8437A-66BA-49F8-9D8D-1765ABF9E00A}" type="presOf" srcId="{6A4121CF-06F1-466F-B4FA-5DB4B62EFF83}" destId="{96915D4C-38CC-49D9-9F3E-CF97AD2AE710}" srcOrd="1" destOrd="0" presId="urn:microsoft.com/office/officeart/2005/8/layout/gear1"/>
    <dgm:cxn modelId="{687786D9-10A5-4EB5-8B20-A2FADA0BBD1D}" type="presOf" srcId="{838E2E3B-4420-43D8-BA11-D99D9DEB41E7}" destId="{9BBB9A6A-3794-4A9E-B299-6786C3698184}" srcOrd="0" destOrd="0" presId="urn:microsoft.com/office/officeart/2005/8/layout/gear1"/>
    <dgm:cxn modelId="{D2445712-DA6C-4F9D-B68B-EE9A3533F26E}" type="presOf" srcId="{E0B62AB9-32BB-416B-A881-EB62E13B944E}" destId="{90804944-E773-4ED7-82D4-5F5DC8F9E72A}" srcOrd="0" destOrd="0" presId="urn:microsoft.com/office/officeart/2005/8/layout/gear1"/>
    <dgm:cxn modelId="{68E87A5E-3E16-4B7D-A120-91FCFCB0DE93}" type="presOf" srcId="{838E2E3B-4420-43D8-BA11-D99D9DEB41E7}" destId="{BC1A63CE-ADDF-4E18-96B2-73FF67B91912}" srcOrd="1" destOrd="0" presId="urn:microsoft.com/office/officeart/2005/8/layout/gear1"/>
    <dgm:cxn modelId="{8FC24215-4C4F-477B-89CF-3ED56B3D37B2}" srcId="{AB7B40B5-3BA1-4482-886E-CDAE3BBE7B94}" destId="{838E2E3B-4420-43D8-BA11-D99D9DEB41E7}" srcOrd="1" destOrd="0" parTransId="{7DA316EB-D3E4-4586-BC25-FCFE25586E3A}" sibTransId="{1620E599-E35D-4570-A780-0D3CE35A445C}"/>
    <dgm:cxn modelId="{FF666BF9-079A-444C-A51E-DB9359FE789E}" type="presOf" srcId="{3A5043EE-ACB4-412F-A132-BD0A712F9A05}" destId="{6585DDFF-0B89-44E2-AE4A-D66BD5B489BD}" srcOrd="0" destOrd="0" presId="urn:microsoft.com/office/officeart/2005/8/layout/gear1"/>
    <dgm:cxn modelId="{17BD26E7-58B5-4149-B6CE-5A8EFCD14485}" type="presOf" srcId="{838E2E3B-4420-43D8-BA11-D99D9DEB41E7}" destId="{EFFC5DC0-60A8-44C7-BB60-89D6C8A4B13D}" srcOrd="2" destOrd="0" presId="urn:microsoft.com/office/officeart/2005/8/layout/gear1"/>
    <dgm:cxn modelId="{1AB91495-FC8E-48DD-894F-A8AE29D94359}" type="presOf" srcId="{6A4121CF-06F1-466F-B4FA-5DB4B62EFF83}" destId="{75D96895-0E9B-4356-9754-1BA4EFB99757}" srcOrd="0" destOrd="0" presId="urn:microsoft.com/office/officeart/2005/8/layout/gear1"/>
    <dgm:cxn modelId="{4CA1CFF2-AD98-47E9-A26E-4127462A9D39}" type="presParOf" srcId="{4A09CD01-92DA-4C65-8E0A-D253B4F565D2}" destId="{90804944-E773-4ED7-82D4-5F5DC8F9E72A}" srcOrd="0" destOrd="0" presId="urn:microsoft.com/office/officeart/2005/8/layout/gear1"/>
    <dgm:cxn modelId="{6D66CAF9-7244-4410-8892-E7C208E7D105}" type="presParOf" srcId="{4A09CD01-92DA-4C65-8E0A-D253B4F565D2}" destId="{7CEE4CE2-A1D0-4E70-9872-A7A699546E10}" srcOrd="1" destOrd="0" presId="urn:microsoft.com/office/officeart/2005/8/layout/gear1"/>
    <dgm:cxn modelId="{6F7D9C39-3995-440D-8D9E-7712BEBE7979}" type="presParOf" srcId="{4A09CD01-92DA-4C65-8E0A-D253B4F565D2}" destId="{3030E894-1B8E-4C9A-BEB1-77FBDBD62204}" srcOrd="2" destOrd="0" presId="urn:microsoft.com/office/officeart/2005/8/layout/gear1"/>
    <dgm:cxn modelId="{BA35F468-FA50-44F0-82BA-0D1C2287B2BE}" type="presParOf" srcId="{4A09CD01-92DA-4C65-8E0A-D253B4F565D2}" destId="{9BBB9A6A-3794-4A9E-B299-6786C3698184}" srcOrd="3" destOrd="0" presId="urn:microsoft.com/office/officeart/2005/8/layout/gear1"/>
    <dgm:cxn modelId="{DC1E48F7-772D-46A2-85EE-1E8D7AAD48CC}" type="presParOf" srcId="{4A09CD01-92DA-4C65-8E0A-D253B4F565D2}" destId="{BC1A63CE-ADDF-4E18-96B2-73FF67B91912}" srcOrd="4" destOrd="0" presId="urn:microsoft.com/office/officeart/2005/8/layout/gear1"/>
    <dgm:cxn modelId="{FB71AE19-62FA-4CF4-9B7B-38F1D330631B}" type="presParOf" srcId="{4A09CD01-92DA-4C65-8E0A-D253B4F565D2}" destId="{EFFC5DC0-60A8-44C7-BB60-89D6C8A4B13D}" srcOrd="5" destOrd="0" presId="urn:microsoft.com/office/officeart/2005/8/layout/gear1"/>
    <dgm:cxn modelId="{40EB4B25-1267-47EA-81E9-F0F53220F751}" type="presParOf" srcId="{4A09CD01-92DA-4C65-8E0A-D253B4F565D2}" destId="{75D96895-0E9B-4356-9754-1BA4EFB99757}" srcOrd="6" destOrd="0" presId="urn:microsoft.com/office/officeart/2005/8/layout/gear1"/>
    <dgm:cxn modelId="{683D4CFA-4BC1-4118-A5BA-6A51646F79DB}" type="presParOf" srcId="{4A09CD01-92DA-4C65-8E0A-D253B4F565D2}" destId="{96915D4C-38CC-49D9-9F3E-CF97AD2AE710}" srcOrd="7" destOrd="0" presId="urn:microsoft.com/office/officeart/2005/8/layout/gear1"/>
    <dgm:cxn modelId="{858C6668-1591-4E41-AD41-9F7D9FFF29D7}" type="presParOf" srcId="{4A09CD01-92DA-4C65-8E0A-D253B4F565D2}" destId="{59D09235-B136-453C-89FC-0DF8E66E6A24}" srcOrd="8" destOrd="0" presId="urn:microsoft.com/office/officeart/2005/8/layout/gear1"/>
    <dgm:cxn modelId="{7AEB0DC6-C2C3-47D4-A191-9FCDE922AAFD}" type="presParOf" srcId="{4A09CD01-92DA-4C65-8E0A-D253B4F565D2}" destId="{9BFB3474-9423-47D3-8184-6E206AC8ECDE}" srcOrd="9" destOrd="0" presId="urn:microsoft.com/office/officeart/2005/8/layout/gear1"/>
    <dgm:cxn modelId="{186869D9-8EAF-4B4F-9B39-DF95BBD3138C}" type="presParOf" srcId="{4A09CD01-92DA-4C65-8E0A-D253B4F565D2}" destId="{EDF14720-9676-4131-8450-66E1127BDA16}" srcOrd="10" destOrd="0" presId="urn:microsoft.com/office/officeart/2005/8/layout/gear1"/>
    <dgm:cxn modelId="{0ABA4B1D-0D04-4FFB-B651-949175527F4D}" type="presParOf" srcId="{4A09CD01-92DA-4C65-8E0A-D253B4F565D2}" destId="{FCE4EC76-4408-47D2-B68B-022110487897}" srcOrd="11" destOrd="0" presId="urn:microsoft.com/office/officeart/2005/8/layout/gear1"/>
    <dgm:cxn modelId="{B6A25CD0-58C8-4B66-BDFF-A99C61B8CC9C}" type="presParOf" srcId="{4A09CD01-92DA-4C65-8E0A-D253B4F565D2}" destId="{6585DDFF-0B89-44E2-AE4A-D66BD5B489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04944-E773-4ED7-82D4-5F5DC8F9E72A}">
      <dsp:nvSpPr>
        <dsp:cNvPr id="0" name=""/>
        <dsp:cNvSpPr/>
      </dsp:nvSpPr>
      <dsp:spPr>
        <a:xfrm>
          <a:off x="591395" y="380182"/>
          <a:ext cx="464667" cy="46466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684814" y="489028"/>
        <a:ext cx="277829" cy="238848"/>
      </dsp:txXfrm>
    </dsp:sp>
    <dsp:sp modelId="{9BBB9A6A-3794-4A9E-B299-6786C3698184}">
      <dsp:nvSpPr>
        <dsp:cNvPr id="0" name=""/>
        <dsp:cNvSpPr/>
      </dsp:nvSpPr>
      <dsp:spPr>
        <a:xfrm>
          <a:off x="321043" y="270352"/>
          <a:ext cx="337939" cy="33793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06120" y="355943"/>
        <a:ext cx="167785" cy="166757"/>
      </dsp:txXfrm>
    </dsp:sp>
    <dsp:sp modelId="{75D96895-0E9B-4356-9754-1BA4EFB99757}">
      <dsp:nvSpPr>
        <dsp:cNvPr id="0" name=""/>
        <dsp:cNvSpPr/>
      </dsp:nvSpPr>
      <dsp:spPr>
        <a:xfrm rot="20700000">
          <a:off x="510323" y="37207"/>
          <a:ext cx="331112" cy="3311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-20700000">
        <a:off x="582946" y="109830"/>
        <a:ext cx="185866" cy="185866"/>
      </dsp:txXfrm>
    </dsp:sp>
    <dsp:sp modelId="{EDF14720-9676-4131-8450-66E1127BDA16}">
      <dsp:nvSpPr>
        <dsp:cNvPr id="0" name=""/>
        <dsp:cNvSpPr/>
      </dsp:nvSpPr>
      <dsp:spPr>
        <a:xfrm>
          <a:off x="527470" y="323973"/>
          <a:ext cx="594774" cy="594774"/>
        </a:xfrm>
        <a:prstGeom prst="circularArrow">
          <a:avLst>
            <a:gd name="adj1" fmla="val 4687"/>
            <a:gd name="adj2" fmla="val 299029"/>
            <a:gd name="adj3" fmla="val 2263914"/>
            <a:gd name="adj4" fmla="val 1659518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4EC76-4408-47D2-B68B-022110487897}">
      <dsp:nvSpPr>
        <dsp:cNvPr id="0" name=""/>
        <dsp:cNvSpPr/>
      </dsp:nvSpPr>
      <dsp:spPr>
        <a:xfrm>
          <a:off x="261194" y="209952"/>
          <a:ext cx="432140" cy="4321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5DDFF-0B89-44E2-AE4A-D66BD5B489BD}">
      <dsp:nvSpPr>
        <dsp:cNvPr id="0" name=""/>
        <dsp:cNvSpPr/>
      </dsp:nvSpPr>
      <dsp:spPr>
        <a:xfrm>
          <a:off x="433734" y="-20943"/>
          <a:ext cx="465934" cy="4659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6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7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2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7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0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3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2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5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E4E4-A9B7-4B30-9AF8-DAC4C0A5432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3834-2F33-46AC-B538-C4134DA73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8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35692"/>
              </p:ext>
            </p:extLst>
          </p:nvPr>
        </p:nvGraphicFramePr>
        <p:xfrm>
          <a:off x="192737" y="318299"/>
          <a:ext cx="5625354" cy="2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22"/>
                <a:gridCol w="803622"/>
                <a:gridCol w="803622"/>
                <a:gridCol w="803622"/>
                <a:gridCol w="803622"/>
                <a:gridCol w="803622"/>
                <a:gridCol w="803622"/>
              </a:tblGrid>
              <a:tr h="4270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Matricule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Prénom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err="1" smtClean="0"/>
                        <a:t>Num</a:t>
                      </a:r>
                      <a:r>
                        <a:rPr lang="fr-FR" sz="1600" dirty="0" smtClean="0"/>
                        <a:t> SS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Salaire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Prime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70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Dupont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12345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5%</a:t>
                      </a:r>
                      <a:endParaRPr lang="fr-FR" sz="1600" dirty="0"/>
                    </a:p>
                  </a:txBody>
                  <a:tcPr/>
                </a:tc>
              </a:tr>
              <a:tr h="4270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Chemin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Jeanne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24567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  <a:tr h="4270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Cave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Alfred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16847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  <a:tr h="427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24757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0%</a:t>
                      </a:r>
                      <a:endParaRPr lang="fr-FR" sz="1600" dirty="0"/>
                    </a:p>
                  </a:txBody>
                  <a:tcPr/>
                </a:tc>
              </a:tr>
              <a:tr h="42704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1757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2%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37089"/>
              </p:ext>
            </p:extLst>
          </p:nvPr>
        </p:nvGraphicFramePr>
        <p:xfrm>
          <a:off x="6308640" y="761999"/>
          <a:ext cx="2528046" cy="5982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36"/>
                <a:gridCol w="859555"/>
                <a:gridCol w="859555"/>
              </a:tblGrid>
              <a:tr h="4597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Origine donnée</a:t>
                      </a:r>
                      <a:endParaRPr lang="fr-FR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Valeur</a:t>
                      </a:r>
                      <a:endParaRPr lang="fr-FR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Colonne</a:t>
                      </a:r>
                      <a:endParaRPr lang="fr-FR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Dupont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Chemin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Cave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Jean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Prénom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Jeanne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Prénom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Alfred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Prénom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12345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Num</a:t>
                      </a:r>
                      <a:r>
                        <a:rPr lang="fr-FR" sz="1400" dirty="0" smtClean="0"/>
                        <a:t> SS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24567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Num</a:t>
                      </a:r>
                      <a:r>
                        <a:rPr lang="fr-FR" sz="1400" dirty="0" smtClean="0"/>
                        <a:t> SS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16847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Num</a:t>
                      </a:r>
                      <a:r>
                        <a:rPr lang="fr-FR" sz="1400" dirty="0" smtClean="0"/>
                        <a:t> SS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Salaire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1500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Salaire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Salaire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PAS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PAS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PAS</a:t>
                      </a: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1500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Prime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Prime</a:t>
                      </a: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en angle 6"/>
          <p:cNvCxnSpPr>
            <a:stCxn id="5" idx="3"/>
            <a:endCxn id="6" idx="1"/>
          </p:cNvCxnSpPr>
          <p:nvPr/>
        </p:nvCxnSpPr>
        <p:spPr>
          <a:xfrm>
            <a:off x="5818091" y="1751501"/>
            <a:ext cx="490549" cy="20019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77830"/>
              </p:ext>
            </p:extLst>
          </p:nvPr>
        </p:nvGraphicFramePr>
        <p:xfrm>
          <a:off x="192735" y="3620532"/>
          <a:ext cx="5625355" cy="28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22"/>
                <a:gridCol w="803622"/>
                <a:gridCol w="914388"/>
                <a:gridCol w="692857"/>
                <a:gridCol w="803622"/>
                <a:gridCol w="803622"/>
                <a:gridCol w="803622"/>
              </a:tblGrid>
              <a:tr h="45889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Matricule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?</a:t>
                      </a:r>
                      <a:endParaRPr lang="fr-FR" sz="1600" dirty="0"/>
                    </a:p>
                  </a:txBody>
                  <a:tcPr/>
                </a:tc>
              </a:tr>
              <a:tr h="45889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12345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Dupont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2500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Paul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10%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2000</a:t>
                      </a:r>
                      <a:endParaRPr lang="fr-FR" sz="1600" dirty="0"/>
                    </a:p>
                  </a:txBody>
                  <a:tcPr/>
                </a:tc>
              </a:tr>
              <a:tr h="45889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24567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Dupuit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Pierre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  <a:tr h="45889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16847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Rico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Léa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  <a:tr h="458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24757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1700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7%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  <a:tr h="45889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000005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1757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2%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1000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90500"/>
              </p:ext>
            </p:extLst>
          </p:nvPr>
        </p:nvGraphicFramePr>
        <p:xfrm>
          <a:off x="8980123" y="636797"/>
          <a:ext cx="3149124" cy="596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89"/>
                <a:gridCol w="799045"/>
                <a:gridCol w="799045"/>
                <a:gridCol w="799045"/>
              </a:tblGrid>
              <a:tr h="56477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Origine donnée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colonne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Valeur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Colonne cible</a:t>
                      </a:r>
                      <a:endParaRPr lang="fr-FR" sz="1400" dirty="0"/>
                    </a:p>
                  </a:txBody>
                  <a:tcPr/>
                </a:tc>
              </a:tr>
              <a:tr h="4870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Dupont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36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Dupuit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Rico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Paul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Pierre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Léa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12345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24567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16847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1700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  <a:tr h="2995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ZoneTexte 38"/>
          <p:cNvSpPr txBox="1"/>
          <p:nvPr/>
        </p:nvSpPr>
        <p:spPr>
          <a:xfrm>
            <a:off x="6416216" y="211113"/>
            <a:ext cx="40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– ETL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9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10382"/>
              </p:ext>
            </p:extLst>
          </p:nvPr>
        </p:nvGraphicFramePr>
        <p:xfrm>
          <a:off x="510989" y="365125"/>
          <a:ext cx="4016188" cy="634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38"/>
                <a:gridCol w="1019050"/>
                <a:gridCol w="1019050"/>
                <a:gridCol w="1019050"/>
              </a:tblGrid>
              <a:tr h="459722">
                <a:tc>
                  <a:txBody>
                    <a:bodyPr/>
                    <a:lstStyle/>
                    <a:p>
                      <a:r>
                        <a:rPr lang="fr-FR" sz="1400" strike="sngStrike" dirty="0" smtClean="0"/>
                        <a:t>Origine donnée</a:t>
                      </a:r>
                      <a:endParaRPr lang="fr-FR" sz="1400" strike="sngStrik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Valeur</a:t>
                      </a:r>
                      <a:endParaRPr lang="fr-FR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smtClean="0"/>
                        <a:t>Colonne</a:t>
                      </a:r>
                      <a:endParaRPr lang="fr-FR" sz="1400" strike="sngStrik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Target</a:t>
                      </a:r>
                      <a:endParaRPr lang="fr-FR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Dupont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Chemin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Cave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Jean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smtClean="0"/>
                        <a:t>Prénom</a:t>
                      </a:r>
                      <a:endParaRPr lang="fr-F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Jeanne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smtClean="0"/>
                        <a:t>Prénom</a:t>
                      </a:r>
                      <a:endParaRPr lang="fr-F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Alfred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smtClean="0"/>
                        <a:t>Prénom</a:t>
                      </a:r>
                      <a:endParaRPr lang="fr-F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12345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err="1" smtClean="0"/>
                        <a:t>Num</a:t>
                      </a:r>
                      <a:r>
                        <a:rPr lang="fr-FR" sz="1400" strike="sngStrike" dirty="0" smtClean="0"/>
                        <a:t>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24567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err="1" smtClean="0"/>
                        <a:t>Num</a:t>
                      </a:r>
                      <a:r>
                        <a:rPr lang="fr-FR" sz="1400" strike="sngStrike" dirty="0" smtClean="0"/>
                        <a:t>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3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16847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err="1" smtClean="0"/>
                        <a:t>Num</a:t>
                      </a:r>
                      <a:r>
                        <a:rPr lang="fr-FR" sz="1400" strike="sngStrike" dirty="0" smtClean="0"/>
                        <a:t>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3</a:t>
                      </a:r>
                      <a:endParaRPr lang="fr-FR" sz="1400" dirty="0" smtClean="0"/>
                    </a:p>
                  </a:txBody>
                  <a:tcPr/>
                </a:tc>
              </a:tr>
              <a:tr h="3612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2000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smtClean="0"/>
                        <a:t>Salaire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4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1500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smtClean="0"/>
                        <a:t>Salaire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4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smtClean="0"/>
                        <a:t>Salaire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4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smtClean="0"/>
                        <a:t>PAS</a:t>
                      </a:r>
                      <a:endParaRPr lang="fr-F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smtClean="0"/>
                        <a:t>PAS</a:t>
                      </a:r>
                      <a:endParaRPr lang="fr-F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smtClean="0"/>
                        <a:t>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5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strike="sngStrike" dirty="0" err="1" smtClean="0"/>
                        <a:t>Num</a:t>
                      </a:r>
                      <a:r>
                        <a:rPr lang="fr-FR" sz="1400" strike="sngStrike" dirty="0" smtClean="0"/>
                        <a:t>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err="1" smtClean="0"/>
                        <a:t>Num</a:t>
                      </a:r>
                      <a:r>
                        <a:rPr lang="fr-FR" sz="1400" strike="sngStrike" dirty="0" smtClean="0"/>
                        <a:t>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6</a:t>
                      </a:r>
                      <a:endParaRPr lang="fr-FR" sz="1400" dirty="0" smtClean="0"/>
                    </a:p>
                  </a:txBody>
                  <a:tcPr/>
                </a:tc>
              </a:tr>
              <a:tr h="3186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ADP</a:t>
                      </a:r>
                      <a:endParaRPr lang="fr-FR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trike="sngStrike" dirty="0" err="1" smtClean="0"/>
                        <a:t>Num</a:t>
                      </a:r>
                      <a:r>
                        <a:rPr lang="fr-FR" sz="1400" strike="sngStrike" dirty="0" smtClean="0"/>
                        <a:t>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6</a:t>
                      </a: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96411968"/>
              </p:ext>
            </p:extLst>
          </p:nvPr>
        </p:nvGraphicFramePr>
        <p:xfrm>
          <a:off x="9199015" y="1754609"/>
          <a:ext cx="1267275" cy="84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94660" y="0"/>
            <a:ext cx="40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– Nettoyage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79678" y="365125"/>
            <a:ext cx="40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dirty="0" smtClean="0"/>
              <a:t> – Modélisation du problème ?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79676" y="1009601"/>
            <a:ext cx="403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 – Echantillonnage : pour avoir des classes uniformément représentées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479670" y="2086008"/>
            <a:ext cx="403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 – Choix de la méthode : </a:t>
            </a:r>
            <a:r>
              <a:rPr lang="fr-FR" dirty="0" err="1" smtClean="0"/>
              <a:t>Naives</a:t>
            </a:r>
            <a:r>
              <a:rPr lang="fr-FR" dirty="0" smtClean="0"/>
              <a:t> Bayes</a:t>
            </a:r>
          </a:p>
          <a:p>
            <a:r>
              <a:rPr lang="fr-FR" dirty="0" smtClean="0"/>
              <a:t>(Pas de centrage réduction ?)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479670" y="2949945"/>
            <a:ext cx="40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6 - Adaptation au problème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479670" y="3570440"/>
            <a:ext cx="403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r>
              <a:rPr lang="fr-FR" dirty="0" smtClean="0"/>
              <a:t> – Définition des indicateurs : 80 % de colonnes bien identifiées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479669" y="4510252"/>
            <a:ext cx="40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 – Calage des paramètres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79671" y="5282176"/>
            <a:ext cx="40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 – Analyse des résultats (avec le métier)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189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365</Words>
  <Application>Microsoft Office PowerPoint</Application>
  <PresentationFormat>Grand écran</PresentationFormat>
  <Paragraphs>274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ADP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Cuq, Charlie (ESI)</dc:creator>
  <cp:lastModifiedBy>Cuq, Charlie (ESI)</cp:lastModifiedBy>
  <cp:revision>37</cp:revision>
  <dcterms:created xsi:type="dcterms:W3CDTF">2020-06-15T08:34:10Z</dcterms:created>
  <dcterms:modified xsi:type="dcterms:W3CDTF">2020-11-20T10:53:30Z</dcterms:modified>
</cp:coreProperties>
</file>