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C082F-FEFE-42D4-98B6-866927E56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798FCB-FD2F-4895-A254-ED915D129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82053E-1CCB-4B32-B695-08A9A50E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219-F54C-4447-9EED-8550B0236265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4800D-8CDA-4700-BB50-96A67345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3C28F6-3F8F-4869-9DA7-DCC3785D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4B7-2F5D-47C7-ABF2-55155DF27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85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C8EE8-47EA-4B9A-AA26-D720EDF6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42FDB2-0B52-4713-9507-832234707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0D20F5-E550-4837-891C-20F7FEEE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219-F54C-4447-9EED-8550B0236265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51ECD6-3C1A-4888-92D9-FC2E0E2A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C750B8-0BBE-4227-AFFE-E4029438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4B7-2F5D-47C7-ABF2-55155DF27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58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0048CAD-1097-423C-9328-AD225BBAD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00276F-4772-4160-95E7-FFA46732E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B45607-5947-42BB-9C24-481FA950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219-F54C-4447-9EED-8550B0236265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BF8A54-84D4-44E0-9154-707BA4BE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CCE474-664E-4359-8DDA-EF015A6A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4B7-2F5D-47C7-ABF2-55155DF27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69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07B076-EABD-4974-BE5B-3EA162A3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9935AA-076D-4719-AE37-8BCA39D3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862023-9430-4219-A7F2-9BE719D2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219-F54C-4447-9EED-8550B0236265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484E1C-DEB9-4AAB-82A5-935EADC6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C67485-8518-4FB6-96B4-AF39ABF4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4B7-2F5D-47C7-ABF2-55155DF27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86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34E153-75F2-477A-8166-5DD9E112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359C79-81F0-459B-8D0D-CED1C3508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A3764B-31F3-4B2B-A971-2CCF520E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219-F54C-4447-9EED-8550B0236265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C85963-470B-479D-AF54-65678D8F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575027-0324-4FCA-AACD-6E35D80E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4B7-2F5D-47C7-ABF2-55155DF27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4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4F0438-5B54-4B7A-867B-EC86CC27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306AE-1402-4B3E-9C96-9579C6072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CC9441-1B9A-4400-A64E-502B89F08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57C153-1E69-49BA-BB22-FF6A797C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219-F54C-4447-9EED-8550B0236265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4C0702-E282-4DA7-A76A-072CBBFF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65D226-1717-4CF6-8A17-AE195BC6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4B7-2F5D-47C7-ABF2-55155DF27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65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D4C69-F20F-4C11-A963-BBB9532F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86223A-861C-4C80-A9B3-EA77B9168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292033-ED91-4E69-AAE3-E0D21B875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898F88-F703-482C-9BA0-56F024023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CB9C41-30AF-47B2-AEF6-27ACFB298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0BFB4E-E3F8-48AD-B9F4-B9519B53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219-F54C-4447-9EED-8550B0236265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F83901-80F2-43B7-A113-B748582B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5EC41E-CC37-485C-999F-0BFF9EBE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4B7-2F5D-47C7-ABF2-55155DF27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92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DDECD-79D2-468F-9625-31418DF7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16B894-BDE6-4E75-B807-F93B63FD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219-F54C-4447-9EED-8550B0236265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593ED2-11F5-4776-B938-5E9C8516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BA7AE0-0500-44BA-B4F1-89E0B52E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4B7-2F5D-47C7-ABF2-55155DF27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83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2AB7648-D704-4C4A-8031-B50D5364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219-F54C-4447-9EED-8550B0236265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04F47F-3B09-4A51-B067-1A9EDD7A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BA22A2-090F-4C47-8246-B00229B8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4B7-2F5D-47C7-ABF2-55155DF27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71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9622C-1BBA-44A8-9C40-BE9F7BB8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27443-148D-4204-AB00-B7F8A3A45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C6A070-1687-439D-8E0D-7DD3B8158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10DB37-B512-4787-B710-A7C29D63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219-F54C-4447-9EED-8550B0236265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43DC41-BA02-443D-AF33-2040ABA6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D10EE5-299F-4169-B01D-D8D5FFBF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4B7-2F5D-47C7-ABF2-55155DF27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22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6E740-CD17-412D-8F87-1EAFFA50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37BA43-6519-454F-851D-D17B27425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E76077-EE77-417A-A407-AE5363419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B6023C-B050-4A85-95CB-9246F5ED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E219-F54C-4447-9EED-8550B0236265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E35774-144F-4C19-BE14-0865F4C7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9B32BC-B209-4FA6-BD9D-41B59D3A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4B7-2F5D-47C7-ABF2-55155DF27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4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D48F40-340B-4D0B-89E5-9B0969A6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B33699-AE45-4E3F-AFF8-2D0359679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2E147E-ABB1-481C-BC09-09033A337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AE219-F54C-4447-9EED-8550B0236265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5A274D-7810-4FA4-B75F-AEEC7990A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87B84E-39EC-4393-9209-DA691FD96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364B7-2F5D-47C7-ABF2-55155DF27A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14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BB8920D-5A55-46F2-BD7D-07E61C7AB559}"/>
              </a:ext>
            </a:extLst>
          </p:cNvPr>
          <p:cNvSpPr/>
          <p:nvPr/>
        </p:nvSpPr>
        <p:spPr>
          <a:xfrm>
            <a:off x="0" y="2967335"/>
            <a:ext cx="3727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r>
              <a:rPr lang="en-US" altLang="ja-JP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Manager</a:t>
            </a:r>
            <a:endParaRPr lang="en-US" altLang="ja-JP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フレーム (半分) 13">
            <a:extLst>
              <a:ext uri="{FF2B5EF4-FFF2-40B4-BE49-F238E27FC236}">
                <a16:creationId xmlns:a16="http://schemas.microsoft.com/office/drawing/2014/main" id="{02586123-7AE3-49C1-96CA-E77B44968846}"/>
              </a:ext>
            </a:extLst>
          </p:cNvPr>
          <p:cNvSpPr/>
          <p:nvPr/>
        </p:nvSpPr>
        <p:spPr>
          <a:xfrm>
            <a:off x="1863651" y="1850214"/>
            <a:ext cx="1863651" cy="1117121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4CEE905-123F-4DE9-A7E0-D3A6C88B2306}"/>
              </a:ext>
            </a:extLst>
          </p:cNvPr>
          <p:cNvSpPr/>
          <p:nvPr/>
        </p:nvSpPr>
        <p:spPr>
          <a:xfrm>
            <a:off x="5498587" y="1388549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ja-JP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116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2</cp:revision>
  <dcterms:created xsi:type="dcterms:W3CDTF">2024-11-20T07:33:10Z</dcterms:created>
  <dcterms:modified xsi:type="dcterms:W3CDTF">2024-11-20T07:49:19Z</dcterms:modified>
</cp:coreProperties>
</file>