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56500" cx="10680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33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3f635d1b_9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3f635d1b_9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3f635d1b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3f635d1b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3f635d1b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3f635d1b_2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3f635d1b_9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3f635d1b_9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3f635d1b_9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3f635d1b_9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3f635d1b_9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3f635d1b_9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3f635d1b_9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3f635d1b_9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3f635d1b_9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3f635d1b_9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3f635d1b_9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3f635d1b_9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rot="5400000">
            <a:off x="5726113" y="2562225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 rot="5400000">
            <a:off x="1107282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indent="-4064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52125" lIns="52125" spcFirstLastPara="1" rIns="52125" wrap="square" tIns="5212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25" lIns="52125" spcFirstLastPara="1" rIns="52125" wrap="square" tIns="52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1072550" y="2521250"/>
            <a:ext cx="85356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/>
              <a:t>Aplikacja obliczająca dzienne zapotrzebowanie kaloryczne</a:t>
            </a:r>
            <a:endParaRPr b="1" sz="3000"/>
          </a:p>
        </p:txBody>
      </p:sp>
      <p:sp>
        <p:nvSpPr>
          <p:cNvPr id="61" name="Google Shape;61;p13"/>
          <p:cNvSpPr txBox="1"/>
          <p:nvPr/>
        </p:nvSpPr>
        <p:spPr>
          <a:xfrm>
            <a:off x="4773200" y="5835900"/>
            <a:ext cx="1134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05.06.2020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254250" y="4374338"/>
            <a:ext cx="6172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A200"/>
                </a:solidFill>
                <a:latin typeface="Arial"/>
                <a:ea typeface="Arial"/>
                <a:cs typeface="Arial"/>
                <a:sym typeface="Arial"/>
              </a:rPr>
              <a:t>Akademia Górniczo-Hutnicza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im. Stanisława Staszica w Krakowie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AGH University of Science and Technology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887900" y="3459800"/>
            <a:ext cx="2904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Projekt realizowany w ramach przedmiotu Aplikacje Mobilne w Medycynie</a:t>
            </a:r>
            <a:endParaRPr i="1" sz="1200"/>
          </a:p>
        </p:txBody>
      </p:sp>
      <p:sp>
        <p:nvSpPr>
          <p:cNvPr id="64" name="Google Shape;64;p13"/>
          <p:cNvSpPr txBox="1"/>
          <p:nvPr/>
        </p:nvSpPr>
        <p:spPr>
          <a:xfrm>
            <a:off x="4256600" y="5036325"/>
            <a:ext cx="216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Adrian Bieliński,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Kuba Chrobociński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Krystian Strzałka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Teodor Pstrusiński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24" y="765800"/>
            <a:ext cx="2928250" cy="63445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 projektu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400050" lvl="0" marL="457200" rtl="0" algn="l">
              <a:spcBef>
                <a:spcPts val="80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Celem projektu było stworzenie aplikacji mobilnej pozwalającej na indywidualne obliczenie dziennego zapotrzebowania kalorycznego użytkownika. Ułatwić taka aplikacja może zachowanie prawidłowej masy ciała, co przekłada się na lepszy stan zdrowia.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Aplikacja posiada również bazę danych pozwalającą na wprowadzenie wielu użytkowników, dzięki czemu może być użyteczna w rękach dietetyków oraz trenerów personalnych.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Zrealizowane funkcjonalności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Wprowadzenie nowego użytkownika poprzez wpisanie nicku oraz płci.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Obliczenie obecnego zapotrzebowania kalorycznego na podstawie wprowadzonej masy ciała oraz wzrostu oraz wcześniej ustalonej</a:t>
            </a:r>
            <a:r>
              <a:rPr lang="en-US" sz="2200"/>
              <a:t> </a:t>
            </a:r>
            <a:r>
              <a:rPr lang="en-US" sz="2200"/>
              <a:t>płci.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Możliwość wprowadzenia oraz zapisania nowego pomiaru w wypadku zmiany wagi, co pozwala na śledzenie obecnego zapotrzebowania oraz postępów.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52125" lIns="52125" spcFirstLastPara="1" rIns="52125" wrap="square" tIns="5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Wykorzystane biblioteki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US" sz="3000"/>
              <a:t>CardView - pozwala na stworzenie layoutu za pomocą konsekwentnie wyglądających kart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US" sz="3000">
                <a:highlight>
                  <a:srgbClr val="F1F0F0"/>
                </a:highlight>
              </a:rPr>
              <a:t>ConstraintLayout - umożliwia stworzenie dużych i złożonych layoutów z płaskim widokiem hierarchii</a:t>
            </a:r>
            <a:endParaRPr sz="3000">
              <a:highlight>
                <a:srgbClr val="F1F0F0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US" sz="3000">
                <a:highlight>
                  <a:srgbClr val="F1F0F0"/>
                </a:highlight>
              </a:rPr>
              <a:t>Room - zapewnia możliwość tworzenia i zapisywania baz danych przy pomocy abstrakcyjnej warstwy nad SQLite.</a:t>
            </a:r>
            <a:endParaRPr sz="3000">
              <a:highlight>
                <a:srgbClr val="F1F0F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24" y="765800"/>
            <a:ext cx="2928250" cy="63445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0299" y="765800"/>
            <a:ext cx="2928250" cy="63445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3343" r="1662" t="0"/>
          <a:stretch/>
        </p:blipFill>
        <p:spPr>
          <a:xfrm>
            <a:off x="387250" y="2563725"/>
            <a:ext cx="5657851" cy="274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24" y="765800"/>
            <a:ext cx="2928250" cy="63445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699" y="765800"/>
            <a:ext cx="2928250" cy="63445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6724" y="765800"/>
            <a:ext cx="2928250" cy="63445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3299" r="1616" t="0"/>
          <a:stretch/>
        </p:blipFill>
        <p:spPr>
          <a:xfrm>
            <a:off x="2151587" y="2230475"/>
            <a:ext cx="6377524" cy="3095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