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1" r:id="rId8"/>
    <p:sldId id="262" r:id="rId9"/>
    <p:sldId id="263" r:id="rId10"/>
    <p:sldId id="264" r:id="rId11"/>
    <p:sldId id="270" r:id="rId12"/>
    <p:sldId id="265" r:id="rId13"/>
    <p:sldId id="266" r:id="rId14"/>
    <p:sldId id="267"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84C29B4-B5AE-47A7-8E52-7EFC04C3D82A}">
          <p14:sldIdLst>
            <p14:sldId id="256"/>
            <p14:sldId id="257"/>
            <p14:sldId id="258"/>
            <p14:sldId id="259"/>
            <p14:sldId id="260"/>
            <p14:sldId id="268"/>
            <p14:sldId id="261"/>
            <p14:sldId id="262"/>
            <p14:sldId id="263"/>
            <p14:sldId id="264"/>
            <p14:sldId id="270"/>
            <p14:sldId id="265"/>
            <p14:sldId id="266"/>
            <p14:sldId id="267"/>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7" autoAdjust="0"/>
    <p:restoredTop sz="95883" autoAdjust="0"/>
  </p:normalViewPr>
  <p:slideViewPr>
    <p:cSldViewPr snapToGrid="0">
      <p:cViewPr>
        <p:scale>
          <a:sx n="57" d="100"/>
          <a:sy n="57" d="100"/>
        </p:scale>
        <p:origin x="63" y="939"/>
      </p:cViewPr>
      <p:guideLst/>
    </p:cSldViewPr>
  </p:slideViewPr>
  <p:outlineViewPr>
    <p:cViewPr>
      <p:scale>
        <a:sx n="33" d="100"/>
        <a:sy n="33" d="100"/>
      </p:scale>
      <p:origin x="0" y="-2301"/>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8B1126-FBE4-41B6-96F2-6FC8B3171C83}"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zh-CN" altLang="en-US"/>
        </a:p>
      </dgm:t>
    </dgm:pt>
    <dgm:pt modelId="{F8EC5082-12DE-45DB-A385-A5A899C846B4}">
      <dgm:prSet phldrT="[文本]" custT="1"/>
      <dgm:spPr>
        <a:solidFill>
          <a:srgbClr val="00B0F0"/>
        </a:solidFill>
      </dgm:spPr>
      <dgm:t>
        <a:bodyPr/>
        <a:lstStyle/>
        <a:p>
          <a:r>
            <a:rPr lang="en-US" altLang="zh-CN" sz="2800" b="1" dirty="0"/>
            <a:t>SAYS</a:t>
          </a:r>
          <a:endParaRPr lang="zh-CN" altLang="en-US" sz="2800" b="1" dirty="0"/>
        </a:p>
      </dgm:t>
    </dgm:pt>
    <dgm:pt modelId="{8419C4B4-822D-4207-A38F-1DEC532A7330}" type="parTrans" cxnId="{859DE9D6-9C82-4D25-AE15-D8EACCFA5AA9}">
      <dgm:prSet/>
      <dgm:spPr/>
      <dgm:t>
        <a:bodyPr/>
        <a:lstStyle/>
        <a:p>
          <a:endParaRPr lang="zh-CN" altLang="en-US"/>
        </a:p>
      </dgm:t>
    </dgm:pt>
    <dgm:pt modelId="{79EC8E82-B36E-4CE7-90D4-AE4446ED669F}" type="sibTrans" cxnId="{859DE9D6-9C82-4D25-AE15-D8EACCFA5AA9}">
      <dgm:prSet/>
      <dgm:spPr/>
      <dgm:t>
        <a:bodyPr/>
        <a:lstStyle/>
        <a:p>
          <a:endParaRPr lang="zh-CN" altLang="en-US"/>
        </a:p>
      </dgm:t>
    </dgm:pt>
    <dgm:pt modelId="{A85DBD5F-427E-44BF-99E8-B90C6EEDA136}">
      <dgm:prSet phldrT="[文本]" custT="1"/>
      <dgm:spPr/>
      <dgm:t>
        <a:bodyPr/>
        <a:lstStyle/>
        <a:p>
          <a:pPr algn="just"/>
          <a:r>
            <a:rPr lang="zh-CN" altLang="en-US" sz="2000" b="1" dirty="0">
              <a:solidFill>
                <a:schemeClr val="accent5">
                  <a:lumMod val="75000"/>
                </a:schemeClr>
              </a:solidFill>
              <a:latin typeface="腾讯体" panose="02010600010101010101" pitchFamily="2" charset="-122"/>
              <a:ea typeface="腾讯体" panose="02010600010101010101" pitchFamily="2" charset="-122"/>
            </a:rPr>
            <a:t>我平时上班很忙，老人自己在家</a:t>
          </a:r>
        </a:p>
      </dgm:t>
    </dgm:pt>
    <dgm:pt modelId="{DEA496FD-938F-4F5A-B72D-AD75EE581E64}" type="parTrans" cxnId="{90D48A6D-3551-4858-886C-B1C7E641A3FB}">
      <dgm:prSet/>
      <dgm:spPr/>
      <dgm:t>
        <a:bodyPr/>
        <a:lstStyle/>
        <a:p>
          <a:endParaRPr lang="zh-CN" altLang="en-US"/>
        </a:p>
      </dgm:t>
    </dgm:pt>
    <dgm:pt modelId="{E240B657-BD7D-4151-AD0D-5DA65773CF29}" type="sibTrans" cxnId="{90D48A6D-3551-4858-886C-B1C7E641A3FB}">
      <dgm:prSet/>
      <dgm:spPr/>
      <dgm:t>
        <a:bodyPr/>
        <a:lstStyle/>
        <a:p>
          <a:endParaRPr lang="zh-CN" altLang="en-US"/>
        </a:p>
      </dgm:t>
    </dgm:pt>
    <dgm:pt modelId="{E102C09A-68DB-4EE6-A463-BEF3C689061E}">
      <dgm:prSet phldrT="[文本]"/>
      <dgm:spPr>
        <a:solidFill>
          <a:srgbClr val="00B0F0"/>
        </a:solidFill>
      </dgm:spPr>
      <dgm:t>
        <a:bodyPr/>
        <a:lstStyle/>
        <a:p>
          <a:r>
            <a:rPr lang="en-US" altLang="zh-CN" dirty="0"/>
            <a:t>THINKS</a:t>
          </a:r>
          <a:endParaRPr lang="zh-CN" altLang="en-US" dirty="0"/>
        </a:p>
      </dgm:t>
    </dgm:pt>
    <dgm:pt modelId="{D96019C0-76D5-463C-89D3-B2E2F72191A2}" type="parTrans" cxnId="{B4468EF3-024A-42E2-9FC7-F227ADCB527D}">
      <dgm:prSet/>
      <dgm:spPr/>
      <dgm:t>
        <a:bodyPr/>
        <a:lstStyle/>
        <a:p>
          <a:endParaRPr lang="zh-CN" altLang="en-US"/>
        </a:p>
      </dgm:t>
    </dgm:pt>
    <dgm:pt modelId="{5BE2FD4D-F722-4CF1-8917-10CD9CBEDB95}" type="sibTrans" cxnId="{B4468EF3-024A-42E2-9FC7-F227ADCB527D}">
      <dgm:prSet/>
      <dgm:spPr/>
      <dgm:t>
        <a:bodyPr/>
        <a:lstStyle/>
        <a:p>
          <a:endParaRPr lang="zh-CN" altLang="en-US"/>
        </a:p>
      </dgm:t>
    </dgm:pt>
    <dgm:pt modelId="{6890E2BC-577D-43BD-B325-F7B8BF05DDE1}">
      <dgm:prSet phldrT="[文本]" custT="1"/>
      <dgm:spPr/>
      <dgm:t>
        <a:bodyPr/>
        <a:lstStyle/>
        <a:p>
          <a:r>
            <a:rPr lang="zh-CN" altLang="en-US" sz="2400" dirty="0">
              <a:solidFill>
                <a:schemeClr val="accent5">
                  <a:lumMod val="75000"/>
                </a:schemeClr>
              </a:solidFill>
              <a:latin typeface="腾讯体" panose="02010600010101010101" pitchFamily="2" charset="-122"/>
              <a:ea typeface="腾讯体" panose="02010600010101010101" pitchFamily="2" charset="-122"/>
            </a:rPr>
            <a:t>我能够随时看到老人</a:t>
          </a:r>
        </a:p>
      </dgm:t>
    </dgm:pt>
    <dgm:pt modelId="{440DB445-4ECA-47CC-AF97-6ABD40433283}" type="parTrans" cxnId="{18D5579C-88E7-495A-AC42-F7073B5E0621}">
      <dgm:prSet/>
      <dgm:spPr/>
      <dgm:t>
        <a:bodyPr/>
        <a:lstStyle/>
        <a:p>
          <a:endParaRPr lang="zh-CN" altLang="en-US"/>
        </a:p>
      </dgm:t>
    </dgm:pt>
    <dgm:pt modelId="{0D15804A-2155-4AA3-A45A-1C07E0D586AE}" type="sibTrans" cxnId="{18D5579C-88E7-495A-AC42-F7073B5E0621}">
      <dgm:prSet/>
      <dgm:spPr/>
      <dgm:t>
        <a:bodyPr/>
        <a:lstStyle/>
        <a:p>
          <a:endParaRPr lang="zh-CN" altLang="en-US"/>
        </a:p>
      </dgm:t>
    </dgm:pt>
    <dgm:pt modelId="{7A8DAB7B-EF70-46FE-A7A4-4DD4B469E367}">
      <dgm:prSet phldrT="[文本]"/>
      <dgm:spPr>
        <a:solidFill>
          <a:srgbClr val="00B0F0"/>
        </a:solidFill>
      </dgm:spPr>
      <dgm:t>
        <a:bodyPr/>
        <a:lstStyle/>
        <a:p>
          <a:r>
            <a:rPr lang="en-US" altLang="zh-CN" dirty="0"/>
            <a:t>FEELS</a:t>
          </a:r>
          <a:endParaRPr lang="zh-CN" altLang="en-US" dirty="0"/>
        </a:p>
      </dgm:t>
    </dgm:pt>
    <dgm:pt modelId="{02121237-DD2F-4F1C-914B-D9BA41DCEC8A}" type="parTrans" cxnId="{B01E2C9C-9CA7-468F-8ABA-62A83CC0E594}">
      <dgm:prSet/>
      <dgm:spPr/>
      <dgm:t>
        <a:bodyPr/>
        <a:lstStyle/>
        <a:p>
          <a:endParaRPr lang="zh-CN" altLang="en-US"/>
        </a:p>
      </dgm:t>
    </dgm:pt>
    <dgm:pt modelId="{EA139016-357C-48E5-AAE3-886141D426C6}" type="sibTrans" cxnId="{B01E2C9C-9CA7-468F-8ABA-62A83CC0E594}">
      <dgm:prSet/>
      <dgm:spPr/>
      <dgm:t>
        <a:bodyPr/>
        <a:lstStyle/>
        <a:p>
          <a:endParaRPr lang="zh-CN" altLang="en-US"/>
        </a:p>
      </dgm:t>
    </dgm:pt>
    <dgm:pt modelId="{6D6D26F8-2B59-426B-8666-6224772A0BC1}">
      <dgm:prSet phldrT="[文本]" custT="1"/>
      <dgm:spPr/>
      <dgm:t>
        <a:bodyPr/>
        <a:lstStyle/>
        <a:p>
          <a:r>
            <a:rPr lang="zh-CN" altLang="en-US" sz="2000" b="1" dirty="0">
              <a:solidFill>
                <a:schemeClr val="accent5">
                  <a:lumMod val="75000"/>
                </a:schemeClr>
              </a:solidFill>
              <a:latin typeface="腾讯体" panose="02010600010101010101" pitchFamily="2" charset="-122"/>
              <a:ea typeface="腾讯体" panose="02010600010101010101" pitchFamily="2" charset="-122"/>
            </a:rPr>
            <a:t>东西很贵</a:t>
          </a:r>
          <a:endParaRPr lang="zh-CN" altLang="en-US" sz="2000" b="1" i="0" dirty="0">
            <a:solidFill>
              <a:schemeClr val="accent5">
                <a:lumMod val="75000"/>
              </a:schemeClr>
            </a:solidFill>
            <a:latin typeface="腾讯体" panose="02010600010101010101" pitchFamily="2" charset="-122"/>
            <a:ea typeface="腾讯体" panose="02010600010101010101" pitchFamily="2" charset="-122"/>
          </a:endParaRPr>
        </a:p>
      </dgm:t>
    </dgm:pt>
    <dgm:pt modelId="{09036A3F-BFA4-4BD0-B1F7-9920AE02498E}" type="parTrans" cxnId="{09AA5121-D578-4817-B8E2-35161B474336}">
      <dgm:prSet/>
      <dgm:spPr/>
      <dgm:t>
        <a:bodyPr/>
        <a:lstStyle/>
        <a:p>
          <a:endParaRPr lang="zh-CN" altLang="en-US"/>
        </a:p>
      </dgm:t>
    </dgm:pt>
    <dgm:pt modelId="{679DD3FB-4773-4DBC-ACBC-4ED20040A297}" type="sibTrans" cxnId="{09AA5121-D578-4817-B8E2-35161B474336}">
      <dgm:prSet/>
      <dgm:spPr/>
      <dgm:t>
        <a:bodyPr/>
        <a:lstStyle/>
        <a:p>
          <a:endParaRPr lang="zh-CN" altLang="en-US"/>
        </a:p>
      </dgm:t>
    </dgm:pt>
    <dgm:pt modelId="{9A3E882A-3E7E-49BB-ADAF-D60D76A73932}">
      <dgm:prSet phldrT="[文本]"/>
      <dgm:spPr>
        <a:solidFill>
          <a:srgbClr val="00B0F0"/>
        </a:solidFill>
      </dgm:spPr>
      <dgm:t>
        <a:bodyPr/>
        <a:lstStyle/>
        <a:p>
          <a:r>
            <a:rPr lang="en-US" altLang="zh-CN" dirty="0"/>
            <a:t>DOES</a:t>
          </a:r>
          <a:endParaRPr lang="zh-CN" altLang="en-US" dirty="0"/>
        </a:p>
      </dgm:t>
    </dgm:pt>
    <dgm:pt modelId="{59F6B632-7175-4C2D-834E-B711BD154A4B}" type="parTrans" cxnId="{321AB8E5-E1C9-41D5-BD4B-9233AAC33C18}">
      <dgm:prSet/>
      <dgm:spPr/>
      <dgm:t>
        <a:bodyPr/>
        <a:lstStyle/>
        <a:p>
          <a:endParaRPr lang="zh-CN" altLang="en-US"/>
        </a:p>
      </dgm:t>
    </dgm:pt>
    <dgm:pt modelId="{A27FE65C-E48B-4624-8243-0237B10236D5}" type="sibTrans" cxnId="{321AB8E5-E1C9-41D5-BD4B-9233AAC33C18}">
      <dgm:prSet/>
      <dgm:spPr/>
      <dgm:t>
        <a:bodyPr/>
        <a:lstStyle/>
        <a:p>
          <a:endParaRPr lang="zh-CN" altLang="en-US"/>
        </a:p>
      </dgm:t>
    </dgm:pt>
    <dgm:pt modelId="{A6A4267E-C9DB-4BEB-8959-0F0C6E29C627}">
      <dgm:prSet phldrT="[文本]" custT="1"/>
      <dgm:spPr/>
      <dgm:t>
        <a:bodyPr/>
        <a:lstStyle/>
        <a:p>
          <a:r>
            <a:rPr lang="zh-CN" altLang="en-US" sz="2000" b="1" dirty="0">
              <a:solidFill>
                <a:schemeClr val="accent5">
                  <a:lumMod val="75000"/>
                </a:schemeClr>
              </a:solidFill>
              <a:latin typeface="腾讯体" panose="02010600010101010101" pitchFamily="2" charset="-122"/>
              <a:ea typeface="腾讯体" panose="02010600010101010101" pitchFamily="2" charset="-122"/>
            </a:rPr>
            <a:t>企业集中采购</a:t>
          </a:r>
        </a:p>
      </dgm:t>
    </dgm:pt>
    <dgm:pt modelId="{149C03AE-3DBC-4208-96E8-A44770F0363E}" type="parTrans" cxnId="{43C2BEBB-D22D-448A-9A64-5A2D760304D7}">
      <dgm:prSet/>
      <dgm:spPr/>
      <dgm:t>
        <a:bodyPr/>
        <a:lstStyle/>
        <a:p>
          <a:endParaRPr lang="zh-CN" altLang="en-US"/>
        </a:p>
      </dgm:t>
    </dgm:pt>
    <dgm:pt modelId="{7B11E427-8B6D-4184-BFC6-A441420AC991}" type="sibTrans" cxnId="{43C2BEBB-D22D-448A-9A64-5A2D760304D7}">
      <dgm:prSet/>
      <dgm:spPr/>
      <dgm:t>
        <a:bodyPr/>
        <a:lstStyle/>
        <a:p>
          <a:endParaRPr lang="zh-CN" altLang="en-US"/>
        </a:p>
      </dgm:t>
    </dgm:pt>
    <dgm:pt modelId="{7D7C7F3C-269E-4059-A91A-B9FEC9080F29}">
      <dgm:prSet phldrT="[文本]" custT="1"/>
      <dgm:spPr/>
      <dgm:t>
        <a:bodyPr/>
        <a:lstStyle/>
        <a:p>
          <a:pPr algn="just"/>
          <a:r>
            <a:rPr lang="zh-CN" altLang="en-US" sz="2000" b="1" dirty="0">
              <a:solidFill>
                <a:schemeClr val="accent5">
                  <a:lumMod val="75000"/>
                </a:schemeClr>
              </a:solidFill>
              <a:latin typeface="腾讯体" panose="02010600010101010101" pitchFamily="2" charset="-122"/>
              <a:ea typeface="腾讯体" panose="02010600010101010101" pitchFamily="2" charset="-122"/>
            </a:rPr>
            <a:t>我们老人院有</a:t>
          </a:r>
          <a:r>
            <a:rPr lang="en-US" altLang="zh-CN" sz="2000" b="1" dirty="0">
              <a:solidFill>
                <a:schemeClr val="accent5">
                  <a:lumMod val="75000"/>
                </a:schemeClr>
              </a:solidFill>
              <a:latin typeface="腾讯体" panose="02010600010101010101" pitchFamily="2" charset="-122"/>
              <a:ea typeface="腾讯体" panose="02010600010101010101" pitchFamily="2" charset="-122"/>
            </a:rPr>
            <a:t>AABB</a:t>
          </a:r>
          <a:r>
            <a:rPr lang="zh-CN" altLang="en-US" sz="2000" b="1" dirty="0">
              <a:solidFill>
                <a:schemeClr val="accent5">
                  <a:lumMod val="75000"/>
                </a:schemeClr>
              </a:solidFill>
              <a:latin typeface="腾讯体" panose="02010600010101010101" pitchFamily="2" charset="-122"/>
              <a:ea typeface="腾讯体" panose="02010600010101010101" pitchFamily="2" charset="-122"/>
            </a:rPr>
            <a:t>个老人，日常管理起来需要大量的人力物力</a:t>
          </a:r>
        </a:p>
      </dgm:t>
    </dgm:pt>
    <dgm:pt modelId="{4DB5E605-0404-4A89-BD9E-656E1768CEF9}" type="parTrans" cxnId="{362B6869-AFFE-4D40-BB13-7CAE32A6E80A}">
      <dgm:prSet/>
      <dgm:spPr/>
      <dgm:t>
        <a:bodyPr/>
        <a:lstStyle/>
        <a:p>
          <a:endParaRPr lang="zh-CN" altLang="en-US"/>
        </a:p>
      </dgm:t>
    </dgm:pt>
    <dgm:pt modelId="{4260604F-249D-4253-8A05-036CAA5CDD64}" type="sibTrans" cxnId="{362B6869-AFFE-4D40-BB13-7CAE32A6E80A}">
      <dgm:prSet/>
      <dgm:spPr/>
      <dgm:t>
        <a:bodyPr/>
        <a:lstStyle/>
        <a:p>
          <a:endParaRPr lang="zh-CN" altLang="en-US"/>
        </a:p>
      </dgm:t>
    </dgm:pt>
    <dgm:pt modelId="{8F2490CB-0156-491A-BF46-D96D19A2AA82}">
      <dgm:prSet phldrT="[文本]" custT="1"/>
      <dgm:spPr/>
      <dgm:t>
        <a:bodyPr/>
        <a:lstStyle/>
        <a:p>
          <a:r>
            <a:rPr lang="zh-CN" altLang="en-US" sz="2400" dirty="0">
              <a:solidFill>
                <a:schemeClr val="accent5">
                  <a:lumMod val="75000"/>
                </a:schemeClr>
              </a:solidFill>
              <a:latin typeface="腾讯体" panose="02010600010101010101" pitchFamily="2" charset="-122"/>
              <a:ea typeface="腾讯体" panose="02010600010101010101" pitchFamily="2" charset="-122"/>
            </a:rPr>
            <a:t>这个东西学起来会不会很麻烦</a:t>
          </a:r>
        </a:p>
      </dgm:t>
    </dgm:pt>
    <dgm:pt modelId="{92B17DFF-CEC9-4D95-959C-9B8F9FD1521D}" type="parTrans" cxnId="{54C413BA-6B0A-40E2-994E-EC83B82BF1CB}">
      <dgm:prSet/>
      <dgm:spPr/>
      <dgm:t>
        <a:bodyPr/>
        <a:lstStyle/>
        <a:p>
          <a:endParaRPr lang="zh-CN" altLang="en-US"/>
        </a:p>
      </dgm:t>
    </dgm:pt>
    <dgm:pt modelId="{8EA15B19-68B0-4706-B1BF-97C61122964E}" type="sibTrans" cxnId="{54C413BA-6B0A-40E2-994E-EC83B82BF1CB}">
      <dgm:prSet/>
      <dgm:spPr/>
      <dgm:t>
        <a:bodyPr/>
        <a:lstStyle/>
        <a:p>
          <a:endParaRPr lang="zh-CN" altLang="en-US"/>
        </a:p>
      </dgm:t>
    </dgm:pt>
    <dgm:pt modelId="{7B5B3427-6264-4C47-BDFE-A2D8F4FF28D1}">
      <dgm:prSet phldrT="[文本]" custT="1"/>
      <dgm:spPr/>
      <dgm:t>
        <a:bodyPr/>
        <a:lstStyle/>
        <a:p>
          <a:r>
            <a:rPr lang="zh-CN" altLang="en-US" sz="2400" dirty="0">
              <a:solidFill>
                <a:schemeClr val="accent5">
                  <a:lumMod val="75000"/>
                </a:schemeClr>
              </a:solidFill>
              <a:latin typeface="腾讯体" panose="02010600010101010101" pitchFamily="2" charset="-122"/>
              <a:ea typeface="腾讯体" panose="02010600010101010101" pitchFamily="2" charset="-122"/>
            </a:rPr>
            <a:t>我的隐私是否能得到保障</a:t>
          </a:r>
        </a:p>
      </dgm:t>
    </dgm:pt>
    <dgm:pt modelId="{98FCCDAF-CF79-42C7-A082-85A0271751C6}" type="parTrans" cxnId="{B583C1DD-8D12-4BC0-BCC9-E27C578E079A}">
      <dgm:prSet/>
      <dgm:spPr/>
      <dgm:t>
        <a:bodyPr/>
        <a:lstStyle/>
        <a:p>
          <a:endParaRPr lang="zh-CN" altLang="en-US"/>
        </a:p>
      </dgm:t>
    </dgm:pt>
    <dgm:pt modelId="{A41A64BF-29F6-4CBA-A9D0-07CD17C8082F}" type="sibTrans" cxnId="{B583C1DD-8D12-4BC0-BCC9-E27C578E079A}">
      <dgm:prSet/>
      <dgm:spPr/>
      <dgm:t>
        <a:bodyPr/>
        <a:lstStyle/>
        <a:p>
          <a:endParaRPr lang="zh-CN" altLang="en-US"/>
        </a:p>
      </dgm:t>
    </dgm:pt>
    <dgm:pt modelId="{676B9BC9-151E-45C5-AA10-1F5D30AEB203}">
      <dgm:prSet phldrT="[文本]" custT="1"/>
      <dgm:spPr/>
      <dgm:t>
        <a:bodyPr/>
        <a:lstStyle/>
        <a:p>
          <a:r>
            <a:rPr lang="zh-CN" altLang="en-US" sz="2000" b="1" dirty="0">
              <a:solidFill>
                <a:schemeClr val="accent5">
                  <a:lumMod val="75000"/>
                </a:schemeClr>
              </a:solidFill>
              <a:latin typeface="腾讯体" panose="02010600010101010101" pitchFamily="2" charset="-122"/>
              <a:ea typeface="腾讯体" panose="02010600010101010101" pitchFamily="2" charset="-122"/>
            </a:rPr>
            <a:t>对比现有家用摄像头能否替代</a:t>
          </a:r>
        </a:p>
      </dgm:t>
    </dgm:pt>
    <dgm:pt modelId="{7CF32981-DA70-4038-BE73-E27930C5BEC3}" type="parTrans" cxnId="{41940AE1-0B04-4C86-8A8F-1C1E9BBABAB1}">
      <dgm:prSet/>
      <dgm:spPr/>
      <dgm:t>
        <a:bodyPr/>
        <a:lstStyle/>
        <a:p>
          <a:endParaRPr lang="zh-CN" altLang="en-US"/>
        </a:p>
      </dgm:t>
    </dgm:pt>
    <dgm:pt modelId="{EB1CC98E-118A-43EB-8949-7F0FBC96CDC6}" type="sibTrans" cxnId="{41940AE1-0B04-4C86-8A8F-1C1E9BBABAB1}">
      <dgm:prSet/>
      <dgm:spPr/>
      <dgm:t>
        <a:bodyPr/>
        <a:lstStyle/>
        <a:p>
          <a:endParaRPr lang="zh-CN" altLang="en-US"/>
        </a:p>
      </dgm:t>
    </dgm:pt>
    <dgm:pt modelId="{0BD84709-636C-4271-882A-F9CF6FDA4191}">
      <dgm:prSet phldrT="[文本]" custT="1"/>
      <dgm:spPr/>
      <dgm:t>
        <a:bodyPr/>
        <a:lstStyle/>
        <a:p>
          <a:r>
            <a:rPr lang="zh-CN" altLang="en-US" sz="2000" b="1" dirty="0">
              <a:solidFill>
                <a:schemeClr val="accent5">
                  <a:lumMod val="75000"/>
                </a:schemeClr>
              </a:solidFill>
              <a:latin typeface="腾讯体" panose="02010600010101010101" pitchFamily="2" charset="-122"/>
              <a:ea typeface="腾讯体" panose="02010600010101010101" pitchFamily="2" charset="-122"/>
            </a:rPr>
            <a:t>尝试学习成本是否高昂</a:t>
          </a:r>
        </a:p>
      </dgm:t>
    </dgm:pt>
    <dgm:pt modelId="{96EC7A9C-6E73-4302-BA18-80A0855CB15F}" type="parTrans" cxnId="{F6359901-E626-4C86-952F-7BC3D87A9A6B}">
      <dgm:prSet/>
      <dgm:spPr/>
      <dgm:t>
        <a:bodyPr/>
        <a:lstStyle/>
        <a:p>
          <a:endParaRPr lang="zh-CN" altLang="en-US"/>
        </a:p>
      </dgm:t>
    </dgm:pt>
    <dgm:pt modelId="{8EBB15E7-E95A-4C74-BBD1-D1C77DD0F941}" type="sibTrans" cxnId="{F6359901-E626-4C86-952F-7BC3D87A9A6B}">
      <dgm:prSet/>
      <dgm:spPr/>
      <dgm:t>
        <a:bodyPr/>
        <a:lstStyle/>
        <a:p>
          <a:endParaRPr lang="zh-CN" altLang="en-US"/>
        </a:p>
      </dgm:t>
    </dgm:pt>
    <dgm:pt modelId="{FC3B8887-6756-4EF6-949E-0D8DF6F5CAEC}">
      <dgm:prSet phldrT="[文本]" custT="1"/>
      <dgm:spPr/>
      <dgm:t>
        <a:bodyPr/>
        <a:lstStyle/>
        <a:p>
          <a:r>
            <a:rPr lang="zh-CN" altLang="en-US" sz="2000" b="1" i="0" dirty="0">
              <a:solidFill>
                <a:schemeClr val="accent5">
                  <a:lumMod val="75000"/>
                </a:schemeClr>
              </a:solidFill>
              <a:latin typeface="腾讯体" panose="02010600010101010101" pitchFamily="2" charset="-122"/>
              <a:ea typeface="腾讯体" panose="02010600010101010101" pitchFamily="2" charset="-122"/>
            </a:rPr>
            <a:t>老人学起来很轻松</a:t>
          </a:r>
        </a:p>
      </dgm:t>
    </dgm:pt>
    <dgm:pt modelId="{AF073CB8-1664-41D1-A6E1-BA81BF5B94A8}" type="parTrans" cxnId="{B70CF3A9-0DBF-4715-AADF-79191ABB5213}">
      <dgm:prSet/>
      <dgm:spPr/>
      <dgm:t>
        <a:bodyPr/>
        <a:lstStyle/>
        <a:p>
          <a:endParaRPr lang="zh-CN" altLang="en-US"/>
        </a:p>
      </dgm:t>
    </dgm:pt>
    <dgm:pt modelId="{9965A81B-2829-4109-B159-E5F4EF23C28A}" type="sibTrans" cxnId="{B70CF3A9-0DBF-4715-AADF-79191ABB5213}">
      <dgm:prSet/>
      <dgm:spPr/>
      <dgm:t>
        <a:bodyPr/>
        <a:lstStyle/>
        <a:p>
          <a:endParaRPr lang="zh-CN" altLang="en-US"/>
        </a:p>
      </dgm:t>
    </dgm:pt>
    <dgm:pt modelId="{5F53E3A6-38B5-4F82-9EF8-C1AEA4E24B77}">
      <dgm:prSet phldrT="[文本]" custT="1"/>
      <dgm:spPr/>
      <dgm:t>
        <a:bodyPr/>
        <a:lstStyle/>
        <a:p>
          <a:r>
            <a:rPr lang="zh-CN" altLang="en-US" sz="2000" b="1" dirty="0">
              <a:solidFill>
                <a:schemeClr val="accent5">
                  <a:lumMod val="75000"/>
                </a:schemeClr>
              </a:solidFill>
              <a:latin typeface="腾讯体" panose="02010600010101010101" pitchFamily="2" charset="-122"/>
              <a:ea typeface="腾讯体" panose="02010600010101010101" pitchFamily="2" charset="-122"/>
            </a:rPr>
            <a:t>跟老人的距离拉近了</a:t>
          </a:r>
        </a:p>
      </dgm:t>
    </dgm:pt>
    <dgm:pt modelId="{71952C1B-C6B0-4607-B999-6186C8EC7D3A}" type="parTrans" cxnId="{58E2AD56-0753-4616-B059-FB3CBA790613}">
      <dgm:prSet/>
      <dgm:spPr/>
      <dgm:t>
        <a:bodyPr/>
        <a:lstStyle/>
        <a:p>
          <a:endParaRPr lang="zh-CN" altLang="en-US"/>
        </a:p>
      </dgm:t>
    </dgm:pt>
    <dgm:pt modelId="{9CB7E63E-4632-411C-8787-2C269DFA8DE1}" type="sibTrans" cxnId="{58E2AD56-0753-4616-B059-FB3CBA790613}">
      <dgm:prSet/>
      <dgm:spPr/>
      <dgm:t>
        <a:bodyPr/>
        <a:lstStyle/>
        <a:p>
          <a:endParaRPr lang="zh-CN" altLang="en-US"/>
        </a:p>
      </dgm:t>
    </dgm:pt>
    <dgm:pt modelId="{81555F4F-9120-4A09-AF23-82295C217C05}">
      <dgm:prSet phldrT="[文本]" custT="1"/>
      <dgm:spPr/>
      <dgm:t>
        <a:bodyPr/>
        <a:lstStyle/>
        <a:p>
          <a:r>
            <a:rPr lang="zh-CN" altLang="en-US" sz="2000" b="1" dirty="0">
              <a:solidFill>
                <a:schemeClr val="accent5">
                  <a:lumMod val="75000"/>
                </a:schemeClr>
              </a:solidFill>
              <a:latin typeface="腾讯体" panose="02010600010101010101" pitchFamily="2" charset="-122"/>
              <a:ea typeface="腾讯体" panose="02010600010101010101" pitchFamily="2" charset="-122"/>
            </a:rPr>
            <a:t>不用担心医闹和担责任的问题了</a:t>
          </a:r>
        </a:p>
      </dgm:t>
    </dgm:pt>
    <dgm:pt modelId="{1FAEFC8B-4756-453A-8C70-B38436739DA5}" type="parTrans" cxnId="{B9ACA4F8-E00D-4049-BCCA-BB7D3CD00D3C}">
      <dgm:prSet/>
      <dgm:spPr/>
      <dgm:t>
        <a:bodyPr/>
        <a:lstStyle/>
        <a:p>
          <a:endParaRPr lang="zh-CN" altLang="en-US"/>
        </a:p>
      </dgm:t>
    </dgm:pt>
    <dgm:pt modelId="{031A3166-E9AF-4942-9226-E3D28D4406FB}" type="sibTrans" cxnId="{B9ACA4F8-E00D-4049-BCCA-BB7D3CD00D3C}">
      <dgm:prSet/>
      <dgm:spPr/>
      <dgm:t>
        <a:bodyPr/>
        <a:lstStyle/>
        <a:p>
          <a:endParaRPr lang="zh-CN" altLang="en-US"/>
        </a:p>
      </dgm:t>
    </dgm:pt>
    <dgm:pt modelId="{CF3192D2-701A-47DC-9BCD-B552EFBF8FC1}" type="pres">
      <dgm:prSet presAssocID="{268B1126-FBE4-41B6-96F2-6FC8B3171C83}" presName="cycleMatrixDiagram" presStyleCnt="0">
        <dgm:presLayoutVars>
          <dgm:chMax val="1"/>
          <dgm:dir/>
          <dgm:animLvl val="lvl"/>
          <dgm:resizeHandles val="exact"/>
        </dgm:presLayoutVars>
      </dgm:prSet>
      <dgm:spPr/>
    </dgm:pt>
    <dgm:pt modelId="{90B34334-3D70-42D0-BD00-28E34A18A54B}" type="pres">
      <dgm:prSet presAssocID="{268B1126-FBE4-41B6-96F2-6FC8B3171C83}" presName="children" presStyleCnt="0"/>
      <dgm:spPr/>
    </dgm:pt>
    <dgm:pt modelId="{89650987-0B77-43F3-9409-ACE71E088D4D}" type="pres">
      <dgm:prSet presAssocID="{268B1126-FBE4-41B6-96F2-6FC8B3171C83}" presName="child1group" presStyleCnt="0"/>
      <dgm:spPr/>
    </dgm:pt>
    <dgm:pt modelId="{299F45A9-8CA2-4A4E-893C-C7C724CA2DE7}" type="pres">
      <dgm:prSet presAssocID="{268B1126-FBE4-41B6-96F2-6FC8B3171C83}" presName="child1" presStyleLbl="bgAcc1" presStyleIdx="0" presStyleCnt="4" custScaleX="177605" custScaleY="160572" custLinFactNeighborX="-66423" custLinFactNeighborY="17501"/>
      <dgm:spPr/>
    </dgm:pt>
    <dgm:pt modelId="{0AA252A2-313A-4517-8007-C45BB744E6B0}" type="pres">
      <dgm:prSet presAssocID="{268B1126-FBE4-41B6-96F2-6FC8B3171C83}" presName="child1Text" presStyleLbl="bgAcc1" presStyleIdx="0" presStyleCnt="4">
        <dgm:presLayoutVars>
          <dgm:bulletEnabled val="1"/>
        </dgm:presLayoutVars>
      </dgm:prSet>
      <dgm:spPr/>
    </dgm:pt>
    <dgm:pt modelId="{CE9E26FF-17ED-4A0F-8E31-C39A964745E0}" type="pres">
      <dgm:prSet presAssocID="{268B1126-FBE4-41B6-96F2-6FC8B3171C83}" presName="child2group" presStyleCnt="0"/>
      <dgm:spPr/>
    </dgm:pt>
    <dgm:pt modelId="{9DCB3C21-B192-497F-85E1-97119AD9F95B}" type="pres">
      <dgm:prSet presAssocID="{268B1126-FBE4-41B6-96F2-6FC8B3171C83}" presName="child2" presStyleLbl="bgAcc1" presStyleIdx="1" presStyleCnt="4" custScaleX="178370" custScaleY="170450" custLinFactNeighborX="34702" custLinFactNeighborY="9794"/>
      <dgm:spPr/>
    </dgm:pt>
    <dgm:pt modelId="{F14110FF-7115-43CB-8268-90CC39A318D3}" type="pres">
      <dgm:prSet presAssocID="{268B1126-FBE4-41B6-96F2-6FC8B3171C83}" presName="child2Text" presStyleLbl="bgAcc1" presStyleIdx="1" presStyleCnt="4">
        <dgm:presLayoutVars>
          <dgm:bulletEnabled val="1"/>
        </dgm:presLayoutVars>
      </dgm:prSet>
      <dgm:spPr/>
    </dgm:pt>
    <dgm:pt modelId="{70DB8E8B-BFDC-4DA4-AA16-C79E15B90C1C}" type="pres">
      <dgm:prSet presAssocID="{268B1126-FBE4-41B6-96F2-6FC8B3171C83}" presName="child3group" presStyleCnt="0"/>
      <dgm:spPr/>
    </dgm:pt>
    <dgm:pt modelId="{BA535D2A-C7F3-4539-882A-00204A6F81E3}" type="pres">
      <dgm:prSet presAssocID="{268B1126-FBE4-41B6-96F2-6FC8B3171C83}" presName="child3" presStyleLbl="bgAcc1" presStyleIdx="2" presStyleCnt="4" custScaleX="193650" custScaleY="166027" custLinFactNeighborX="37472" custLinFactNeighborY="-22856"/>
      <dgm:spPr/>
    </dgm:pt>
    <dgm:pt modelId="{446C3318-A956-4CDE-9983-4F57984DBB33}" type="pres">
      <dgm:prSet presAssocID="{268B1126-FBE4-41B6-96F2-6FC8B3171C83}" presName="child3Text" presStyleLbl="bgAcc1" presStyleIdx="2" presStyleCnt="4">
        <dgm:presLayoutVars>
          <dgm:bulletEnabled val="1"/>
        </dgm:presLayoutVars>
      </dgm:prSet>
      <dgm:spPr/>
    </dgm:pt>
    <dgm:pt modelId="{3EE797A9-4710-4E12-8628-7A02890C1606}" type="pres">
      <dgm:prSet presAssocID="{268B1126-FBE4-41B6-96F2-6FC8B3171C83}" presName="child4group" presStyleCnt="0"/>
      <dgm:spPr/>
    </dgm:pt>
    <dgm:pt modelId="{751BE5F0-4568-45F5-92A1-47387E9F22C1}" type="pres">
      <dgm:prSet presAssocID="{268B1126-FBE4-41B6-96F2-6FC8B3171C83}" presName="child4" presStyleLbl="bgAcc1" presStyleIdx="3" presStyleCnt="4" custScaleX="190594" custScaleY="153720" custLinFactNeighborX="-64244" custLinFactNeighborY="-21639"/>
      <dgm:spPr/>
    </dgm:pt>
    <dgm:pt modelId="{3530110E-120A-42CF-BF88-A26B1AD1486C}" type="pres">
      <dgm:prSet presAssocID="{268B1126-FBE4-41B6-96F2-6FC8B3171C83}" presName="child4Text" presStyleLbl="bgAcc1" presStyleIdx="3" presStyleCnt="4">
        <dgm:presLayoutVars>
          <dgm:bulletEnabled val="1"/>
        </dgm:presLayoutVars>
      </dgm:prSet>
      <dgm:spPr/>
    </dgm:pt>
    <dgm:pt modelId="{35499C8C-275F-4CE7-B9B9-3B913393A020}" type="pres">
      <dgm:prSet presAssocID="{268B1126-FBE4-41B6-96F2-6FC8B3171C83}" presName="childPlaceholder" presStyleCnt="0"/>
      <dgm:spPr/>
    </dgm:pt>
    <dgm:pt modelId="{533269BF-705B-464E-8CAD-352A526C6D45}" type="pres">
      <dgm:prSet presAssocID="{268B1126-FBE4-41B6-96F2-6FC8B3171C83}" presName="circle" presStyleCnt="0"/>
      <dgm:spPr/>
    </dgm:pt>
    <dgm:pt modelId="{98240417-85DA-42ED-AD51-62A9E0F033F2}" type="pres">
      <dgm:prSet presAssocID="{268B1126-FBE4-41B6-96F2-6FC8B3171C83}" presName="quadrant1" presStyleLbl="node1" presStyleIdx="0" presStyleCnt="4">
        <dgm:presLayoutVars>
          <dgm:chMax val="1"/>
          <dgm:bulletEnabled val="1"/>
        </dgm:presLayoutVars>
      </dgm:prSet>
      <dgm:spPr/>
    </dgm:pt>
    <dgm:pt modelId="{DD28ECF2-8AA2-4516-8794-6851265A8330}" type="pres">
      <dgm:prSet presAssocID="{268B1126-FBE4-41B6-96F2-6FC8B3171C83}" presName="quadrant2" presStyleLbl="node1" presStyleIdx="1" presStyleCnt="4">
        <dgm:presLayoutVars>
          <dgm:chMax val="1"/>
          <dgm:bulletEnabled val="1"/>
        </dgm:presLayoutVars>
      </dgm:prSet>
      <dgm:spPr/>
    </dgm:pt>
    <dgm:pt modelId="{397A322D-9B51-45A5-B035-9F3EEF39CAD8}" type="pres">
      <dgm:prSet presAssocID="{268B1126-FBE4-41B6-96F2-6FC8B3171C83}" presName="quadrant3" presStyleLbl="node1" presStyleIdx="2" presStyleCnt="4">
        <dgm:presLayoutVars>
          <dgm:chMax val="1"/>
          <dgm:bulletEnabled val="1"/>
        </dgm:presLayoutVars>
      </dgm:prSet>
      <dgm:spPr/>
    </dgm:pt>
    <dgm:pt modelId="{FE41DD6F-37B6-45EC-B319-C2E91EDB2DB4}" type="pres">
      <dgm:prSet presAssocID="{268B1126-FBE4-41B6-96F2-6FC8B3171C83}" presName="quadrant4" presStyleLbl="node1" presStyleIdx="3" presStyleCnt="4">
        <dgm:presLayoutVars>
          <dgm:chMax val="1"/>
          <dgm:bulletEnabled val="1"/>
        </dgm:presLayoutVars>
      </dgm:prSet>
      <dgm:spPr/>
    </dgm:pt>
    <dgm:pt modelId="{E9568A3F-8077-46A0-B9B3-886D8D2CF363}" type="pres">
      <dgm:prSet presAssocID="{268B1126-FBE4-41B6-96F2-6FC8B3171C83}" presName="quadrantPlaceholder" presStyleCnt="0"/>
      <dgm:spPr/>
    </dgm:pt>
    <dgm:pt modelId="{AAF19697-A58A-49B1-B833-F8940B8FFD66}" type="pres">
      <dgm:prSet presAssocID="{268B1126-FBE4-41B6-96F2-6FC8B3171C83}" presName="center1" presStyleLbl="fgShp" presStyleIdx="0" presStyleCnt="2"/>
      <dgm:spPr/>
    </dgm:pt>
    <dgm:pt modelId="{1AC08940-7E77-4B34-A6FE-4226ED4E2849}" type="pres">
      <dgm:prSet presAssocID="{268B1126-FBE4-41B6-96F2-6FC8B3171C83}" presName="center2" presStyleLbl="fgShp" presStyleIdx="1" presStyleCnt="2"/>
      <dgm:spPr/>
    </dgm:pt>
  </dgm:ptLst>
  <dgm:cxnLst>
    <dgm:cxn modelId="{F6359901-E626-4C86-952F-7BC3D87A9A6B}" srcId="{9A3E882A-3E7E-49BB-ADAF-D60D76A73932}" destId="{0BD84709-636C-4271-882A-F9CF6FDA4191}" srcOrd="2" destOrd="0" parTransId="{96EC7A9C-6E73-4302-BA18-80A0855CB15F}" sibTransId="{8EBB15E7-E95A-4C74-BBD1-D1C77DD0F941}"/>
    <dgm:cxn modelId="{5B9FFC03-D512-4E60-A07E-1544F587B8A8}" type="presOf" srcId="{8F2490CB-0156-491A-BF46-D96D19A2AA82}" destId="{F14110FF-7115-43CB-8268-90CC39A318D3}" srcOrd="1" destOrd="1" presId="urn:microsoft.com/office/officeart/2005/8/layout/cycle4"/>
    <dgm:cxn modelId="{AEF2680C-2270-4FF1-AD44-89AF24D3F329}" type="presOf" srcId="{7A8DAB7B-EF70-46FE-A7A4-4DD4B469E367}" destId="{397A322D-9B51-45A5-B035-9F3EEF39CAD8}" srcOrd="0" destOrd="0" presId="urn:microsoft.com/office/officeart/2005/8/layout/cycle4"/>
    <dgm:cxn modelId="{5677090E-1BCE-4D97-B458-90B7B9B6D5DD}" type="presOf" srcId="{A85DBD5F-427E-44BF-99E8-B90C6EEDA136}" destId="{299F45A9-8CA2-4A4E-893C-C7C724CA2DE7}" srcOrd="0" destOrd="0" presId="urn:microsoft.com/office/officeart/2005/8/layout/cycle4"/>
    <dgm:cxn modelId="{9F14F815-4FA4-4D25-96C6-432585386154}" type="presOf" srcId="{6D6D26F8-2B59-426B-8666-6224772A0BC1}" destId="{446C3318-A956-4CDE-9983-4F57984DBB33}" srcOrd="1" destOrd="0" presId="urn:microsoft.com/office/officeart/2005/8/layout/cycle4"/>
    <dgm:cxn modelId="{9CD08316-50F7-42C2-B985-2CC32405C493}" type="presOf" srcId="{676B9BC9-151E-45C5-AA10-1F5D30AEB203}" destId="{3530110E-120A-42CF-BF88-A26B1AD1486C}" srcOrd="1" destOrd="1" presId="urn:microsoft.com/office/officeart/2005/8/layout/cycle4"/>
    <dgm:cxn modelId="{09AA5121-D578-4817-B8E2-35161B474336}" srcId="{7A8DAB7B-EF70-46FE-A7A4-4DD4B469E367}" destId="{6D6D26F8-2B59-426B-8666-6224772A0BC1}" srcOrd="0" destOrd="0" parTransId="{09036A3F-BFA4-4BD0-B1F7-9920AE02498E}" sibTransId="{679DD3FB-4773-4DBC-ACBC-4ED20040A297}"/>
    <dgm:cxn modelId="{EC1FCD24-9237-4FAE-BE73-B9A1814D7CC3}" type="presOf" srcId="{0BD84709-636C-4271-882A-F9CF6FDA4191}" destId="{3530110E-120A-42CF-BF88-A26B1AD1486C}" srcOrd="1" destOrd="2" presId="urn:microsoft.com/office/officeart/2005/8/layout/cycle4"/>
    <dgm:cxn modelId="{08067425-B883-4D58-B18D-188F359FF7B0}" type="presOf" srcId="{8F2490CB-0156-491A-BF46-D96D19A2AA82}" destId="{9DCB3C21-B192-497F-85E1-97119AD9F95B}" srcOrd="0" destOrd="1" presId="urn:microsoft.com/office/officeart/2005/8/layout/cycle4"/>
    <dgm:cxn modelId="{52E7342F-02AD-40A8-93E8-FC839441B87E}" type="presOf" srcId="{6D6D26F8-2B59-426B-8666-6224772A0BC1}" destId="{BA535D2A-C7F3-4539-882A-00204A6F81E3}" srcOrd="0" destOrd="0" presId="urn:microsoft.com/office/officeart/2005/8/layout/cycle4"/>
    <dgm:cxn modelId="{CBEFFE5B-9399-4CC7-B8F2-93E73A51C3BB}" type="presOf" srcId="{A85DBD5F-427E-44BF-99E8-B90C6EEDA136}" destId="{0AA252A2-313A-4517-8007-C45BB744E6B0}" srcOrd="1" destOrd="0" presId="urn:microsoft.com/office/officeart/2005/8/layout/cycle4"/>
    <dgm:cxn modelId="{02222C41-F0F7-4F84-AD15-3C949E4F51F7}" type="presOf" srcId="{5F53E3A6-38B5-4F82-9EF8-C1AEA4E24B77}" destId="{BA535D2A-C7F3-4539-882A-00204A6F81E3}" srcOrd="0" destOrd="2" presId="urn:microsoft.com/office/officeart/2005/8/layout/cycle4"/>
    <dgm:cxn modelId="{362B6869-AFFE-4D40-BB13-7CAE32A6E80A}" srcId="{F8EC5082-12DE-45DB-A385-A5A899C846B4}" destId="{7D7C7F3C-269E-4059-A91A-B9FEC9080F29}" srcOrd="1" destOrd="0" parTransId="{4DB5E605-0404-4A89-BD9E-656E1768CEF9}" sibTransId="{4260604F-249D-4253-8A05-036CAA5CDD64}"/>
    <dgm:cxn modelId="{90D48A6D-3551-4858-886C-B1C7E641A3FB}" srcId="{F8EC5082-12DE-45DB-A385-A5A899C846B4}" destId="{A85DBD5F-427E-44BF-99E8-B90C6EEDA136}" srcOrd="0" destOrd="0" parTransId="{DEA496FD-938F-4F5A-B72D-AD75EE581E64}" sibTransId="{E240B657-BD7D-4151-AD0D-5DA65773CF29}"/>
    <dgm:cxn modelId="{FA0CDE4F-729B-461C-AFA8-BCEF724F5C22}" type="presOf" srcId="{81555F4F-9120-4A09-AF23-82295C217C05}" destId="{BA535D2A-C7F3-4539-882A-00204A6F81E3}" srcOrd="0" destOrd="3" presId="urn:microsoft.com/office/officeart/2005/8/layout/cycle4"/>
    <dgm:cxn modelId="{4E6FEE71-EDCD-4AD3-A247-5E40D8340673}" type="presOf" srcId="{F8EC5082-12DE-45DB-A385-A5A899C846B4}" destId="{98240417-85DA-42ED-AD51-62A9E0F033F2}" srcOrd="0" destOrd="0" presId="urn:microsoft.com/office/officeart/2005/8/layout/cycle4"/>
    <dgm:cxn modelId="{EBB72A55-EEAE-4459-8CF6-97637329F663}" type="presOf" srcId="{A6A4267E-C9DB-4BEB-8959-0F0C6E29C627}" destId="{751BE5F0-4568-45F5-92A1-47387E9F22C1}" srcOrd="0" destOrd="0" presId="urn:microsoft.com/office/officeart/2005/8/layout/cycle4"/>
    <dgm:cxn modelId="{58E2AD56-0753-4616-B059-FB3CBA790613}" srcId="{7A8DAB7B-EF70-46FE-A7A4-4DD4B469E367}" destId="{5F53E3A6-38B5-4F82-9EF8-C1AEA4E24B77}" srcOrd="2" destOrd="0" parTransId="{71952C1B-C6B0-4607-B999-6186C8EC7D3A}" sibTransId="{9CB7E63E-4632-411C-8787-2C269DFA8DE1}"/>
    <dgm:cxn modelId="{9F0A437B-8224-452B-BFC8-65BAF68CA4CE}" type="presOf" srcId="{9A3E882A-3E7E-49BB-ADAF-D60D76A73932}" destId="{FE41DD6F-37B6-45EC-B319-C2E91EDB2DB4}" srcOrd="0" destOrd="0" presId="urn:microsoft.com/office/officeart/2005/8/layout/cycle4"/>
    <dgm:cxn modelId="{B01E2C9C-9CA7-468F-8ABA-62A83CC0E594}" srcId="{268B1126-FBE4-41B6-96F2-6FC8B3171C83}" destId="{7A8DAB7B-EF70-46FE-A7A4-4DD4B469E367}" srcOrd="2" destOrd="0" parTransId="{02121237-DD2F-4F1C-914B-D9BA41DCEC8A}" sibTransId="{EA139016-357C-48E5-AAE3-886141D426C6}"/>
    <dgm:cxn modelId="{18D5579C-88E7-495A-AC42-F7073B5E0621}" srcId="{E102C09A-68DB-4EE6-A463-BEF3C689061E}" destId="{6890E2BC-577D-43BD-B325-F7B8BF05DDE1}" srcOrd="0" destOrd="0" parTransId="{440DB445-4ECA-47CC-AF97-6ABD40433283}" sibTransId="{0D15804A-2155-4AA3-A45A-1C07E0D586AE}"/>
    <dgm:cxn modelId="{6C4F8AA0-9C98-41F5-B7A3-4474A1281867}" type="presOf" srcId="{81555F4F-9120-4A09-AF23-82295C217C05}" destId="{446C3318-A956-4CDE-9983-4F57984DBB33}" srcOrd="1" destOrd="3" presId="urn:microsoft.com/office/officeart/2005/8/layout/cycle4"/>
    <dgm:cxn modelId="{95897BA9-C5DF-44A0-8FFC-01AFE2CC15A6}" type="presOf" srcId="{7D7C7F3C-269E-4059-A91A-B9FEC9080F29}" destId="{0AA252A2-313A-4517-8007-C45BB744E6B0}" srcOrd="1" destOrd="1" presId="urn:microsoft.com/office/officeart/2005/8/layout/cycle4"/>
    <dgm:cxn modelId="{B70CF3A9-0DBF-4715-AADF-79191ABB5213}" srcId="{7A8DAB7B-EF70-46FE-A7A4-4DD4B469E367}" destId="{FC3B8887-6756-4EF6-949E-0D8DF6F5CAEC}" srcOrd="1" destOrd="0" parTransId="{AF073CB8-1664-41D1-A6E1-BA81BF5B94A8}" sibTransId="{9965A81B-2829-4109-B159-E5F4EF23C28A}"/>
    <dgm:cxn modelId="{E6CB45AF-53B8-485F-8DE0-F8D91C212B4E}" type="presOf" srcId="{6890E2BC-577D-43BD-B325-F7B8BF05DDE1}" destId="{F14110FF-7115-43CB-8268-90CC39A318D3}" srcOrd="1" destOrd="0" presId="urn:microsoft.com/office/officeart/2005/8/layout/cycle4"/>
    <dgm:cxn modelId="{87625EB5-990A-4B14-BFE3-CD987F300F95}" type="presOf" srcId="{5F53E3A6-38B5-4F82-9EF8-C1AEA4E24B77}" destId="{446C3318-A956-4CDE-9983-4F57984DBB33}" srcOrd="1" destOrd="2" presId="urn:microsoft.com/office/officeart/2005/8/layout/cycle4"/>
    <dgm:cxn modelId="{54C413BA-6B0A-40E2-994E-EC83B82BF1CB}" srcId="{E102C09A-68DB-4EE6-A463-BEF3C689061E}" destId="{8F2490CB-0156-491A-BF46-D96D19A2AA82}" srcOrd="1" destOrd="0" parTransId="{92B17DFF-CEC9-4D95-959C-9B8F9FD1521D}" sibTransId="{8EA15B19-68B0-4706-B1BF-97C61122964E}"/>
    <dgm:cxn modelId="{43C2BEBB-D22D-448A-9A64-5A2D760304D7}" srcId="{9A3E882A-3E7E-49BB-ADAF-D60D76A73932}" destId="{A6A4267E-C9DB-4BEB-8959-0F0C6E29C627}" srcOrd="0" destOrd="0" parTransId="{149C03AE-3DBC-4208-96E8-A44770F0363E}" sibTransId="{7B11E427-8B6D-4184-BFC6-A441420AC991}"/>
    <dgm:cxn modelId="{E8321FBD-3622-4360-8114-18C258B3111A}" type="presOf" srcId="{268B1126-FBE4-41B6-96F2-6FC8B3171C83}" destId="{CF3192D2-701A-47DC-9BCD-B552EFBF8FC1}" srcOrd="0" destOrd="0" presId="urn:microsoft.com/office/officeart/2005/8/layout/cycle4"/>
    <dgm:cxn modelId="{EB9197C0-928D-4EED-B6C5-1194688F9202}" type="presOf" srcId="{7B5B3427-6264-4C47-BDFE-A2D8F4FF28D1}" destId="{9DCB3C21-B192-497F-85E1-97119AD9F95B}" srcOrd="0" destOrd="2" presId="urn:microsoft.com/office/officeart/2005/8/layout/cycle4"/>
    <dgm:cxn modelId="{E05A0DC8-D58F-4121-B38E-CB66E21EFB1D}" type="presOf" srcId="{E102C09A-68DB-4EE6-A463-BEF3C689061E}" destId="{DD28ECF2-8AA2-4516-8794-6851265A8330}" srcOrd="0" destOrd="0" presId="urn:microsoft.com/office/officeart/2005/8/layout/cycle4"/>
    <dgm:cxn modelId="{0B4EF1D1-6406-47C0-956F-05D2FCF50BD5}" type="presOf" srcId="{FC3B8887-6756-4EF6-949E-0D8DF6F5CAEC}" destId="{446C3318-A956-4CDE-9983-4F57984DBB33}" srcOrd="1" destOrd="1" presId="urn:microsoft.com/office/officeart/2005/8/layout/cycle4"/>
    <dgm:cxn modelId="{859DE9D6-9C82-4D25-AE15-D8EACCFA5AA9}" srcId="{268B1126-FBE4-41B6-96F2-6FC8B3171C83}" destId="{F8EC5082-12DE-45DB-A385-A5A899C846B4}" srcOrd="0" destOrd="0" parTransId="{8419C4B4-822D-4207-A38F-1DEC532A7330}" sibTransId="{79EC8E82-B36E-4CE7-90D4-AE4446ED669F}"/>
    <dgm:cxn modelId="{B583C1DD-8D12-4BC0-BCC9-E27C578E079A}" srcId="{E102C09A-68DB-4EE6-A463-BEF3C689061E}" destId="{7B5B3427-6264-4C47-BDFE-A2D8F4FF28D1}" srcOrd="2" destOrd="0" parTransId="{98FCCDAF-CF79-42C7-A082-85A0271751C6}" sibTransId="{A41A64BF-29F6-4CBA-A9D0-07CD17C8082F}"/>
    <dgm:cxn modelId="{9B6EF6E0-1B24-4846-B403-CA1787E385D6}" type="presOf" srcId="{676B9BC9-151E-45C5-AA10-1F5D30AEB203}" destId="{751BE5F0-4568-45F5-92A1-47387E9F22C1}" srcOrd="0" destOrd="1" presId="urn:microsoft.com/office/officeart/2005/8/layout/cycle4"/>
    <dgm:cxn modelId="{41940AE1-0B04-4C86-8A8F-1C1E9BBABAB1}" srcId="{9A3E882A-3E7E-49BB-ADAF-D60D76A73932}" destId="{676B9BC9-151E-45C5-AA10-1F5D30AEB203}" srcOrd="1" destOrd="0" parTransId="{7CF32981-DA70-4038-BE73-E27930C5BEC3}" sibTransId="{EB1CC98E-118A-43EB-8949-7F0FBC96CDC6}"/>
    <dgm:cxn modelId="{B382DAE1-D1D3-499B-8C8A-FF32CA0D7397}" type="presOf" srcId="{7B5B3427-6264-4C47-BDFE-A2D8F4FF28D1}" destId="{F14110FF-7115-43CB-8268-90CC39A318D3}" srcOrd="1" destOrd="2" presId="urn:microsoft.com/office/officeart/2005/8/layout/cycle4"/>
    <dgm:cxn modelId="{D439FFE4-CC89-47D4-8785-C73CD4F3FF27}" type="presOf" srcId="{FC3B8887-6756-4EF6-949E-0D8DF6F5CAEC}" destId="{BA535D2A-C7F3-4539-882A-00204A6F81E3}" srcOrd="0" destOrd="1" presId="urn:microsoft.com/office/officeart/2005/8/layout/cycle4"/>
    <dgm:cxn modelId="{321AB8E5-E1C9-41D5-BD4B-9233AAC33C18}" srcId="{268B1126-FBE4-41B6-96F2-6FC8B3171C83}" destId="{9A3E882A-3E7E-49BB-ADAF-D60D76A73932}" srcOrd="3" destOrd="0" parTransId="{59F6B632-7175-4C2D-834E-B711BD154A4B}" sibTransId="{A27FE65C-E48B-4624-8243-0237B10236D5}"/>
    <dgm:cxn modelId="{AC1A7AE7-1240-4918-9F79-E68AFB6A76A3}" type="presOf" srcId="{A6A4267E-C9DB-4BEB-8959-0F0C6E29C627}" destId="{3530110E-120A-42CF-BF88-A26B1AD1486C}" srcOrd="1" destOrd="0" presId="urn:microsoft.com/office/officeart/2005/8/layout/cycle4"/>
    <dgm:cxn modelId="{82A282EF-24BE-4D71-BA56-26C2DFFB2BE9}" type="presOf" srcId="{6890E2BC-577D-43BD-B325-F7B8BF05DDE1}" destId="{9DCB3C21-B192-497F-85E1-97119AD9F95B}" srcOrd="0" destOrd="0" presId="urn:microsoft.com/office/officeart/2005/8/layout/cycle4"/>
    <dgm:cxn modelId="{B4468EF3-024A-42E2-9FC7-F227ADCB527D}" srcId="{268B1126-FBE4-41B6-96F2-6FC8B3171C83}" destId="{E102C09A-68DB-4EE6-A463-BEF3C689061E}" srcOrd="1" destOrd="0" parTransId="{D96019C0-76D5-463C-89D3-B2E2F72191A2}" sibTransId="{5BE2FD4D-F722-4CF1-8917-10CD9CBEDB95}"/>
    <dgm:cxn modelId="{28D7D8F7-501A-4238-8070-B82E124CCF15}" type="presOf" srcId="{0BD84709-636C-4271-882A-F9CF6FDA4191}" destId="{751BE5F0-4568-45F5-92A1-47387E9F22C1}" srcOrd="0" destOrd="2" presId="urn:microsoft.com/office/officeart/2005/8/layout/cycle4"/>
    <dgm:cxn modelId="{B9ACA4F8-E00D-4049-BCCA-BB7D3CD00D3C}" srcId="{7A8DAB7B-EF70-46FE-A7A4-4DD4B469E367}" destId="{81555F4F-9120-4A09-AF23-82295C217C05}" srcOrd="3" destOrd="0" parTransId="{1FAEFC8B-4756-453A-8C70-B38436739DA5}" sibTransId="{031A3166-E9AF-4942-9226-E3D28D4406FB}"/>
    <dgm:cxn modelId="{813002FB-A162-46B3-A6AF-A2018777AA17}" type="presOf" srcId="{7D7C7F3C-269E-4059-A91A-B9FEC9080F29}" destId="{299F45A9-8CA2-4A4E-893C-C7C724CA2DE7}" srcOrd="0" destOrd="1" presId="urn:microsoft.com/office/officeart/2005/8/layout/cycle4"/>
    <dgm:cxn modelId="{7DCD1364-D315-403B-950E-6727891A30E8}" type="presParOf" srcId="{CF3192D2-701A-47DC-9BCD-B552EFBF8FC1}" destId="{90B34334-3D70-42D0-BD00-28E34A18A54B}" srcOrd="0" destOrd="0" presId="urn:microsoft.com/office/officeart/2005/8/layout/cycle4"/>
    <dgm:cxn modelId="{4787F386-7C9A-401E-AAD7-B030B0F9BB7B}" type="presParOf" srcId="{90B34334-3D70-42D0-BD00-28E34A18A54B}" destId="{89650987-0B77-43F3-9409-ACE71E088D4D}" srcOrd="0" destOrd="0" presId="urn:microsoft.com/office/officeart/2005/8/layout/cycle4"/>
    <dgm:cxn modelId="{65200B55-149C-49E3-8DFD-A8117B593492}" type="presParOf" srcId="{89650987-0B77-43F3-9409-ACE71E088D4D}" destId="{299F45A9-8CA2-4A4E-893C-C7C724CA2DE7}" srcOrd="0" destOrd="0" presId="urn:microsoft.com/office/officeart/2005/8/layout/cycle4"/>
    <dgm:cxn modelId="{D051A076-D7DE-4F83-A872-609137842AF9}" type="presParOf" srcId="{89650987-0B77-43F3-9409-ACE71E088D4D}" destId="{0AA252A2-313A-4517-8007-C45BB744E6B0}" srcOrd="1" destOrd="0" presId="urn:microsoft.com/office/officeart/2005/8/layout/cycle4"/>
    <dgm:cxn modelId="{365C356B-FE45-4478-A468-ACE2506772DD}" type="presParOf" srcId="{90B34334-3D70-42D0-BD00-28E34A18A54B}" destId="{CE9E26FF-17ED-4A0F-8E31-C39A964745E0}" srcOrd="1" destOrd="0" presId="urn:microsoft.com/office/officeart/2005/8/layout/cycle4"/>
    <dgm:cxn modelId="{0FD0528F-6807-4BDC-9DB2-1DF912D5595C}" type="presParOf" srcId="{CE9E26FF-17ED-4A0F-8E31-C39A964745E0}" destId="{9DCB3C21-B192-497F-85E1-97119AD9F95B}" srcOrd="0" destOrd="0" presId="urn:microsoft.com/office/officeart/2005/8/layout/cycle4"/>
    <dgm:cxn modelId="{571E405A-3292-482D-AF94-3B50440769B4}" type="presParOf" srcId="{CE9E26FF-17ED-4A0F-8E31-C39A964745E0}" destId="{F14110FF-7115-43CB-8268-90CC39A318D3}" srcOrd="1" destOrd="0" presId="urn:microsoft.com/office/officeart/2005/8/layout/cycle4"/>
    <dgm:cxn modelId="{C1231126-1F78-45DF-96DB-9270ACEE813D}" type="presParOf" srcId="{90B34334-3D70-42D0-BD00-28E34A18A54B}" destId="{70DB8E8B-BFDC-4DA4-AA16-C79E15B90C1C}" srcOrd="2" destOrd="0" presId="urn:microsoft.com/office/officeart/2005/8/layout/cycle4"/>
    <dgm:cxn modelId="{3EFE5102-216A-4695-89AC-4CE17F091997}" type="presParOf" srcId="{70DB8E8B-BFDC-4DA4-AA16-C79E15B90C1C}" destId="{BA535D2A-C7F3-4539-882A-00204A6F81E3}" srcOrd="0" destOrd="0" presId="urn:microsoft.com/office/officeart/2005/8/layout/cycle4"/>
    <dgm:cxn modelId="{2BD49D53-AA8B-4681-B2A3-05EF21EE689F}" type="presParOf" srcId="{70DB8E8B-BFDC-4DA4-AA16-C79E15B90C1C}" destId="{446C3318-A956-4CDE-9983-4F57984DBB33}" srcOrd="1" destOrd="0" presId="urn:microsoft.com/office/officeart/2005/8/layout/cycle4"/>
    <dgm:cxn modelId="{9E4C349B-4872-413F-BD97-DB8EA143DEEF}" type="presParOf" srcId="{90B34334-3D70-42D0-BD00-28E34A18A54B}" destId="{3EE797A9-4710-4E12-8628-7A02890C1606}" srcOrd="3" destOrd="0" presId="urn:microsoft.com/office/officeart/2005/8/layout/cycle4"/>
    <dgm:cxn modelId="{FFCE66ED-A0C0-4682-B8C1-EDC143A76A41}" type="presParOf" srcId="{3EE797A9-4710-4E12-8628-7A02890C1606}" destId="{751BE5F0-4568-45F5-92A1-47387E9F22C1}" srcOrd="0" destOrd="0" presId="urn:microsoft.com/office/officeart/2005/8/layout/cycle4"/>
    <dgm:cxn modelId="{D8BA30D0-A4A4-480B-B53E-C070CF05A4BD}" type="presParOf" srcId="{3EE797A9-4710-4E12-8628-7A02890C1606}" destId="{3530110E-120A-42CF-BF88-A26B1AD1486C}" srcOrd="1" destOrd="0" presId="urn:microsoft.com/office/officeart/2005/8/layout/cycle4"/>
    <dgm:cxn modelId="{C50D7049-06F0-4EFD-9D44-5F421D60B510}" type="presParOf" srcId="{90B34334-3D70-42D0-BD00-28E34A18A54B}" destId="{35499C8C-275F-4CE7-B9B9-3B913393A020}" srcOrd="4" destOrd="0" presId="urn:microsoft.com/office/officeart/2005/8/layout/cycle4"/>
    <dgm:cxn modelId="{5FA09B9D-B097-4352-8F87-1DB5205E51F2}" type="presParOf" srcId="{CF3192D2-701A-47DC-9BCD-B552EFBF8FC1}" destId="{533269BF-705B-464E-8CAD-352A526C6D45}" srcOrd="1" destOrd="0" presId="urn:microsoft.com/office/officeart/2005/8/layout/cycle4"/>
    <dgm:cxn modelId="{E1C885DC-7041-4E4F-BB7D-CE6279741F77}" type="presParOf" srcId="{533269BF-705B-464E-8CAD-352A526C6D45}" destId="{98240417-85DA-42ED-AD51-62A9E0F033F2}" srcOrd="0" destOrd="0" presId="urn:microsoft.com/office/officeart/2005/8/layout/cycle4"/>
    <dgm:cxn modelId="{75549E18-5A73-4466-A6A7-A138C8AC3829}" type="presParOf" srcId="{533269BF-705B-464E-8CAD-352A526C6D45}" destId="{DD28ECF2-8AA2-4516-8794-6851265A8330}" srcOrd="1" destOrd="0" presId="urn:microsoft.com/office/officeart/2005/8/layout/cycle4"/>
    <dgm:cxn modelId="{A3469F99-2E23-4ED8-B203-F9C655BFBA1C}" type="presParOf" srcId="{533269BF-705B-464E-8CAD-352A526C6D45}" destId="{397A322D-9B51-45A5-B035-9F3EEF39CAD8}" srcOrd="2" destOrd="0" presId="urn:microsoft.com/office/officeart/2005/8/layout/cycle4"/>
    <dgm:cxn modelId="{94A04E17-9B81-4644-9D06-070EFC166808}" type="presParOf" srcId="{533269BF-705B-464E-8CAD-352A526C6D45}" destId="{FE41DD6F-37B6-45EC-B319-C2E91EDB2DB4}" srcOrd="3" destOrd="0" presId="urn:microsoft.com/office/officeart/2005/8/layout/cycle4"/>
    <dgm:cxn modelId="{D987466D-85FC-47FA-AB5F-B4555C7B6ECD}" type="presParOf" srcId="{533269BF-705B-464E-8CAD-352A526C6D45}" destId="{E9568A3F-8077-46A0-B9B3-886D8D2CF363}" srcOrd="4" destOrd="0" presId="urn:microsoft.com/office/officeart/2005/8/layout/cycle4"/>
    <dgm:cxn modelId="{628A834D-C306-4346-B72B-8D3E7B78AC29}" type="presParOf" srcId="{CF3192D2-701A-47DC-9BCD-B552EFBF8FC1}" destId="{AAF19697-A58A-49B1-B833-F8940B8FFD66}" srcOrd="2" destOrd="0" presId="urn:microsoft.com/office/officeart/2005/8/layout/cycle4"/>
    <dgm:cxn modelId="{200753F3-CE8E-46C0-8588-7C2742C83E79}" type="presParOf" srcId="{CF3192D2-701A-47DC-9BCD-B552EFBF8FC1}" destId="{1AC08940-7E77-4B34-A6FE-4226ED4E2849}"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35D2A-C7F3-4539-882A-00204A6F81E3}">
      <dsp:nvSpPr>
        <dsp:cNvPr id="0" name=""/>
        <dsp:cNvSpPr/>
      </dsp:nvSpPr>
      <dsp:spPr>
        <a:xfrm>
          <a:off x="6065090" y="2415839"/>
          <a:ext cx="4562591" cy="253393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solidFill>
                <a:schemeClr val="accent5">
                  <a:lumMod val="75000"/>
                </a:schemeClr>
              </a:solidFill>
              <a:latin typeface="腾讯体" panose="02010600010101010101" pitchFamily="2" charset="-122"/>
              <a:ea typeface="腾讯体" panose="02010600010101010101" pitchFamily="2" charset="-122"/>
            </a:rPr>
            <a:t>东西很贵</a:t>
          </a:r>
          <a:endParaRPr lang="zh-CN" altLang="en-US" sz="2000" b="1" i="0" kern="1200" dirty="0">
            <a:solidFill>
              <a:schemeClr val="accent5">
                <a:lumMod val="75000"/>
              </a:schemeClr>
            </a:solidFill>
            <a:latin typeface="腾讯体" panose="02010600010101010101" pitchFamily="2" charset="-122"/>
            <a:ea typeface="腾讯体" panose="02010600010101010101" pitchFamily="2" charset="-122"/>
          </a:endParaRPr>
        </a:p>
        <a:p>
          <a:pPr marL="228600" lvl="1" indent="-228600" algn="l" defTabSz="889000">
            <a:lnSpc>
              <a:spcPct val="90000"/>
            </a:lnSpc>
            <a:spcBef>
              <a:spcPct val="0"/>
            </a:spcBef>
            <a:spcAft>
              <a:spcPct val="15000"/>
            </a:spcAft>
            <a:buChar char="•"/>
          </a:pPr>
          <a:r>
            <a:rPr lang="zh-CN" altLang="en-US" sz="2000" b="1" i="0" kern="1200" dirty="0">
              <a:solidFill>
                <a:schemeClr val="accent5">
                  <a:lumMod val="75000"/>
                </a:schemeClr>
              </a:solidFill>
              <a:latin typeface="腾讯体" panose="02010600010101010101" pitchFamily="2" charset="-122"/>
              <a:ea typeface="腾讯体" panose="02010600010101010101" pitchFamily="2" charset="-122"/>
            </a:rPr>
            <a:t>老人学起来很轻松</a:t>
          </a:r>
        </a:p>
        <a:p>
          <a:pPr marL="228600" lvl="1" indent="-228600" algn="l" defTabSz="889000">
            <a:lnSpc>
              <a:spcPct val="90000"/>
            </a:lnSpc>
            <a:spcBef>
              <a:spcPct val="0"/>
            </a:spcBef>
            <a:spcAft>
              <a:spcPct val="15000"/>
            </a:spcAft>
            <a:buChar char="•"/>
          </a:pPr>
          <a:r>
            <a:rPr lang="zh-CN" altLang="en-US" sz="2000" b="1" kern="1200" dirty="0">
              <a:solidFill>
                <a:schemeClr val="accent5">
                  <a:lumMod val="75000"/>
                </a:schemeClr>
              </a:solidFill>
              <a:latin typeface="腾讯体" panose="02010600010101010101" pitchFamily="2" charset="-122"/>
              <a:ea typeface="腾讯体" panose="02010600010101010101" pitchFamily="2" charset="-122"/>
            </a:rPr>
            <a:t>跟老人的距离拉近了</a:t>
          </a:r>
        </a:p>
        <a:p>
          <a:pPr marL="228600" lvl="1" indent="-228600" algn="l" defTabSz="889000">
            <a:lnSpc>
              <a:spcPct val="90000"/>
            </a:lnSpc>
            <a:spcBef>
              <a:spcPct val="0"/>
            </a:spcBef>
            <a:spcAft>
              <a:spcPct val="15000"/>
            </a:spcAft>
            <a:buChar char="•"/>
          </a:pPr>
          <a:r>
            <a:rPr lang="zh-CN" altLang="en-US" sz="2000" b="1" kern="1200" dirty="0">
              <a:solidFill>
                <a:schemeClr val="accent5">
                  <a:lumMod val="75000"/>
                </a:schemeClr>
              </a:solidFill>
              <a:latin typeface="腾讯体" panose="02010600010101010101" pitchFamily="2" charset="-122"/>
              <a:ea typeface="腾讯体" panose="02010600010101010101" pitchFamily="2" charset="-122"/>
            </a:rPr>
            <a:t>不用担心医闹和担责任的问题了</a:t>
          </a:r>
        </a:p>
      </dsp:txBody>
      <dsp:txXfrm>
        <a:off x="7489529" y="3104986"/>
        <a:ext cx="3082489" cy="1789128"/>
      </dsp:txXfrm>
    </dsp:sp>
    <dsp:sp modelId="{751BE5F0-4568-45F5-92A1-47387E9F22C1}">
      <dsp:nvSpPr>
        <dsp:cNvPr id="0" name=""/>
        <dsp:cNvSpPr/>
      </dsp:nvSpPr>
      <dsp:spPr>
        <a:xfrm>
          <a:off x="0" y="2528329"/>
          <a:ext cx="4490588" cy="234610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solidFill>
                <a:schemeClr val="accent5">
                  <a:lumMod val="75000"/>
                </a:schemeClr>
              </a:solidFill>
              <a:latin typeface="腾讯体" panose="02010600010101010101" pitchFamily="2" charset="-122"/>
              <a:ea typeface="腾讯体" panose="02010600010101010101" pitchFamily="2" charset="-122"/>
            </a:rPr>
            <a:t>企业集中采购</a:t>
          </a:r>
        </a:p>
        <a:p>
          <a:pPr marL="228600" lvl="1" indent="-228600" algn="l" defTabSz="889000">
            <a:lnSpc>
              <a:spcPct val="90000"/>
            </a:lnSpc>
            <a:spcBef>
              <a:spcPct val="0"/>
            </a:spcBef>
            <a:spcAft>
              <a:spcPct val="15000"/>
            </a:spcAft>
            <a:buChar char="•"/>
          </a:pPr>
          <a:r>
            <a:rPr lang="zh-CN" altLang="en-US" sz="2000" b="1" kern="1200" dirty="0">
              <a:solidFill>
                <a:schemeClr val="accent5">
                  <a:lumMod val="75000"/>
                </a:schemeClr>
              </a:solidFill>
              <a:latin typeface="腾讯体" panose="02010600010101010101" pitchFamily="2" charset="-122"/>
              <a:ea typeface="腾讯体" panose="02010600010101010101" pitchFamily="2" charset="-122"/>
            </a:rPr>
            <a:t>对比现有家用摄像头能否替代</a:t>
          </a:r>
        </a:p>
        <a:p>
          <a:pPr marL="228600" lvl="1" indent="-228600" algn="l" defTabSz="889000">
            <a:lnSpc>
              <a:spcPct val="90000"/>
            </a:lnSpc>
            <a:spcBef>
              <a:spcPct val="0"/>
            </a:spcBef>
            <a:spcAft>
              <a:spcPct val="15000"/>
            </a:spcAft>
            <a:buChar char="•"/>
          </a:pPr>
          <a:r>
            <a:rPr lang="zh-CN" altLang="en-US" sz="2000" b="1" kern="1200" dirty="0">
              <a:solidFill>
                <a:schemeClr val="accent5">
                  <a:lumMod val="75000"/>
                </a:schemeClr>
              </a:solidFill>
              <a:latin typeface="腾讯体" panose="02010600010101010101" pitchFamily="2" charset="-122"/>
              <a:ea typeface="腾讯体" panose="02010600010101010101" pitchFamily="2" charset="-122"/>
            </a:rPr>
            <a:t>尝试学习成本是否高昂</a:t>
          </a:r>
        </a:p>
      </dsp:txBody>
      <dsp:txXfrm>
        <a:off x="51536" y="3166392"/>
        <a:ext cx="3040340" cy="1656506"/>
      </dsp:txXfrm>
    </dsp:sp>
    <dsp:sp modelId="{9DCB3C21-B192-497F-85E1-97119AD9F95B}">
      <dsp:nvSpPr>
        <dsp:cNvPr id="0" name=""/>
        <dsp:cNvSpPr/>
      </dsp:nvSpPr>
      <dsp:spPr>
        <a:xfrm>
          <a:off x="6179832" y="-362818"/>
          <a:ext cx="4202578" cy="26014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solidFill>
                <a:schemeClr val="accent5">
                  <a:lumMod val="75000"/>
                </a:schemeClr>
              </a:solidFill>
              <a:latin typeface="腾讯体" panose="02010600010101010101" pitchFamily="2" charset="-122"/>
              <a:ea typeface="腾讯体" panose="02010600010101010101" pitchFamily="2" charset="-122"/>
            </a:rPr>
            <a:t>我能够随时看到老人</a:t>
          </a:r>
        </a:p>
        <a:p>
          <a:pPr marL="228600" lvl="1" indent="-228600" algn="l" defTabSz="1066800">
            <a:lnSpc>
              <a:spcPct val="90000"/>
            </a:lnSpc>
            <a:spcBef>
              <a:spcPct val="0"/>
            </a:spcBef>
            <a:spcAft>
              <a:spcPct val="15000"/>
            </a:spcAft>
            <a:buChar char="•"/>
          </a:pPr>
          <a:r>
            <a:rPr lang="zh-CN" altLang="en-US" sz="2400" kern="1200" dirty="0">
              <a:solidFill>
                <a:schemeClr val="accent5">
                  <a:lumMod val="75000"/>
                </a:schemeClr>
              </a:solidFill>
              <a:latin typeface="腾讯体" panose="02010600010101010101" pitchFamily="2" charset="-122"/>
              <a:ea typeface="腾讯体" panose="02010600010101010101" pitchFamily="2" charset="-122"/>
            </a:rPr>
            <a:t>这个东西学起来会不会很麻烦</a:t>
          </a:r>
        </a:p>
        <a:p>
          <a:pPr marL="228600" lvl="1" indent="-228600" algn="l" defTabSz="1066800">
            <a:lnSpc>
              <a:spcPct val="90000"/>
            </a:lnSpc>
            <a:spcBef>
              <a:spcPct val="0"/>
            </a:spcBef>
            <a:spcAft>
              <a:spcPct val="15000"/>
            </a:spcAft>
            <a:buChar char="•"/>
          </a:pPr>
          <a:r>
            <a:rPr lang="zh-CN" altLang="en-US" sz="2400" kern="1200" dirty="0">
              <a:solidFill>
                <a:schemeClr val="accent5">
                  <a:lumMod val="75000"/>
                </a:schemeClr>
              </a:solidFill>
              <a:latin typeface="腾讯体" panose="02010600010101010101" pitchFamily="2" charset="-122"/>
              <a:ea typeface="腾讯体" panose="02010600010101010101" pitchFamily="2" charset="-122"/>
            </a:rPr>
            <a:t>我的隐私是否能得到保障</a:t>
          </a:r>
        </a:p>
      </dsp:txBody>
      <dsp:txXfrm>
        <a:off x="7497751" y="-305673"/>
        <a:ext cx="2827515" cy="1836791"/>
      </dsp:txXfrm>
    </dsp:sp>
    <dsp:sp modelId="{299F45A9-8CA2-4A4E-893C-C7C724CA2DE7}">
      <dsp:nvSpPr>
        <dsp:cNvPr id="0" name=""/>
        <dsp:cNvSpPr/>
      </dsp:nvSpPr>
      <dsp:spPr>
        <a:xfrm>
          <a:off x="0" y="-169812"/>
          <a:ext cx="4184554" cy="24506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228600" lvl="1" indent="-228600" algn="just" defTabSz="889000">
            <a:lnSpc>
              <a:spcPct val="90000"/>
            </a:lnSpc>
            <a:spcBef>
              <a:spcPct val="0"/>
            </a:spcBef>
            <a:spcAft>
              <a:spcPct val="15000"/>
            </a:spcAft>
            <a:buChar char="•"/>
          </a:pPr>
          <a:r>
            <a:rPr lang="zh-CN" altLang="en-US" sz="2000" b="1" kern="1200" dirty="0">
              <a:solidFill>
                <a:schemeClr val="accent5">
                  <a:lumMod val="75000"/>
                </a:schemeClr>
              </a:solidFill>
              <a:latin typeface="腾讯体" panose="02010600010101010101" pitchFamily="2" charset="-122"/>
              <a:ea typeface="腾讯体" panose="02010600010101010101" pitchFamily="2" charset="-122"/>
            </a:rPr>
            <a:t>我平时上班很忙，老人自己在家</a:t>
          </a:r>
        </a:p>
        <a:p>
          <a:pPr marL="228600" lvl="1" indent="-228600" algn="just" defTabSz="889000">
            <a:lnSpc>
              <a:spcPct val="90000"/>
            </a:lnSpc>
            <a:spcBef>
              <a:spcPct val="0"/>
            </a:spcBef>
            <a:spcAft>
              <a:spcPct val="15000"/>
            </a:spcAft>
            <a:buChar char="•"/>
          </a:pPr>
          <a:r>
            <a:rPr lang="zh-CN" altLang="en-US" sz="2000" b="1" kern="1200" dirty="0">
              <a:solidFill>
                <a:schemeClr val="accent5">
                  <a:lumMod val="75000"/>
                </a:schemeClr>
              </a:solidFill>
              <a:latin typeface="腾讯体" panose="02010600010101010101" pitchFamily="2" charset="-122"/>
              <a:ea typeface="腾讯体" panose="02010600010101010101" pitchFamily="2" charset="-122"/>
            </a:rPr>
            <a:t>我们老人院有</a:t>
          </a:r>
          <a:r>
            <a:rPr lang="en-US" altLang="zh-CN" sz="2000" b="1" kern="1200" dirty="0">
              <a:solidFill>
                <a:schemeClr val="accent5">
                  <a:lumMod val="75000"/>
                </a:schemeClr>
              </a:solidFill>
              <a:latin typeface="腾讯体" panose="02010600010101010101" pitchFamily="2" charset="-122"/>
              <a:ea typeface="腾讯体" panose="02010600010101010101" pitchFamily="2" charset="-122"/>
            </a:rPr>
            <a:t>AABB</a:t>
          </a:r>
          <a:r>
            <a:rPr lang="zh-CN" altLang="en-US" sz="2000" b="1" kern="1200" dirty="0">
              <a:solidFill>
                <a:schemeClr val="accent5">
                  <a:lumMod val="75000"/>
                </a:schemeClr>
              </a:solidFill>
              <a:latin typeface="腾讯体" panose="02010600010101010101" pitchFamily="2" charset="-122"/>
              <a:ea typeface="腾讯体" panose="02010600010101010101" pitchFamily="2" charset="-122"/>
            </a:rPr>
            <a:t>个老人，日常管理起来需要大量的人力物力</a:t>
          </a:r>
        </a:p>
      </dsp:txBody>
      <dsp:txXfrm>
        <a:off x="53834" y="-115978"/>
        <a:ext cx="2821520" cy="1730343"/>
      </dsp:txXfrm>
    </dsp:sp>
    <dsp:sp modelId="{98240417-85DA-42ED-AD51-62A9E0F033F2}">
      <dsp:nvSpPr>
        <dsp:cNvPr id="0" name=""/>
        <dsp:cNvSpPr/>
      </dsp:nvSpPr>
      <dsp:spPr>
        <a:xfrm>
          <a:off x="3446564" y="280295"/>
          <a:ext cx="2065166" cy="2065166"/>
        </a:xfrm>
        <a:prstGeom prst="pieWedg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altLang="zh-CN" sz="2800" b="1" kern="1200" dirty="0"/>
            <a:t>SAYS</a:t>
          </a:r>
          <a:endParaRPr lang="zh-CN" altLang="en-US" sz="2800" b="1" kern="1200" dirty="0"/>
        </a:p>
      </dsp:txBody>
      <dsp:txXfrm>
        <a:off x="4051437" y="885168"/>
        <a:ext cx="1460293" cy="1460293"/>
      </dsp:txXfrm>
    </dsp:sp>
    <dsp:sp modelId="{DD28ECF2-8AA2-4516-8794-6851265A8330}">
      <dsp:nvSpPr>
        <dsp:cNvPr id="0" name=""/>
        <dsp:cNvSpPr/>
      </dsp:nvSpPr>
      <dsp:spPr>
        <a:xfrm rot="5400000">
          <a:off x="5607119" y="280295"/>
          <a:ext cx="2065166" cy="2065166"/>
        </a:xfrm>
        <a:prstGeom prst="pieWedg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THINKS</a:t>
          </a:r>
          <a:endParaRPr lang="zh-CN" altLang="en-US" sz="2600" kern="1200" dirty="0"/>
        </a:p>
      </dsp:txBody>
      <dsp:txXfrm rot="-5400000">
        <a:off x="5607119" y="885168"/>
        <a:ext cx="1460293" cy="1460293"/>
      </dsp:txXfrm>
    </dsp:sp>
    <dsp:sp modelId="{397A322D-9B51-45A5-B035-9F3EEF39CAD8}">
      <dsp:nvSpPr>
        <dsp:cNvPr id="0" name=""/>
        <dsp:cNvSpPr/>
      </dsp:nvSpPr>
      <dsp:spPr>
        <a:xfrm rot="10800000">
          <a:off x="5607119" y="2440850"/>
          <a:ext cx="2065166" cy="2065166"/>
        </a:xfrm>
        <a:prstGeom prst="pieWedg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FEELS</a:t>
          </a:r>
          <a:endParaRPr lang="zh-CN" altLang="en-US" sz="2600" kern="1200" dirty="0"/>
        </a:p>
      </dsp:txBody>
      <dsp:txXfrm rot="10800000">
        <a:off x="5607119" y="2440850"/>
        <a:ext cx="1460293" cy="1460293"/>
      </dsp:txXfrm>
    </dsp:sp>
    <dsp:sp modelId="{FE41DD6F-37B6-45EC-B319-C2E91EDB2DB4}">
      <dsp:nvSpPr>
        <dsp:cNvPr id="0" name=""/>
        <dsp:cNvSpPr/>
      </dsp:nvSpPr>
      <dsp:spPr>
        <a:xfrm rot="16200000">
          <a:off x="3446564" y="2440850"/>
          <a:ext cx="2065166" cy="2065166"/>
        </a:xfrm>
        <a:prstGeom prst="pieWedg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t>DOES</a:t>
          </a:r>
          <a:endParaRPr lang="zh-CN" altLang="en-US" sz="2600" kern="1200" dirty="0"/>
        </a:p>
      </dsp:txBody>
      <dsp:txXfrm rot="5400000">
        <a:off x="4051437" y="2440850"/>
        <a:ext cx="1460293" cy="1460293"/>
      </dsp:txXfrm>
    </dsp:sp>
    <dsp:sp modelId="{AAF19697-A58A-49B1-B833-F8940B8FFD66}">
      <dsp:nvSpPr>
        <dsp:cNvPr id="0" name=""/>
        <dsp:cNvSpPr/>
      </dsp:nvSpPr>
      <dsp:spPr>
        <a:xfrm>
          <a:off x="5202909" y="1963907"/>
          <a:ext cx="713030" cy="620026"/>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C08940-7E77-4B34-A6FE-4226ED4E2849}">
      <dsp:nvSpPr>
        <dsp:cNvPr id="0" name=""/>
        <dsp:cNvSpPr/>
      </dsp:nvSpPr>
      <dsp:spPr>
        <a:xfrm rot="10800000">
          <a:off x="5202909" y="2202379"/>
          <a:ext cx="713030" cy="620026"/>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A994E-95E1-4C2F-93D6-40CFD554BF2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F7FA69D-B052-45AC-B61E-C7AA5F3AFF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E52E836-AAC7-4B1B-9CFA-B6BCC592ECBD}"/>
              </a:ext>
            </a:extLst>
          </p:cNvPr>
          <p:cNvSpPr>
            <a:spLocks noGrp="1"/>
          </p:cNvSpPr>
          <p:nvPr>
            <p:ph type="dt" sz="half" idx="10"/>
          </p:nvPr>
        </p:nvSpPr>
        <p:spPr/>
        <p:txBody>
          <a:bodyPr/>
          <a:lstStyle/>
          <a:p>
            <a:fld id="{5D6AC5BE-765E-49E6-BB74-BB6123694A6A}" type="datetimeFigureOut">
              <a:rPr lang="zh-CN" altLang="en-US" smtClean="0"/>
              <a:t>2019/5/29</a:t>
            </a:fld>
            <a:endParaRPr lang="zh-CN" altLang="en-US"/>
          </a:p>
        </p:txBody>
      </p:sp>
      <p:sp>
        <p:nvSpPr>
          <p:cNvPr id="5" name="页脚占位符 4">
            <a:extLst>
              <a:ext uri="{FF2B5EF4-FFF2-40B4-BE49-F238E27FC236}">
                <a16:creationId xmlns:a16="http://schemas.microsoft.com/office/drawing/2014/main" id="{A29753ED-F7B9-44A5-8385-1D6926B3F8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A675DF-B74B-4B5A-9978-9A51A1AE3162}"/>
              </a:ext>
            </a:extLst>
          </p:cNvPr>
          <p:cNvSpPr>
            <a:spLocks noGrp="1"/>
          </p:cNvSpPr>
          <p:nvPr>
            <p:ph type="sldNum" sz="quarter" idx="12"/>
          </p:nvPr>
        </p:nvSpPr>
        <p:spPr/>
        <p:txBody>
          <a:bodyPr/>
          <a:lstStyle/>
          <a:p>
            <a:fld id="{19446133-503F-418F-AA77-2F2258AEB6DF}" type="slidenum">
              <a:rPr lang="zh-CN" altLang="en-US" smtClean="0"/>
              <a:t>‹#›</a:t>
            </a:fld>
            <a:endParaRPr lang="zh-CN" altLang="en-US"/>
          </a:p>
        </p:txBody>
      </p:sp>
    </p:spTree>
    <p:extLst>
      <p:ext uri="{BB962C8B-B14F-4D97-AF65-F5344CB8AC3E}">
        <p14:creationId xmlns:p14="http://schemas.microsoft.com/office/powerpoint/2010/main" val="1685070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EE439F-3AF8-4E3E-8E8C-F9FDE2E6C56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39B0E22-273A-4164-9E2D-E87658E8B4E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C30EEA-4BE8-45D3-873C-C39BE8DE7F50}"/>
              </a:ext>
            </a:extLst>
          </p:cNvPr>
          <p:cNvSpPr>
            <a:spLocks noGrp="1"/>
          </p:cNvSpPr>
          <p:nvPr>
            <p:ph type="dt" sz="half" idx="10"/>
          </p:nvPr>
        </p:nvSpPr>
        <p:spPr/>
        <p:txBody>
          <a:bodyPr/>
          <a:lstStyle/>
          <a:p>
            <a:fld id="{5D6AC5BE-765E-49E6-BB74-BB6123694A6A}" type="datetimeFigureOut">
              <a:rPr lang="zh-CN" altLang="en-US" smtClean="0"/>
              <a:t>2019/5/29</a:t>
            </a:fld>
            <a:endParaRPr lang="zh-CN" altLang="en-US"/>
          </a:p>
        </p:txBody>
      </p:sp>
      <p:sp>
        <p:nvSpPr>
          <p:cNvPr id="5" name="页脚占位符 4">
            <a:extLst>
              <a:ext uri="{FF2B5EF4-FFF2-40B4-BE49-F238E27FC236}">
                <a16:creationId xmlns:a16="http://schemas.microsoft.com/office/drawing/2014/main" id="{195E8446-E451-4A95-B0A9-2D5C4F2022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D8399B-33D0-4AF3-9838-2F79F555BDCA}"/>
              </a:ext>
            </a:extLst>
          </p:cNvPr>
          <p:cNvSpPr>
            <a:spLocks noGrp="1"/>
          </p:cNvSpPr>
          <p:nvPr>
            <p:ph type="sldNum" sz="quarter" idx="12"/>
          </p:nvPr>
        </p:nvSpPr>
        <p:spPr/>
        <p:txBody>
          <a:bodyPr/>
          <a:lstStyle/>
          <a:p>
            <a:fld id="{19446133-503F-418F-AA77-2F2258AEB6DF}" type="slidenum">
              <a:rPr lang="zh-CN" altLang="en-US" smtClean="0"/>
              <a:t>‹#›</a:t>
            </a:fld>
            <a:endParaRPr lang="zh-CN" altLang="en-US"/>
          </a:p>
        </p:txBody>
      </p:sp>
    </p:spTree>
    <p:extLst>
      <p:ext uri="{BB962C8B-B14F-4D97-AF65-F5344CB8AC3E}">
        <p14:creationId xmlns:p14="http://schemas.microsoft.com/office/powerpoint/2010/main" val="1167080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013715D-584E-46AE-8824-6676B8F3403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5A12D7A-8841-4832-B458-C8F3FE210E9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05CD82-754A-4773-80BB-2E1CB0982668}"/>
              </a:ext>
            </a:extLst>
          </p:cNvPr>
          <p:cNvSpPr>
            <a:spLocks noGrp="1"/>
          </p:cNvSpPr>
          <p:nvPr>
            <p:ph type="dt" sz="half" idx="10"/>
          </p:nvPr>
        </p:nvSpPr>
        <p:spPr/>
        <p:txBody>
          <a:bodyPr/>
          <a:lstStyle/>
          <a:p>
            <a:fld id="{5D6AC5BE-765E-49E6-BB74-BB6123694A6A}" type="datetimeFigureOut">
              <a:rPr lang="zh-CN" altLang="en-US" smtClean="0"/>
              <a:t>2019/5/29</a:t>
            </a:fld>
            <a:endParaRPr lang="zh-CN" altLang="en-US"/>
          </a:p>
        </p:txBody>
      </p:sp>
      <p:sp>
        <p:nvSpPr>
          <p:cNvPr id="5" name="页脚占位符 4">
            <a:extLst>
              <a:ext uri="{FF2B5EF4-FFF2-40B4-BE49-F238E27FC236}">
                <a16:creationId xmlns:a16="http://schemas.microsoft.com/office/drawing/2014/main" id="{4F644643-4F56-43B9-BED4-1ABC6DD860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52730C-A5A3-4C75-AD27-2E449D0725D1}"/>
              </a:ext>
            </a:extLst>
          </p:cNvPr>
          <p:cNvSpPr>
            <a:spLocks noGrp="1"/>
          </p:cNvSpPr>
          <p:nvPr>
            <p:ph type="sldNum" sz="quarter" idx="12"/>
          </p:nvPr>
        </p:nvSpPr>
        <p:spPr/>
        <p:txBody>
          <a:bodyPr/>
          <a:lstStyle/>
          <a:p>
            <a:fld id="{19446133-503F-418F-AA77-2F2258AEB6DF}" type="slidenum">
              <a:rPr lang="zh-CN" altLang="en-US" smtClean="0"/>
              <a:t>‹#›</a:t>
            </a:fld>
            <a:endParaRPr lang="zh-CN" altLang="en-US"/>
          </a:p>
        </p:txBody>
      </p:sp>
    </p:spTree>
    <p:extLst>
      <p:ext uri="{BB962C8B-B14F-4D97-AF65-F5344CB8AC3E}">
        <p14:creationId xmlns:p14="http://schemas.microsoft.com/office/powerpoint/2010/main" val="2407939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7CA72-40B3-4957-80A7-283B681021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48828FF-1F55-40B2-A319-382457C47EF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6757C4-2C4A-425F-8ED2-27F74838AA94}"/>
              </a:ext>
            </a:extLst>
          </p:cNvPr>
          <p:cNvSpPr>
            <a:spLocks noGrp="1"/>
          </p:cNvSpPr>
          <p:nvPr>
            <p:ph type="dt" sz="half" idx="10"/>
          </p:nvPr>
        </p:nvSpPr>
        <p:spPr/>
        <p:txBody>
          <a:bodyPr/>
          <a:lstStyle/>
          <a:p>
            <a:fld id="{5D6AC5BE-765E-49E6-BB74-BB6123694A6A}" type="datetimeFigureOut">
              <a:rPr lang="zh-CN" altLang="en-US" smtClean="0"/>
              <a:t>2019/5/29</a:t>
            </a:fld>
            <a:endParaRPr lang="zh-CN" altLang="en-US"/>
          </a:p>
        </p:txBody>
      </p:sp>
      <p:sp>
        <p:nvSpPr>
          <p:cNvPr id="5" name="页脚占位符 4">
            <a:extLst>
              <a:ext uri="{FF2B5EF4-FFF2-40B4-BE49-F238E27FC236}">
                <a16:creationId xmlns:a16="http://schemas.microsoft.com/office/drawing/2014/main" id="{2D9BF3CE-220B-4E55-BFF6-DCC8D9E1C4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69368F-917B-4193-B702-96AB237A9670}"/>
              </a:ext>
            </a:extLst>
          </p:cNvPr>
          <p:cNvSpPr>
            <a:spLocks noGrp="1"/>
          </p:cNvSpPr>
          <p:nvPr>
            <p:ph type="sldNum" sz="quarter" idx="12"/>
          </p:nvPr>
        </p:nvSpPr>
        <p:spPr/>
        <p:txBody>
          <a:bodyPr/>
          <a:lstStyle/>
          <a:p>
            <a:fld id="{19446133-503F-418F-AA77-2F2258AEB6DF}" type="slidenum">
              <a:rPr lang="zh-CN" altLang="en-US" smtClean="0"/>
              <a:t>‹#›</a:t>
            </a:fld>
            <a:endParaRPr lang="zh-CN" altLang="en-US"/>
          </a:p>
        </p:txBody>
      </p:sp>
    </p:spTree>
    <p:extLst>
      <p:ext uri="{BB962C8B-B14F-4D97-AF65-F5344CB8AC3E}">
        <p14:creationId xmlns:p14="http://schemas.microsoft.com/office/powerpoint/2010/main" val="2418223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3CA177-2482-4051-89E9-29A17A80364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A88DB8A-4E8F-4BC3-A0DF-A1B341FC5F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6B599C2-2509-4F7E-986B-7A72472EADDD}"/>
              </a:ext>
            </a:extLst>
          </p:cNvPr>
          <p:cNvSpPr>
            <a:spLocks noGrp="1"/>
          </p:cNvSpPr>
          <p:nvPr>
            <p:ph type="dt" sz="half" idx="10"/>
          </p:nvPr>
        </p:nvSpPr>
        <p:spPr/>
        <p:txBody>
          <a:bodyPr/>
          <a:lstStyle/>
          <a:p>
            <a:fld id="{5D6AC5BE-765E-49E6-BB74-BB6123694A6A}" type="datetimeFigureOut">
              <a:rPr lang="zh-CN" altLang="en-US" smtClean="0"/>
              <a:t>2019/5/29</a:t>
            </a:fld>
            <a:endParaRPr lang="zh-CN" altLang="en-US"/>
          </a:p>
        </p:txBody>
      </p:sp>
      <p:sp>
        <p:nvSpPr>
          <p:cNvPr id="5" name="页脚占位符 4">
            <a:extLst>
              <a:ext uri="{FF2B5EF4-FFF2-40B4-BE49-F238E27FC236}">
                <a16:creationId xmlns:a16="http://schemas.microsoft.com/office/drawing/2014/main" id="{2B27916D-F7D2-447E-BD6F-630CC51CBF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EB1E0F-F59C-4C3E-9FC4-218C7F19A432}"/>
              </a:ext>
            </a:extLst>
          </p:cNvPr>
          <p:cNvSpPr>
            <a:spLocks noGrp="1"/>
          </p:cNvSpPr>
          <p:nvPr>
            <p:ph type="sldNum" sz="quarter" idx="12"/>
          </p:nvPr>
        </p:nvSpPr>
        <p:spPr/>
        <p:txBody>
          <a:bodyPr/>
          <a:lstStyle/>
          <a:p>
            <a:fld id="{19446133-503F-418F-AA77-2F2258AEB6DF}" type="slidenum">
              <a:rPr lang="zh-CN" altLang="en-US" smtClean="0"/>
              <a:t>‹#›</a:t>
            </a:fld>
            <a:endParaRPr lang="zh-CN" altLang="en-US"/>
          </a:p>
        </p:txBody>
      </p:sp>
    </p:spTree>
    <p:extLst>
      <p:ext uri="{BB962C8B-B14F-4D97-AF65-F5344CB8AC3E}">
        <p14:creationId xmlns:p14="http://schemas.microsoft.com/office/powerpoint/2010/main" val="2694587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91392-FCEA-4832-9F92-4EDAA598FA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D1800D-F7FD-4A44-B089-66880DCE256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D12815-4504-4004-80F7-04CCFBB2B2C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2AD82EC-00F9-4C39-87FF-770AD6F204DE}"/>
              </a:ext>
            </a:extLst>
          </p:cNvPr>
          <p:cNvSpPr>
            <a:spLocks noGrp="1"/>
          </p:cNvSpPr>
          <p:nvPr>
            <p:ph type="dt" sz="half" idx="10"/>
          </p:nvPr>
        </p:nvSpPr>
        <p:spPr/>
        <p:txBody>
          <a:bodyPr/>
          <a:lstStyle/>
          <a:p>
            <a:fld id="{5D6AC5BE-765E-49E6-BB74-BB6123694A6A}" type="datetimeFigureOut">
              <a:rPr lang="zh-CN" altLang="en-US" smtClean="0"/>
              <a:t>2019/5/29</a:t>
            </a:fld>
            <a:endParaRPr lang="zh-CN" altLang="en-US"/>
          </a:p>
        </p:txBody>
      </p:sp>
      <p:sp>
        <p:nvSpPr>
          <p:cNvPr id="6" name="页脚占位符 5">
            <a:extLst>
              <a:ext uri="{FF2B5EF4-FFF2-40B4-BE49-F238E27FC236}">
                <a16:creationId xmlns:a16="http://schemas.microsoft.com/office/drawing/2014/main" id="{D7865BA1-80D0-4587-90F5-BF64FBF7F0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5E131F-9CF7-4CE4-AF77-AE7DDCAA1568}"/>
              </a:ext>
            </a:extLst>
          </p:cNvPr>
          <p:cNvSpPr>
            <a:spLocks noGrp="1"/>
          </p:cNvSpPr>
          <p:nvPr>
            <p:ph type="sldNum" sz="quarter" idx="12"/>
          </p:nvPr>
        </p:nvSpPr>
        <p:spPr/>
        <p:txBody>
          <a:bodyPr/>
          <a:lstStyle/>
          <a:p>
            <a:fld id="{19446133-503F-418F-AA77-2F2258AEB6DF}" type="slidenum">
              <a:rPr lang="zh-CN" altLang="en-US" smtClean="0"/>
              <a:t>‹#›</a:t>
            </a:fld>
            <a:endParaRPr lang="zh-CN" altLang="en-US"/>
          </a:p>
        </p:txBody>
      </p:sp>
    </p:spTree>
    <p:extLst>
      <p:ext uri="{BB962C8B-B14F-4D97-AF65-F5344CB8AC3E}">
        <p14:creationId xmlns:p14="http://schemas.microsoft.com/office/powerpoint/2010/main" val="20652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CE3C8-E835-41A5-B8A1-A90A661CE88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A63E3F-A970-4DA3-9A54-8969112257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C7B7F4D-0ED7-4DA7-9910-EFAF0A38CDA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284D4FB-4B50-40E6-B259-98591E6852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15BD1D7-9DBC-4322-AC75-9C81451E483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B6FC652-7C54-4E78-9E19-89C4C4D34749}"/>
              </a:ext>
            </a:extLst>
          </p:cNvPr>
          <p:cNvSpPr>
            <a:spLocks noGrp="1"/>
          </p:cNvSpPr>
          <p:nvPr>
            <p:ph type="dt" sz="half" idx="10"/>
          </p:nvPr>
        </p:nvSpPr>
        <p:spPr/>
        <p:txBody>
          <a:bodyPr/>
          <a:lstStyle/>
          <a:p>
            <a:fld id="{5D6AC5BE-765E-49E6-BB74-BB6123694A6A}" type="datetimeFigureOut">
              <a:rPr lang="zh-CN" altLang="en-US" smtClean="0"/>
              <a:t>2019/5/29</a:t>
            </a:fld>
            <a:endParaRPr lang="zh-CN" altLang="en-US"/>
          </a:p>
        </p:txBody>
      </p:sp>
      <p:sp>
        <p:nvSpPr>
          <p:cNvPr id="8" name="页脚占位符 7">
            <a:extLst>
              <a:ext uri="{FF2B5EF4-FFF2-40B4-BE49-F238E27FC236}">
                <a16:creationId xmlns:a16="http://schemas.microsoft.com/office/drawing/2014/main" id="{E4A562AB-8C0E-4F74-9309-1EB0370388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17C3B6-B65A-445E-A0C6-E60D82EDF946}"/>
              </a:ext>
            </a:extLst>
          </p:cNvPr>
          <p:cNvSpPr>
            <a:spLocks noGrp="1"/>
          </p:cNvSpPr>
          <p:nvPr>
            <p:ph type="sldNum" sz="quarter" idx="12"/>
          </p:nvPr>
        </p:nvSpPr>
        <p:spPr/>
        <p:txBody>
          <a:bodyPr/>
          <a:lstStyle/>
          <a:p>
            <a:fld id="{19446133-503F-418F-AA77-2F2258AEB6DF}" type="slidenum">
              <a:rPr lang="zh-CN" altLang="en-US" smtClean="0"/>
              <a:t>‹#›</a:t>
            </a:fld>
            <a:endParaRPr lang="zh-CN" altLang="en-US"/>
          </a:p>
        </p:txBody>
      </p:sp>
    </p:spTree>
    <p:extLst>
      <p:ext uri="{BB962C8B-B14F-4D97-AF65-F5344CB8AC3E}">
        <p14:creationId xmlns:p14="http://schemas.microsoft.com/office/powerpoint/2010/main" val="2664613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D730EF-892E-428D-AF1C-D3E64621E0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738A622-6F3C-4787-906F-4A4998FD4C78}"/>
              </a:ext>
            </a:extLst>
          </p:cNvPr>
          <p:cNvSpPr>
            <a:spLocks noGrp="1"/>
          </p:cNvSpPr>
          <p:nvPr>
            <p:ph type="dt" sz="half" idx="10"/>
          </p:nvPr>
        </p:nvSpPr>
        <p:spPr/>
        <p:txBody>
          <a:bodyPr/>
          <a:lstStyle/>
          <a:p>
            <a:fld id="{5D6AC5BE-765E-49E6-BB74-BB6123694A6A}" type="datetimeFigureOut">
              <a:rPr lang="zh-CN" altLang="en-US" smtClean="0"/>
              <a:t>2019/5/29</a:t>
            </a:fld>
            <a:endParaRPr lang="zh-CN" altLang="en-US"/>
          </a:p>
        </p:txBody>
      </p:sp>
      <p:sp>
        <p:nvSpPr>
          <p:cNvPr id="4" name="页脚占位符 3">
            <a:extLst>
              <a:ext uri="{FF2B5EF4-FFF2-40B4-BE49-F238E27FC236}">
                <a16:creationId xmlns:a16="http://schemas.microsoft.com/office/drawing/2014/main" id="{36896EF1-BCE0-4645-826B-A825C9C45AC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09EBF0B-F98F-4D40-8397-FFAE0B6F2AE1}"/>
              </a:ext>
            </a:extLst>
          </p:cNvPr>
          <p:cNvSpPr>
            <a:spLocks noGrp="1"/>
          </p:cNvSpPr>
          <p:nvPr>
            <p:ph type="sldNum" sz="quarter" idx="12"/>
          </p:nvPr>
        </p:nvSpPr>
        <p:spPr/>
        <p:txBody>
          <a:bodyPr/>
          <a:lstStyle/>
          <a:p>
            <a:fld id="{19446133-503F-418F-AA77-2F2258AEB6DF}" type="slidenum">
              <a:rPr lang="zh-CN" altLang="en-US" smtClean="0"/>
              <a:t>‹#›</a:t>
            </a:fld>
            <a:endParaRPr lang="zh-CN" altLang="en-US"/>
          </a:p>
        </p:txBody>
      </p:sp>
    </p:spTree>
    <p:extLst>
      <p:ext uri="{BB962C8B-B14F-4D97-AF65-F5344CB8AC3E}">
        <p14:creationId xmlns:p14="http://schemas.microsoft.com/office/powerpoint/2010/main" val="187267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1F3BB5F-494F-4C7A-801A-E9EDBCF5BDF2}"/>
              </a:ext>
            </a:extLst>
          </p:cNvPr>
          <p:cNvSpPr>
            <a:spLocks noGrp="1"/>
          </p:cNvSpPr>
          <p:nvPr>
            <p:ph type="dt" sz="half" idx="10"/>
          </p:nvPr>
        </p:nvSpPr>
        <p:spPr/>
        <p:txBody>
          <a:bodyPr/>
          <a:lstStyle/>
          <a:p>
            <a:fld id="{5D6AC5BE-765E-49E6-BB74-BB6123694A6A}" type="datetimeFigureOut">
              <a:rPr lang="zh-CN" altLang="en-US" smtClean="0"/>
              <a:t>2019/5/29</a:t>
            </a:fld>
            <a:endParaRPr lang="zh-CN" altLang="en-US"/>
          </a:p>
        </p:txBody>
      </p:sp>
      <p:sp>
        <p:nvSpPr>
          <p:cNvPr id="3" name="页脚占位符 2">
            <a:extLst>
              <a:ext uri="{FF2B5EF4-FFF2-40B4-BE49-F238E27FC236}">
                <a16:creationId xmlns:a16="http://schemas.microsoft.com/office/drawing/2014/main" id="{9062819F-B8CB-42DA-8E02-1F3F96139E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799832A-4E69-4E93-B228-C7974E28BB66}"/>
              </a:ext>
            </a:extLst>
          </p:cNvPr>
          <p:cNvSpPr>
            <a:spLocks noGrp="1"/>
          </p:cNvSpPr>
          <p:nvPr>
            <p:ph type="sldNum" sz="quarter" idx="12"/>
          </p:nvPr>
        </p:nvSpPr>
        <p:spPr/>
        <p:txBody>
          <a:bodyPr/>
          <a:lstStyle/>
          <a:p>
            <a:fld id="{19446133-503F-418F-AA77-2F2258AEB6DF}" type="slidenum">
              <a:rPr lang="zh-CN" altLang="en-US" smtClean="0"/>
              <a:t>‹#›</a:t>
            </a:fld>
            <a:endParaRPr lang="zh-CN" altLang="en-US"/>
          </a:p>
        </p:txBody>
      </p:sp>
    </p:spTree>
    <p:extLst>
      <p:ext uri="{BB962C8B-B14F-4D97-AF65-F5344CB8AC3E}">
        <p14:creationId xmlns:p14="http://schemas.microsoft.com/office/powerpoint/2010/main" val="357928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26CE5E-6FD7-46C4-8955-C674590100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37ED5F-D6AD-478A-A493-CC301298C5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54427E-3AA8-4D30-A00D-CBCA634DF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F04201-9E78-497C-8AF3-0A8968C0B845}"/>
              </a:ext>
            </a:extLst>
          </p:cNvPr>
          <p:cNvSpPr>
            <a:spLocks noGrp="1"/>
          </p:cNvSpPr>
          <p:nvPr>
            <p:ph type="dt" sz="half" idx="10"/>
          </p:nvPr>
        </p:nvSpPr>
        <p:spPr/>
        <p:txBody>
          <a:bodyPr/>
          <a:lstStyle/>
          <a:p>
            <a:fld id="{5D6AC5BE-765E-49E6-BB74-BB6123694A6A}" type="datetimeFigureOut">
              <a:rPr lang="zh-CN" altLang="en-US" smtClean="0"/>
              <a:t>2019/5/29</a:t>
            </a:fld>
            <a:endParaRPr lang="zh-CN" altLang="en-US"/>
          </a:p>
        </p:txBody>
      </p:sp>
      <p:sp>
        <p:nvSpPr>
          <p:cNvPr id="6" name="页脚占位符 5">
            <a:extLst>
              <a:ext uri="{FF2B5EF4-FFF2-40B4-BE49-F238E27FC236}">
                <a16:creationId xmlns:a16="http://schemas.microsoft.com/office/drawing/2014/main" id="{97259E08-D175-45B2-B7E4-D9DC072749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42B082-4D4C-411D-93EE-81D523E6987E}"/>
              </a:ext>
            </a:extLst>
          </p:cNvPr>
          <p:cNvSpPr>
            <a:spLocks noGrp="1"/>
          </p:cNvSpPr>
          <p:nvPr>
            <p:ph type="sldNum" sz="quarter" idx="12"/>
          </p:nvPr>
        </p:nvSpPr>
        <p:spPr/>
        <p:txBody>
          <a:bodyPr/>
          <a:lstStyle/>
          <a:p>
            <a:fld id="{19446133-503F-418F-AA77-2F2258AEB6DF}" type="slidenum">
              <a:rPr lang="zh-CN" altLang="en-US" smtClean="0"/>
              <a:t>‹#›</a:t>
            </a:fld>
            <a:endParaRPr lang="zh-CN" altLang="en-US"/>
          </a:p>
        </p:txBody>
      </p:sp>
    </p:spTree>
    <p:extLst>
      <p:ext uri="{BB962C8B-B14F-4D97-AF65-F5344CB8AC3E}">
        <p14:creationId xmlns:p14="http://schemas.microsoft.com/office/powerpoint/2010/main" val="569328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65D9D-8D97-49CB-9620-06BE12A776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B9702DE-E58C-4161-9274-128130262E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7606BE-BD39-44FC-849A-518F6EB34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BA270A-1F5F-4BE2-9651-0ADAAC2C4389}"/>
              </a:ext>
            </a:extLst>
          </p:cNvPr>
          <p:cNvSpPr>
            <a:spLocks noGrp="1"/>
          </p:cNvSpPr>
          <p:nvPr>
            <p:ph type="dt" sz="half" idx="10"/>
          </p:nvPr>
        </p:nvSpPr>
        <p:spPr/>
        <p:txBody>
          <a:bodyPr/>
          <a:lstStyle/>
          <a:p>
            <a:fld id="{5D6AC5BE-765E-49E6-BB74-BB6123694A6A}" type="datetimeFigureOut">
              <a:rPr lang="zh-CN" altLang="en-US" smtClean="0"/>
              <a:t>2019/5/29</a:t>
            </a:fld>
            <a:endParaRPr lang="zh-CN" altLang="en-US"/>
          </a:p>
        </p:txBody>
      </p:sp>
      <p:sp>
        <p:nvSpPr>
          <p:cNvPr id="6" name="页脚占位符 5">
            <a:extLst>
              <a:ext uri="{FF2B5EF4-FFF2-40B4-BE49-F238E27FC236}">
                <a16:creationId xmlns:a16="http://schemas.microsoft.com/office/drawing/2014/main" id="{E553C8F5-F125-4661-9C24-D8012FC202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B24532-3BA6-4449-9E3C-0DC40419436C}"/>
              </a:ext>
            </a:extLst>
          </p:cNvPr>
          <p:cNvSpPr>
            <a:spLocks noGrp="1"/>
          </p:cNvSpPr>
          <p:nvPr>
            <p:ph type="sldNum" sz="quarter" idx="12"/>
          </p:nvPr>
        </p:nvSpPr>
        <p:spPr/>
        <p:txBody>
          <a:bodyPr/>
          <a:lstStyle/>
          <a:p>
            <a:fld id="{19446133-503F-418F-AA77-2F2258AEB6DF}" type="slidenum">
              <a:rPr lang="zh-CN" altLang="en-US" smtClean="0"/>
              <a:t>‹#›</a:t>
            </a:fld>
            <a:endParaRPr lang="zh-CN" altLang="en-US"/>
          </a:p>
        </p:txBody>
      </p:sp>
    </p:spTree>
    <p:extLst>
      <p:ext uri="{BB962C8B-B14F-4D97-AF65-F5344CB8AC3E}">
        <p14:creationId xmlns:p14="http://schemas.microsoft.com/office/powerpoint/2010/main" val="1647188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BE0A30-322D-446B-9651-F518D18A5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A718DD3-5112-450F-BA73-60B7B72A7D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3B55F5-0BFC-4F60-B2EC-1524E40CF9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AC5BE-765E-49E6-BB74-BB6123694A6A}" type="datetimeFigureOut">
              <a:rPr lang="zh-CN" altLang="en-US" smtClean="0"/>
              <a:t>2019/5/29</a:t>
            </a:fld>
            <a:endParaRPr lang="zh-CN" altLang="en-US"/>
          </a:p>
        </p:txBody>
      </p:sp>
      <p:sp>
        <p:nvSpPr>
          <p:cNvPr id="5" name="页脚占位符 4">
            <a:extLst>
              <a:ext uri="{FF2B5EF4-FFF2-40B4-BE49-F238E27FC236}">
                <a16:creationId xmlns:a16="http://schemas.microsoft.com/office/drawing/2014/main" id="{AE37E995-2799-4CC4-A0FC-0ABE207EE8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87A7CFA-0BBE-4B61-9CC8-DC4439A607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46133-503F-418F-AA77-2F2258AEB6DF}" type="slidenum">
              <a:rPr lang="zh-CN" altLang="en-US" smtClean="0"/>
              <a:t>‹#›</a:t>
            </a:fld>
            <a:endParaRPr lang="zh-CN" altLang="en-US"/>
          </a:p>
        </p:txBody>
      </p:sp>
    </p:spTree>
    <p:extLst>
      <p:ext uri="{BB962C8B-B14F-4D97-AF65-F5344CB8AC3E}">
        <p14:creationId xmlns:p14="http://schemas.microsoft.com/office/powerpoint/2010/main" val="1938414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335753FA-2130-473E-B1E7-190181DBFE47}"/>
              </a:ext>
            </a:extLst>
          </p:cNvPr>
          <p:cNvSpPr>
            <a:spLocks noGrp="1"/>
          </p:cNvSpPr>
          <p:nvPr>
            <p:ph type="ctrTitle"/>
          </p:nvPr>
        </p:nvSpPr>
        <p:spPr>
          <a:xfrm>
            <a:off x="3414483" y="1973515"/>
            <a:ext cx="5167455" cy="2031055"/>
          </a:xfrm>
        </p:spPr>
        <p:txBody>
          <a:bodyPr>
            <a:normAutofit/>
          </a:bodyPr>
          <a:lstStyle/>
          <a:p>
            <a:r>
              <a:rPr lang="zh-CN" altLang="zh-CN" b="1" kern="1200" dirty="0">
                <a:solidFill>
                  <a:srgbClr val="FFFFFF"/>
                </a:solidFill>
                <a:effectLst/>
                <a:latin typeface="腾讯体" panose="02010600010101010101" pitchFamily="2" charset="-122"/>
                <a:ea typeface="腾讯体" panose="02010600010101010101" pitchFamily="2" charset="-122"/>
                <a:cs typeface="+mj-cs"/>
              </a:rPr>
              <a:t>老年人护理与监控系统</a:t>
            </a:r>
            <a:endParaRPr lang="zh-CN" altLang="en-US" dirty="0">
              <a:solidFill>
                <a:srgbClr val="FFFFFF"/>
              </a:solidFill>
              <a:latin typeface="腾讯体" panose="02010600010101010101" pitchFamily="2" charset="-122"/>
              <a:ea typeface="腾讯体" panose="02010600010101010101" pitchFamily="2" charset="-122"/>
            </a:endParaRPr>
          </a:p>
        </p:txBody>
      </p:sp>
      <p:sp>
        <p:nvSpPr>
          <p:cNvPr id="3" name="副标题 2">
            <a:extLst>
              <a:ext uri="{FF2B5EF4-FFF2-40B4-BE49-F238E27FC236}">
                <a16:creationId xmlns:a16="http://schemas.microsoft.com/office/drawing/2014/main" id="{1406EEA7-1F8D-4436-98AF-3E9739A7037B}"/>
              </a:ext>
            </a:extLst>
          </p:cNvPr>
          <p:cNvSpPr>
            <a:spLocks noGrp="1"/>
          </p:cNvSpPr>
          <p:nvPr>
            <p:ph type="subTitle" idx="1"/>
          </p:nvPr>
        </p:nvSpPr>
        <p:spPr>
          <a:xfrm>
            <a:off x="3043403" y="4408166"/>
            <a:ext cx="6105194" cy="682079"/>
          </a:xfrm>
        </p:spPr>
        <p:txBody>
          <a:bodyPr>
            <a:normAutofit/>
          </a:bodyPr>
          <a:lstStyle/>
          <a:p>
            <a:r>
              <a:rPr lang="zh-CN" altLang="en-US" dirty="0">
                <a:solidFill>
                  <a:srgbClr val="FFFFFF"/>
                </a:solidFill>
              </a:rPr>
              <a:t>蒋卓凌</a:t>
            </a:r>
            <a:r>
              <a:rPr lang="en-US" altLang="zh-CN" dirty="0">
                <a:solidFill>
                  <a:srgbClr val="FFFFFF"/>
                </a:solidFill>
              </a:rPr>
              <a:t>/</a:t>
            </a:r>
            <a:r>
              <a:rPr lang="zh-CN" altLang="en-US" dirty="0">
                <a:solidFill>
                  <a:srgbClr val="FFFFFF"/>
                </a:solidFill>
              </a:rPr>
              <a:t>董星辰</a:t>
            </a:r>
            <a:r>
              <a:rPr lang="en-US" altLang="zh-CN" dirty="0">
                <a:solidFill>
                  <a:srgbClr val="FFFFFF"/>
                </a:solidFill>
              </a:rPr>
              <a:t>/</a:t>
            </a:r>
            <a:r>
              <a:rPr lang="zh-CN" altLang="en-US" dirty="0">
                <a:solidFill>
                  <a:srgbClr val="FFFFFF"/>
                </a:solidFill>
              </a:rPr>
              <a:t>荣雪</a:t>
            </a:r>
          </a:p>
        </p:txBody>
      </p:sp>
    </p:spTree>
    <p:extLst>
      <p:ext uri="{BB962C8B-B14F-4D97-AF65-F5344CB8AC3E}">
        <p14:creationId xmlns:p14="http://schemas.microsoft.com/office/powerpoint/2010/main" val="2606084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D42E9-5C58-4C81-B685-ACD6126254DF}"/>
              </a:ext>
            </a:extLst>
          </p:cNvPr>
          <p:cNvSpPr>
            <a:spLocks noGrp="1"/>
          </p:cNvSpPr>
          <p:nvPr>
            <p:ph type="title"/>
          </p:nvPr>
        </p:nvSpPr>
        <p:spPr>
          <a:xfrm>
            <a:off x="648929" y="629266"/>
            <a:ext cx="3651467" cy="1676603"/>
          </a:xfrm>
        </p:spPr>
        <p:txBody>
          <a:bodyPr vert="horz" lIns="91440" tIns="45720" rIns="91440" bIns="45720" rtlCol="0" anchor="ctr">
            <a:normAutofit fontScale="90000"/>
          </a:bodyPr>
          <a:lstStyle/>
          <a:p>
            <a:pPr lvl="0">
              <a:lnSpc>
                <a:spcPct val="150000"/>
              </a:lnSpc>
            </a:pPr>
            <a:r>
              <a:rPr lang="zh-CN" altLang="en-US" b="1" dirty="0">
                <a:solidFill>
                  <a:schemeClr val="bg1"/>
                </a:solidFill>
                <a:effectLst/>
                <a:latin typeface="腾讯体" panose="02010600010101010101" pitchFamily="2" charset="-122"/>
                <a:ea typeface="腾讯体" panose="02010600010101010101" pitchFamily="2" charset="-122"/>
              </a:rPr>
              <a:t>被监护人端的混合现实设备</a:t>
            </a:r>
            <a:endParaRPr lang="en-US" altLang="zh-CN" dirty="0">
              <a:solidFill>
                <a:schemeClr val="bg1"/>
              </a:solidFill>
              <a:latin typeface="腾讯体" panose="02010600010101010101" pitchFamily="2" charset="-122"/>
              <a:ea typeface="腾讯体" panose="02010600010101010101" pitchFamily="2" charset="-122"/>
            </a:endParaRPr>
          </a:p>
        </p:txBody>
      </p:sp>
      <p:sp>
        <p:nvSpPr>
          <p:cNvPr id="3" name="内容占位符 2">
            <a:extLst>
              <a:ext uri="{FF2B5EF4-FFF2-40B4-BE49-F238E27FC236}">
                <a16:creationId xmlns:a16="http://schemas.microsoft.com/office/drawing/2014/main" id="{314ACB44-ECF0-4D0A-862B-F1AB99BD5F09}"/>
              </a:ext>
            </a:extLst>
          </p:cNvPr>
          <p:cNvSpPr>
            <a:spLocks noGrp="1"/>
          </p:cNvSpPr>
          <p:nvPr>
            <p:ph sz="half" idx="1"/>
          </p:nvPr>
        </p:nvSpPr>
        <p:spPr>
          <a:xfrm>
            <a:off x="648931" y="2438400"/>
            <a:ext cx="3651466" cy="3785419"/>
          </a:xfrm>
        </p:spPr>
        <p:txBody>
          <a:bodyPr vert="horz" lIns="91440" tIns="45720" rIns="91440" bIns="45720" rtlCol="0">
            <a:normAutofit/>
          </a:bodyPr>
          <a:lstStyle/>
          <a:p>
            <a:pPr lvl="0">
              <a:lnSpc>
                <a:spcPct val="150000"/>
              </a:lnSpc>
            </a:pPr>
            <a:r>
              <a:rPr lang="zh-CN" altLang="en-US" sz="3200" dirty="0">
                <a:solidFill>
                  <a:schemeClr val="bg1"/>
                </a:solidFill>
                <a:effectLst/>
                <a:latin typeface="腾讯体" panose="02010600010101010101" pitchFamily="2" charset="-122"/>
                <a:ea typeface="腾讯体" panose="02010600010101010101" pitchFamily="2" charset="-122"/>
              </a:rPr>
              <a:t>混合现实通话</a:t>
            </a:r>
          </a:p>
          <a:p>
            <a:pPr lvl="0">
              <a:lnSpc>
                <a:spcPct val="150000"/>
              </a:lnSpc>
            </a:pPr>
            <a:r>
              <a:rPr lang="zh-CN" altLang="en-US" sz="3200" dirty="0">
                <a:solidFill>
                  <a:schemeClr val="bg1"/>
                </a:solidFill>
                <a:effectLst/>
                <a:latin typeface="腾讯体" panose="02010600010101010101" pitchFamily="2" charset="-122"/>
                <a:ea typeface="腾讯体" panose="02010600010101010101" pitchFamily="2" charset="-122"/>
              </a:rPr>
              <a:t>简易娱乐</a:t>
            </a:r>
          </a:p>
          <a:p>
            <a:pPr lvl="0">
              <a:lnSpc>
                <a:spcPct val="150000"/>
              </a:lnSpc>
            </a:pPr>
            <a:r>
              <a:rPr lang="zh-CN" altLang="en-US" sz="3200" dirty="0">
                <a:solidFill>
                  <a:schemeClr val="bg1"/>
                </a:solidFill>
                <a:effectLst/>
                <a:latin typeface="腾讯体" panose="02010600010101010101" pitchFamily="2" charset="-122"/>
                <a:ea typeface="腾讯体" panose="02010600010101010101" pitchFamily="2" charset="-122"/>
              </a:rPr>
              <a:t>风险预警与提醒</a:t>
            </a:r>
          </a:p>
        </p:txBody>
      </p:sp>
      <p:pic>
        <p:nvPicPr>
          <p:cNvPr id="6" name="内容占位符 5">
            <a:extLst>
              <a:ext uri="{FF2B5EF4-FFF2-40B4-BE49-F238E27FC236}">
                <a16:creationId xmlns:a16="http://schemas.microsoft.com/office/drawing/2014/main" id="{758D9586-D326-4D77-B5D1-F8ABC79CFD72}"/>
              </a:ext>
            </a:extLst>
          </p:cNvPr>
          <p:cNvPicPr>
            <a:picLocks noGrp="1"/>
          </p:cNvPicPr>
          <p:nvPr>
            <p:ph sz="half" idx="2"/>
          </p:nvPr>
        </p:nvPicPr>
        <p:blipFill rotWithShape="1">
          <a:blip r:embed="rId2">
            <a:extLst>
              <a:ext uri="{28A0092B-C50C-407E-A947-70E740481C1C}">
                <a14:useLocalDpi xmlns:a14="http://schemas.microsoft.com/office/drawing/2010/main" val="0"/>
              </a:ext>
            </a:extLst>
          </a:blip>
          <a:srcRect l="242" r="37808"/>
          <a:stretch/>
        </p:blipFill>
        <p:spPr bwMode="auto">
          <a:xfrm>
            <a:off x="4639056" y="10"/>
            <a:ext cx="7552944" cy="6857990"/>
          </a:xfrm>
          <a:prstGeom prst="rect">
            <a:avLst/>
          </a:prstGeom>
          <a:noFill/>
          <a:effectLst/>
        </p:spPr>
      </p:pic>
    </p:spTree>
    <p:extLst>
      <p:ext uri="{BB962C8B-B14F-4D97-AF65-F5344CB8AC3E}">
        <p14:creationId xmlns:p14="http://schemas.microsoft.com/office/powerpoint/2010/main" val="2667054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内容占位符 9" descr="图片包含 室内, 人员, 男士&#10;&#10;描述已自动生成">
            <a:extLst>
              <a:ext uri="{FF2B5EF4-FFF2-40B4-BE49-F238E27FC236}">
                <a16:creationId xmlns:a16="http://schemas.microsoft.com/office/drawing/2014/main" id="{C07FB476-7C76-426C-8F4F-D59F9319F37E}"/>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15730"/>
          <a:stretch/>
        </p:blipFill>
        <p:spPr>
          <a:xfrm>
            <a:off x="20" y="10"/>
            <a:ext cx="12191980" cy="6857990"/>
          </a:xfrm>
          <a:prstGeom prst="rect">
            <a:avLst/>
          </a:prstGeom>
        </p:spPr>
      </p:pic>
      <p:sp>
        <p:nvSpPr>
          <p:cNvPr id="15"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标题 1">
            <a:extLst>
              <a:ext uri="{FF2B5EF4-FFF2-40B4-BE49-F238E27FC236}">
                <a16:creationId xmlns:a16="http://schemas.microsoft.com/office/drawing/2014/main" id="{26BD42E9-5C58-4C81-B685-ACD6126254DF}"/>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lvl="0" algn="ctr"/>
            <a:r>
              <a:rPr lang="zh-CN" altLang="en-US" sz="4800" b="1" dirty="0">
                <a:effectLst/>
                <a:latin typeface="腾讯体" panose="02010600010101010101" pitchFamily="2" charset="-122"/>
                <a:ea typeface="腾讯体" panose="02010600010101010101" pitchFamily="2" charset="-122"/>
              </a:rPr>
              <a:t>娱乐功能</a:t>
            </a:r>
            <a:br>
              <a:rPr lang="en-US" altLang="zh-CN" sz="4000" b="1" dirty="0">
                <a:effectLst/>
                <a:latin typeface="腾讯体" panose="02010600010101010101" pitchFamily="2" charset="-122"/>
                <a:ea typeface="腾讯体" panose="02010600010101010101" pitchFamily="2" charset="-122"/>
              </a:rPr>
            </a:br>
            <a:r>
              <a:rPr lang="zh-CN" altLang="en-US" sz="3200" dirty="0">
                <a:effectLst/>
                <a:latin typeface="腾讯体" panose="02010600010101010101" pitchFamily="2" charset="-122"/>
                <a:ea typeface="腾讯体" panose="02010600010101010101" pitchFamily="2" charset="-122"/>
              </a:rPr>
              <a:t>学习成本低的游戏</a:t>
            </a:r>
            <a:endParaRPr lang="en-US" altLang="zh-CN" sz="4000" dirty="0">
              <a:latin typeface="腾讯体" panose="02010600010101010101" pitchFamily="2" charset="-122"/>
              <a:ea typeface="腾讯体" panose="02010600010101010101" pitchFamily="2" charset="-122"/>
            </a:endParaRPr>
          </a:p>
        </p:txBody>
      </p:sp>
      <p:cxnSp>
        <p:nvCxnSpPr>
          <p:cNvPr id="17" name="Straight Connector 16">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906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F80657C0-912C-449F-9469-4548CFDE96CA}"/>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marL="0" lvl="0" indent="0" algn="ctr">
              <a:lnSpc>
                <a:spcPct val="150000"/>
              </a:lnSpc>
            </a:pPr>
            <a:r>
              <a:rPr lang="zh-CN" altLang="en-US" b="1" kern="1200" dirty="0">
                <a:solidFill>
                  <a:srgbClr val="FFFFFF"/>
                </a:solidFill>
                <a:effectLst/>
                <a:latin typeface="腾讯体" panose="02010600010101010101" pitchFamily="2" charset="-122"/>
                <a:ea typeface="腾讯体" panose="02010600010101010101" pitchFamily="2" charset="-122"/>
                <a:cs typeface="+mj-cs"/>
              </a:rPr>
              <a:t>核心优势</a:t>
            </a:r>
            <a:endParaRPr lang="en-US" altLang="zh-CN" kern="1200" dirty="0">
              <a:solidFill>
                <a:srgbClr val="FFFFFF"/>
              </a:solidFill>
              <a:latin typeface="腾讯体" panose="02010600010101010101" pitchFamily="2" charset="-122"/>
              <a:ea typeface="腾讯体" panose="02010600010101010101" pitchFamily="2" charset="-122"/>
              <a:cs typeface="+mj-cs"/>
            </a:endParaRPr>
          </a:p>
        </p:txBody>
      </p:sp>
      <p:sp>
        <p:nvSpPr>
          <p:cNvPr id="4" name="文本占位符 3">
            <a:extLst>
              <a:ext uri="{FF2B5EF4-FFF2-40B4-BE49-F238E27FC236}">
                <a16:creationId xmlns:a16="http://schemas.microsoft.com/office/drawing/2014/main" id="{94AC8745-3D8D-4302-91C7-FE8F0ED0EA12}"/>
              </a:ext>
            </a:extLst>
          </p:cNvPr>
          <p:cNvSpPr>
            <a:spLocks noGrp="1"/>
          </p:cNvSpPr>
          <p:nvPr>
            <p:ph type="body" idx="1"/>
          </p:nvPr>
        </p:nvSpPr>
        <p:spPr>
          <a:xfrm>
            <a:off x="3045368" y="4074718"/>
            <a:ext cx="6105194" cy="682079"/>
          </a:xfrm>
        </p:spPr>
        <p:txBody>
          <a:bodyPr vert="horz" lIns="91440" tIns="45720" rIns="91440" bIns="45720" rtlCol="0">
            <a:normAutofit/>
          </a:bodyPr>
          <a:lstStyle/>
          <a:p>
            <a:pPr algn="ctr"/>
            <a:endParaRPr lang="en-US" altLang="zh-CN" sz="2400" kern="1200">
              <a:solidFill>
                <a:srgbClr val="FFFFFF"/>
              </a:solidFill>
              <a:latin typeface="+mn-lt"/>
              <a:ea typeface="+mn-ea"/>
              <a:cs typeface="+mn-cs"/>
            </a:endParaRPr>
          </a:p>
        </p:txBody>
      </p:sp>
    </p:spTree>
    <p:extLst>
      <p:ext uri="{BB962C8B-B14F-4D97-AF65-F5344CB8AC3E}">
        <p14:creationId xmlns:p14="http://schemas.microsoft.com/office/powerpoint/2010/main" val="1250604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D7578-1E54-4FAC-8957-DBCF7EEEC1A2}"/>
              </a:ext>
            </a:extLst>
          </p:cNvPr>
          <p:cNvSpPr>
            <a:spLocks noGrp="1"/>
          </p:cNvSpPr>
          <p:nvPr>
            <p:ph type="title"/>
          </p:nvPr>
        </p:nvSpPr>
        <p:spPr/>
        <p:txBody>
          <a:bodyPr/>
          <a:lstStyle/>
          <a:p>
            <a:pPr lvl="0">
              <a:lnSpc>
                <a:spcPct val="150000"/>
              </a:lnSpc>
            </a:pPr>
            <a:r>
              <a:rPr lang="zh-CN" altLang="zh-CN" sz="6000" kern="1200" dirty="0">
                <a:solidFill>
                  <a:schemeClr val="bg1"/>
                </a:solidFill>
                <a:effectLst/>
                <a:latin typeface="腾讯体" panose="02010600010101010101" pitchFamily="2" charset="-122"/>
                <a:ea typeface="腾讯体" panose="02010600010101010101" pitchFamily="2" charset="-122"/>
                <a:cs typeface="+mj-cs"/>
              </a:rPr>
              <a:t>成熟可靠的算法和技术设备</a:t>
            </a:r>
            <a:endParaRPr lang="zh-CN" altLang="en-US" dirty="0">
              <a:solidFill>
                <a:schemeClr val="bg1"/>
              </a:solidFill>
              <a:latin typeface="腾讯体" panose="02010600010101010101" pitchFamily="2" charset="-122"/>
              <a:ea typeface="腾讯体" panose="02010600010101010101" pitchFamily="2" charset="-122"/>
            </a:endParaRPr>
          </a:p>
        </p:txBody>
      </p:sp>
      <p:sp>
        <p:nvSpPr>
          <p:cNvPr id="3" name="内容占位符 2">
            <a:extLst>
              <a:ext uri="{FF2B5EF4-FFF2-40B4-BE49-F238E27FC236}">
                <a16:creationId xmlns:a16="http://schemas.microsoft.com/office/drawing/2014/main" id="{057864A8-1D6F-47FC-9A5C-81D673AFA15F}"/>
              </a:ext>
            </a:extLst>
          </p:cNvPr>
          <p:cNvSpPr>
            <a:spLocks noGrp="1"/>
          </p:cNvSpPr>
          <p:nvPr>
            <p:ph sz="half" idx="1"/>
          </p:nvPr>
        </p:nvSpPr>
        <p:spPr/>
        <p:txBody>
          <a:bodyPr>
            <a:normAutofit fontScale="40000" lnSpcReduction="20000"/>
          </a:bodyPr>
          <a:lstStyle/>
          <a:p>
            <a:pPr lvl="0">
              <a:lnSpc>
                <a:spcPct val="170000"/>
              </a:lnSpc>
            </a:pPr>
            <a:r>
              <a:rPr lang="zh-CN" altLang="zh-CN" sz="6000" kern="1200" dirty="0">
                <a:solidFill>
                  <a:schemeClr val="bg1"/>
                </a:solidFill>
                <a:effectLst/>
                <a:latin typeface="腾讯体" panose="02010600010101010101" pitchFamily="2" charset="-122"/>
                <a:ea typeface="腾讯体" panose="02010600010101010101" pitchFamily="2" charset="-122"/>
                <a:cs typeface="+mj-cs"/>
              </a:rPr>
              <a:t>配合云平台与边缘计算，结合智能认知服务，实现全面监控的同时，解决了隐私的担忧，将物联网、云计算和人工智能整合，有效规避了单一技术的缺陷，同时基于</a:t>
            </a:r>
            <a:r>
              <a:rPr lang="en-US" altLang="zh-CN" sz="6000" kern="1200" dirty="0">
                <a:solidFill>
                  <a:schemeClr val="bg1"/>
                </a:solidFill>
                <a:effectLst/>
                <a:latin typeface="腾讯体" panose="02010600010101010101" pitchFamily="2" charset="-122"/>
                <a:ea typeface="腾讯体" panose="02010600010101010101" pitchFamily="2" charset="-122"/>
                <a:cs typeface="+mj-cs"/>
              </a:rPr>
              <a:t>Azure</a:t>
            </a:r>
            <a:r>
              <a:rPr lang="zh-CN" altLang="zh-CN" sz="6000" kern="1200" dirty="0">
                <a:solidFill>
                  <a:schemeClr val="bg1"/>
                </a:solidFill>
                <a:effectLst/>
                <a:latin typeface="腾讯体" panose="02010600010101010101" pitchFamily="2" charset="-122"/>
                <a:ea typeface="腾讯体" panose="02010600010101010101" pitchFamily="2" charset="-122"/>
                <a:cs typeface="+mj-cs"/>
              </a:rPr>
              <a:t>带来的成熟的云服务体系可以带来更加可靠的稳定性保障。</a:t>
            </a:r>
          </a:p>
        </p:txBody>
      </p:sp>
      <p:pic>
        <p:nvPicPr>
          <p:cNvPr id="5" name="内容占位符 4">
            <a:extLst>
              <a:ext uri="{FF2B5EF4-FFF2-40B4-BE49-F238E27FC236}">
                <a16:creationId xmlns:a16="http://schemas.microsoft.com/office/drawing/2014/main" id="{DD2099C1-DC4D-4D66-A841-A9A3EDDD2C76}"/>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551680"/>
            <a:ext cx="5181600" cy="2899228"/>
          </a:xfrm>
          <a:prstGeom prst="rect">
            <a:avLst/>
          </a:prstGeom>
          <a:noFill/>
          <a:ln>
            <a:noFill/>
          </a:ln>
        </p:spPr>
      </p:pic>
    </p:spTree>
    <p:extLst>
      <p:ext uri="{BB962C8B-B14F-4D97-AF65-F5344CB8AC3E}">
        <p14:creationId xmlns:p14="http://schemas.microsoft.com/office/powerpoint/2010/main" val="2901268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8BCA57D3-8E8E-4D52-A03E-DD809CA198C9}"/>
              </a:ext>
            </a:extLst>
          </p:cNvPr>
          <p:cNvSpPr>
            <a:spLocks noGrp="1"/>
          </p:cNvSpPr>
          <p:nvPr>
            <p:ph type="title"/>
          </p:nvPr>
        </p:nvSpPr>
        <p:spPr>
          <a:xfrm>
            <a:off x="6090574" y="180205"/>
            <a:ext cx="4977976" cy="1454051"/>
          </a:xfrm>
        </p:spPr>
        <p:txBody>
          <a:bodyPr vert="horz" lIns="91440" tIns="45720" rIns="91440" bIns="45720" rtlCol="0" anchor="ctr">
            <a:normAutofit/>
          </a:bodyPr>
          <a:lstStyle/>
          <a:p>
            <a:pPr lvl="0">
              <a:lnSpc>
                <a:spcPct val="150000"/>
              </a:lnSpc>
            </a:pPr>
            <a:r>
              <a:rPr lang="zh-CN" altLang="en-US" dirty="0">
                <a:solidFill>
                  <a:srgbClr val="000000"/>
                </a:solidFill>
                <a:effectLst/>
                <a:latin typeface="腾讯体" panose="02010600010101010101" pitchFamily="2" charset="-122"/>
                <a:ea typeface="腾讯体" panose="02010600010101010101" pitchFamily="2" charset="-122"/>
              </a:rPr>
              <a:t>显著的社会意义</a:t>
            </a:r>
            <a:endParaRPr lang="en-US" altLang="zh-CN" dirty="0">
              <a:solidFill>
                <a:srgbClr val="000000"/>
              </a:solidFill>
              <a:latin typeface="腾讯体" panose="02010600010101010101" pitchFamily="2" charset="-122"/>
              <a:ea typeface="腾讯体" panose="02010600010101010101" pitchFamily="2" charset="-122"/>
            </a:endParaRPr>
          </a:p>
        </p:txBody>
      </p:sp>
      <p:sp>
        <p:nvSpPr>
          <p:cNvPr id="14"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内容占位符 4">
            <a:extLst>
              <a:ext uri="{FF2B5EF4-FFF2-40B4-BE49-F238E27FC236}">
                <a16:creationId xmlns:a16="http://schemas.microsoft.com/office/drawing/2014/main" id="{7310FA6D-9F44-4290-A9F8-A52709A134BA}"/>
              </a:ext>
            </a:extLst>
          </p:cNvPr>
          <p:cNvPicPr>
            <a:picLocks noGrp="1"/>
          </p:cNvPicPr>
          <p:nvPr>
            <p:ph sz="half" idx="2"/>
          </p:nvPr>
        </p:nvPicPr>
        <p:blipFill rotWithShape="1">
          <a:blip r:embed="rId3">
            <a:alphaModFix/>
            <a:extLst>
              <a:ext uri="{28A0092B-C50C-407E-A947-70E740481C1C}">
                <a14:useLocalDpi xmlns:a14="http://schemas.microsoft.com/office/drawing/2010/main" val="0"/>
              </a:ext>
            </a:extLst>
          </a:blip>
          <a:srcRect l="21447" r="17884"/>
          <a:stretch/>
        </p:blipFill>
        <p:spPr bwMode="auto">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p:spPr>
      </p:pic>
      <p:sp>
        <p:nvSpPr>
          <p:cNvPr id="3" name="内容占位符 2">
            <a:extLst>
              <a:ext uri="{FF2B5EF4-FFF2-40B4-BE49-F238E27FC236}">
                <a16:creationId xmlns:a16="http://schemas.microsoft.com/office/drawing/2014/main" id="{3FF29C03-4D13-4D95-898E-FDED9DE87620}"/>
              </a:ext>
            </a:extLst>
          </p:cNvPr>
          <p:cNvSpPr>
            <a:spLocks noGrp="1"/>
          </p:cNvSpPr>
          <p:nvPr>
            <p:ph sz="half" idx="1"/>
          </p:nvPr>
        </p:nvSpPr>
        <p:spPr>
          <a:xfrm>
            <a:off x="6090574" y="1814461"/>
            <a:ext cx="5844334" cy="4359392"/>
          </a:xfrm>
        </p:spPr>
        <p:txBody>
          <a:bodyPr vert="horz" lIns="91440" tIns="45720" rIns="91440" bIns="45720" rtlCol="0" anchor="ctr">
            <a:normAutofit/>
          </a:bodyPr>
          <a:lstStyle/>
          <a:p>
            <a:pPr lvl="0">
              <a:lnSpc>
                <a:spcPct val="150000"/>
              </a:lnSpc>
            </a:pPr>
            <a:r>
              <a:rPr lang="zh-CN" altLang="en-US" sz="1700" dirty="0">
                <a:solidFill>
                  <a:srgbClr val="000000"/>
                </a:solidFill>
                <a:effectLst/>
                <a:latin typeface="腾讯体" panose="02010600010101010101" pitchFamily="2" charset="-122"/>
                <a:ea typeface="腾讯体" panose="02010600010101010101" pitchFamily="2" charset="-122"/>
              </a:rPr>
              <a:t>对老人而言</a:t>
            </a:r>
            <a:r>
              <a:rPr lang="en-US" altLang="zh-CN" sz="1700" dirty="0">
                <a:solidFill>
                  <a:srgbClr val="000000"/>
                </a:solidFill>
                <a:effectLst/>
                <a:latin typeface="腾讯体" panose="02010600010101010101" pitchFamily="2" charset="-122"/>
                <a:ea typeface="腾讯体" panose="02010600010101010101" pitchFamily="2" charset="-122"/>
              </a:rPr>
              <a:t>:</a:t>
            </a:r>
            <a:r>
              <a:rPr lang="zh-CN" altLang="en-US" sz="1700" dirty="0">
                <a:solidFill>
                  <a:srgbClr val="000000"/>
                </a:solidFill>
                <a:effectLst/>
                <a:latin typeface="腾讯体" panose="02010600010101010101" pitchFamily="2" charset="-122"/>
                <a:ea typeface="腾讯体" panose="02010600010101010101" pitchFamily="2" charset="-122"/>
              </a:rPr>
              <a:t>可以提升老年人的生活质量，使其的老年生活更加有保障，丰富的游戏系统可以为待在家中的老人带来生活乐趣。同时减少突发疾病所带来的无法及时医治的问题，在医院，老人与子女间建起沟通的桥梁。</a:t>
            </a:r>
          </a:p>
          <a:p>
            <a:pPr lvl="0">
              <a:lnSpc>
                <a:spcPct val="150000"/>
              </a:lnSpc>
            </a:pPr>
            <a:r>
              <a:rPr lang="zh-CN" altLang="en-US" sz="1700" dirty="0">
                <a:solidFill>
                  <a:srgbClr val="000000"/>
                </a:solidFill>
                <a:effectLst/>
                <a:latin typeface="腾讯体" panose="02010600010101010101" pitchFamily="2" charset="-122"/>
                <a:ea typeface="腾讯体" panose="02010600010101010101" pitchFamily="2" charset="-122"/>
              </a:rPr>
              <a:t>对子女而言</a:t>
            </a:r>
            <a:r>
              <a:rPr lang="en-US" altLang="zh-CN" sz="1700" dirty="0">
                <a:solidFill>
                  <a:srgbClr val="000000"/>
                </a:solidFill>
                <a:effectLst/>
                <a:latin typeface="腾讯体" panose="02010600010101010101" pitchFamily="2" charset="-122"/>
                <a:ea typeface="腾讯体" panose="02010600010101010101" pitchFamily="2" charset="-122"/>
              </a:rPr>
              <a:t>:</a:t>
            </a:r>
            <a:r>
              <a:rPr lang="zh-CN" altLang="en-US" sz="1700" dirty="0">
                <a:solidFill>
                  <a:srgbClr val="000000"/>
                </a:solidFill>
                <a:effectLst/>
                <a:latin typeface="腾讯体" panose="02010600010101010101" pitchFamily="2" charset="-122"/>
                <a:ea typeface="腾讯体" panose="02010600010101010101" pitchFamily="2" charset="-122"/>
              </a:rPr>
              <a:t>我们的系统的出现，不仅增加了子女与老人间的沟通与交流，同时也一定程度上解决了对老人的赡养护理问题。</a:t>
            </a:r>
          </a:p>
          <a:p>
            <a:pPr lvl="0">
              <a:lnSpc>
                <a:spcPct val="150000"/>
              </a:lnSpc>
            </a:pPr>
            <a:r>
              <a:rPr lang="zh-CN" altLang="en-US" sz="1700" dirty="0">
                <a:solidFill>
                  <a:srgbClr val="000000"/>
                </a:solidFill>
                <a:effectLst/>
                <a:latin typeface="腾讯体" panose="02010600010101010101" pitchFamily="2" charset="-122"/>
                <a:ea typeface="腾讯体" panose="02010600010101010101" pitchFamily="2" charset="-122"/>
              </a:rPr>
              <a:t>对医院和护理中心而言</a:t>
            </a:r>
            <a:r>
              <a:rPr lang="en-US" altLang="zh-CN" sz="1700" dirty="0">
                <a:solidFill>
                  <a:srgbClr val="000000"/>
                </a:solidFill>
                <a:effectLst/>
                <a:latin typeface="腾讯体" panose="02010600010101010101" pitchFamily="2" charset="-122"/>
                <a:ea typeface="腾讯体" panose="02010600010101010101" pitchFamily="2" charset="-122"/>
              </a:rPr>
              <a:t>:</a:t>
            </a:r>
            <a:r>
              <a:rPr lang="zh-CN" altLang="en-US" sz="1700" dirty="0">
                <a:solidFill>
                  <a:srgbClr val="000000"/>
                </a:solidFill>
                <a:effectLst/>
                <a:latin typeface="腾讯体" panose="02010600010101010101" pitchFamily="2" charset="-122"/>
                <a:ea typeface="腾讯体" panose="02010600010101010101" pitchFamily="2" charset="-122"/>
              </a:rPr>
              <a:t>本系统的启用可以便于医院医疗责任的归属，远距离的沟通交流与实时推送也使医生的医疗诊断更加方便快捷，降低了医疗负担。</a:t>
            </a:r>
          </a:p>
          <a:p>
            <a:pPr>
              <a:lnSpc>
                <a:spcPct val="150000"/>
              </a:lnSpc>
            </a:pPr>
            <a:endParaRPr lang="en-US" altLang="zh-CN" sz="1700" dirty="0">
              <a:solidFill>
                <a:srgbClr val="000000"/>
              </a:solidFill>
              <a:latin typeface="腾讯体" panose="02010600010101010101" pitchFamily="2" charset="-122"/>
              <a:ea typeface="腾讯体" panose="02010600010101010101" pitchFamily="2" charset="-122"/>
            </a:endParaRPr>
          </a:p>
        </p:txBody>
      </p:sp>
    </p:spTree>
    <p:extLst>
      <p:ext uri="{BB962C8B-B14F-4D97-AF65-F5344CB8AC3E}">
        <p14:creationId xmlns:p14="http://schemas.microsoft.com/office/powerpoint/2010/main" val="378848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564123B8-6E33-4E3A-91B1-F69F738CEDD5}"/>
              </a:ext>
            </a:extLst>
          </p:cNvPr>
          <p:cNvSpPr>
            <a:spLocks noGrp="1"/>
          </p:cNvSpPr>
          <p:nvPr>
            <p:ph type="ctrTitle"/>
          </p:nvPr>
        </p:nvSpPr>
        <p:spPr>
          <a:xfrm>
            <a:off x="3045368" y="2043663"/>
            <a:ext cx="6105194" cy="2031055"/>
          </a:xfrm>
        </p:spPr>
        <p:txBody>
          <a:bodyPr>
            <a:normAutofit/>
          </a:bodyPr>
          <a:lstStyle/>
          <a:p>
            <a:r>
              <a:rPr lang="zh-CN" altLang="en-US" b="1">
                <a:solidFill>
                  <a:srgbClr val="FFFFFF"/>
                </a:solidFill>
                <a:latin typeface="腾讯体" panose="02010600010101010101" pitchFamily="2" charset="-122"/>
                <a:ea typeface="腾讯体" panose="02010600010101010101" pitchFamily="2" charset="-122"/>
              </a:rPr>
              <a:t>谢谢大家</a:t>
            </a:r>
          </a:p>
        </p:txBody>
      </p:sp>
      <p:sp>
        <p:nvSpPr>
          <p:cNvPr id="3" name="副标题 2">
            <a:extLst>
              <a:ext uri="{FF2B5EF4-FFF2-40B4-BE49-F238E27FC236}">
                <a16:creationId xmlns:a16="http://schemas.microsoft.com/office/drawing/2014/main" id="{D63A5AE8-A2DC-4C07-9576-FB9394A1EB19}"/>
              </a:ext>
            </a:extLst>
          </p:cNvPr>
          <p:cNvSpPr>
            <a:spLocks noGrp="1"/>
          </p:cNvSpPr>
          <p:nvPr>
            <p:ph type="subTitle" idx="1"/>
          </p:nvPr>
        </p:nvSpPr>
        <p:spPr>
          <a:xfrm>
            <a:off x="3045368" y="4074718"/>
            <a:ext cx="6105194" cy="682079"/>
          </a:xfrm>
        </p:spPr>
        <p:txBody>
          <a:bodyPr>
            <a:normAutofit/>
          </a:bodyPr>
          <a:lstStyle/>
          <a:p>
            <a:endParaRPr lang="zh-CN" altLang="en-US">
              <a:solidFill>
                <a:srgbClr val="FFFFFF"/>
              </a:solidFill>
            </a:endParaRPr>
          </a:p>
        </p:txBody>
      </p:sp>
    </p:spTree>
    <p:extLst>
      <p:ext uri="{BB962C8B-B14F-4D97-AF65-F5344CB8AC3E}">
        <p14:creationId xmlns:p14="http://schemas.microsoft.com/office/powerpoint/2010/main" val="174254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87E6ED9F-3BE3-4770-BD41-9814A9DD9FA1}"/>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lnSpc>
                <a:spcPct val="150000"/>
              </a:lnSpc>
            </a:pPr>
            <a:r>
              <a:rPr lang="zh-CN" altLang="en-US" b="1" kern="1200" dirty="0">
                <a:solidFill>
                  <a:srgbClr val="FFFFFF"/>
                </a:solidFill>
                <a:effectLst/>
                <a:latin typeface="腾讯体" panose="02010600010101010101" pitchFamily="2" charset="-122"/>
                <a:ea typeface="腾讯体" panose="02010600010101010101" pitchFamily="2" charset="-122"/>
                <a:cs typeface="+mj-cs"/>
              </a:rPr>
              <a:t>基本构思</a:t>
            </a:r>
            <a:endParaRPr lang="en-US" altLang="zh-CN" kern="1200" dirty="0">
              <a:solidFill>
                <a:srgbClr val="FFFFFF"/>
              </a:solidFill>
              <a:latin typeface="腾讯体" panose="02010600010101010101" pitchFamily="2" charset="-122"/>
              <a:ea typeface="腾讯体" panose="02010600010101010101" pitchFamily="2" charset="-122"/>
              <a:cs typeface="+mj-cs"/>
            </a:endParaRPr>
          </a:p>
        </p:txBody>
      </p:sp>
      <p:sp>
        <p:nvSpPr>
          <p:cNvPr id="4" name="文本占位符 3">
            <a:extLst>
              <a:ext uri="{FF2B5EF4-FFF2-40B4-BE49-F238E27FC236}">
                <a16:creationId xmlns:a16="http://schemas.microsoft.com/office/drawing/2014/main" id="{E12AFC03-5072-4456-BA77-AAABC16B2F3C}"/>
              </a:ext>
            </a:extLst>
          </p:cNvPr>
          <p:cNvSpPr>
            <a:spLocks noGrp="1"/>
          </p:cNvSpPr>
          <p:nvPr>
            <p:ph type="body" idx="1"/>
          </p:nvPr>
        </p:nvSpPr>
        <p:spPr>
          <a:xfrm>
            <a:off x="3045368" y="4074718"/>
            <a:ext cx="6105194" cy="682079"/>
          </a:xfrm>
        </p:spPr>
        <p:txBody>
          <a:bodyPr vert="horz" lIns="91440" tIns="45720" rIns="91440" bIns="45720" rtlCol="0">
            <a:normAutofit/>
          </a:bodyPr>
          <a:lstStyle/>
          <a:p>
            <a:pPr algn="ctr"/>
            <a:endParaRPr lang="en-US" altLang="zh-CN" sz="2400" kern="1200">
              <a:solidFill>
                <a:srgbClr val="FFFFFF"/>
              </a:solidFill>
              <a:latin typeface="+mn-lt"/>
              <a:ea typeface="+mn-ea"/>
              <a:cs typeface="+mn-cs"/>
            </a:endParaRPr>
          </a:p>
        </p:txBody>
      </p:sp>
    </p:spTree>
    <p:extLst>
      <p:ext uri="{BB962C8B-B14F-4D97-AF65-F5344CB8AC3E}">
        <p14:creationId xmlns:p14="http://schemas.microsoft.com/office/powerpoint/2010/main" val="946285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6DC98-EE53-4CFD-B9ED-5970867DE097}"/>
              </a:ext>
            </a:extLst>
          </p:cNvPr>
          <p:cNvSpPr>
            <a:spLocks noGrp="1"/>
          </p:cNvSpPr>
          <p:nvPr>
            <p:ph type="title"/>
          </p:nvPr>
        </p:nvSpPr>
        <p:spPr>
          <a:xfrm>
            <a:off x="381263" y="-180160"/>
            <a:ext cx="5120114" cy="1692794"/>
          </a:xfrm>
        </p:spPr>
        <p:txBody>
          <a:bodyPr vert="horz" lIns="91440" tIns="45720" rIns="91440" bIns="45720" rtlCol="0" anchor="ctr">
            <a:normAutofit/>
          </a:bodyPr>
          <a:lstStyle/>
          <a:p>
            <a:pPr>
              <a:lnSpc>
                <a:spcPct val="150000"/>
              </a:lnSpc>
            </a:pPr>
            <a:r>
              <a:rPr lang="zh-CN" altLang="en-US" b="1" dirty="0">
                <a:solidFill>
                  <a:schemeClr val="bg1"/>
                </a:solidFill>
                <a:effectLst/>
                <a:latin typeface="腾讯体" panose="02010600010101010101" pitchFamily="2" charset="-122"/>
                <a:ea typeface="腾讯体" panose="02010600010101010101" pitchFamily="2" charset="-122"/>
              </a:rPr>
              <a:t>构思来源：</a:t>
            </a:r>
            <a:endParaRPr lang="en-US" altLang="zh-CN" dirty="0">
              <a:solidFill>
                <a:schemeClr val="bg1"/>
              </a:solidFill>
              <a:latin typeface="腾讯体" panose="02010600010101010101" pitchFamily="2" charset="-122"/>
              <a:ea typeface="腾讯体" panose="02010600010101010101" pitchFamily="2" charset="-122"/>
            </a:endParaRPr>
          </a:p>
        </p:txBody>
      </p:sp>
      <p:cxnSp>
        <p:nvCxnSpPr>
          <p:cNvPr id="11" name="Straight Arrow Connector 10">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A2565221-A070-48F1-ACA4-E96F16814942}"/>
              </a:ext>
            </a:extLst>
          </p:cNvPr>
          <p:cNvSpPr>
            <a:spLocks noGrp="1"/>
          </p:cNvSpPr>
          <p:nvPr>
            <p:ph sz="half" idx="1"/>
          </p:nvPr>
        </p:nvSpPr>
        <p:spPr>
          <a:xfrm>
            <a:off x="202316" y="1736521"/>
            <a:ext cx="5971982" cy="4823665"/>
          </a:xfrm>
        </p:spPr>
        <p:txBody>
          <a:bodyPr vert="horz" lIns="91440" tIns="45720" rIns="91440" bIns="45720" rtlCol="0">
            <a:normAutofit fontScale="92500" lnSpcReduction="20000"/>
          </a:bodyPr>
          <a:lstStyle/>
          <a:p>
            <a:pPr lvl="0">
              <a:lnSpc>
                <a:spcPct val="160000"/>
              </a:lnSpc>
            </a:pPr>
            <a:r>
              <a:rPr lang="zh-CN" altLang="en-US" sz="2400" dirty="0">
                <a:solidFill>
                  <a:schemeClr val="bg1"/>
                </a:solidFill>
                <a:effectLst/>
                <a:latin typeface="腾讯体" panose="02010600010101010101" pitchFamily="2" charset="-122"/>
                <a:ea typeface="腾讯体" panose="02010600010101010101" pitchFamily="2" charset="-122"/>
              </a:rPr>
              <a:t>我国老龄化程度日益增加，老年人口比例增加，赡养老人成本增加，且由于子女难以经常陪伴而导致难以时刻确保老人的安全问题和内心的寂寞。但是很难给每一位老人配备管护人员，而长期卧床老人也由于缺乏激励，不愿尝试康复，导致生理功能的退化如肌肉萎缩等问题，时间长了就会导致一系列意外状况的发生。同时，也常常有在病院老人深蹲很久突然站起，由于姿态不当而导致意外，责任难以归咎等问题。</a:t>
            </a:r>
          </a:p>
        </p:txBody>
      </p:sp>
      <p:pic>
        <p:nvPicPr>
          <p:cNvPr id="6" name="内容占位符 5">
            <a:extLst>
              <a:ext uri="{FF2B5EF4-FFF2-40B4-BE49-F238E27FC236}">
                <a16:creationId xmlns:a16="http://schemas.microsoft.com/office/drawing/2014/main" id="{138C4B2E-C2D0-44DC-AEDD-111AF72A78F2}"/>
              </a:ext>
            </a:extLst>
          </p:cNvPr>
          <p:cNvPicPr>
            <a:picLocks noGrp="1"/>
          </p:cNvPicPr>
          <p:nvPr>
            <p:ph sz="half" idx="2"/>
          </p:nvPr>
        </p:nvPicPr>
        <p:blipFill rotWithShape="1">
          <a:blip r:embed="rId2">
            <a:extLst>
              <a:ext uri="{28A0092B-C50C-407E-A947-70E740481C1C}">
                <a14:useLocalDpi xmlns:a14="http://schemas.microsoft.com/office/drawing/2010/main" val="0"/>
              </a:ext>
            </a:extLst>
          </a:blip>
          <a:srcRect l="26013" r="22666" b="-1"/>
          <a:stretch/>
        </p:blipFill>
        <p:spPr bwMode="auto">
          <a:xfrm>
            <a:off x="5878850" y="13"/>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p:spPr>
      </p:pic>
    </p:spTree>
    <p:extLst>
      <p:ext uri="{BB962C8B-B14F-4D97-AF65-F5344CB8AC3E}">
        <p14:creationId xmlns:p14="http://schemas.microsoft.com/office/powerpoint/2010/main" val="1932576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8F7208-0847-41D4-A878-6565BBAD3977}"/>
              </a:ext>
            </a:extLst>
          </p:cNvPr>
          <p:cNvSpPr>
            <a:spLocks noGrp="1"/>
          </p:cNvSpPr>
          <p:nvPr>
            <p:ph type="title"/>
          </p:nvPr>
        </p:nvSpPr>
        <p:spPr>
          <a:xfrm>
            <a:off x="762001" y="803325"/>
            <a:ext cx="5314536" cy="1325563"/>
          </a:xfrm>
        </p:spPr>
        <p:txBody>
          <a:bodyPr vert="horz" lIns="91440" tIns="45720" rIns="91440" bIns="45720" rtlCol="0" anchor="ctr">
            <a:normAutofit/>
          </a:bodyPr>
          <a:lstStyle/>
          <a:p>
            <a:pPr marL="0" lvl="0" indent="0">
              <a:lnSpc>
                <a:spcPct val="150000"/>
              </a:lnSpc>
            </a:pPr>
            <a:r>
              <a:rPr lang="zh-CN" altLang="en-US" b="1" dirty="0">
                <a:effectLst/>
                <a:latin typeface="腾讯体" panose="02010600010101010101" pitchFamily="2" charset="-122"/>
                <a:ea typeface="腾讯体" panose="02010600010101010101" pitchFamily="2" charset="-122"/>
              </a:rPr>
              <a:t>需求：</a:t>
            </a:r>
            <a:endParaRPr lang="en-US" altLang="zh-CN" dirty="0">
              <a:latin typeface="腾讯体" panose="02010600010101010101" pitchFamily="2" charset="-122"/>
              <a:ea typeface="腾讯体" panose="02010600010101010101" pitchFamily="2" charset="-122"/>
            </a:endParaRPr>
          </a:p>
        </p:txBody>
      </p:sp>
      <p:sp>
        <p:nvSpPr>
          <p:cNvPr id="3" name="内容占位符 2">
            <a:extLst>
              <a:ext uri="{FF2B5EF4-FFF2-40B4-BE49-F238E27FC236}">
                <a16:creationId xmlns:a16="http://schemas.microsoft.com/office/drawing/2014/main" id="{9689054E-15DA-4738-997E-0C06D37A5CE6}"/>
              </a:ext>
            </a:extLst>
          </p:cNvPr>
          <p:cNvSpPr>
            <a:spLocks noGrp="1"/>
          </p:cNvSpPr>
          <p:nvPr>
            <p:ph sz="half" idx="1"/>
          </p:nvPr>
        </p:nvSpPr>
        <p:spPr>
          <a:xfrm>
            <a:off x="762000" y="2279018"/>
            <a:ext cx="5314543" cy="3375920"/>
          </a:xfrm>
        </p:spPr>
        <p:txBody>
          <a:bodyPr vert="horz" lIns="91440" tIns="45720" rIns="91440" bIns="45720" rtlCol="0" anchor="t">
            <a:normAutofit fontScale="85000" lnSpcReduction="10000"/>
          </a:bodyPr>
          <a:lstStyle/>
          <a:p>
            <a:pPr lvl="0">
              <a:lnSpc>
                <a:spcPct val="160000"/>
              </a:lnSpc>
            </a:pPr>
            <a:r>
              <a:rPr lang="zh-CN" altLang="en-US" sz="2400" dirty="0">
                <a:effectLst/>
                <a:latin typeface="腾讯体" panose="02010600010101010101" pitchFamily="2" charset="-122"/>
                <a:ea typeface="腾讯体" panose="02010600010101010101" pitchFamily="2" charset="-122"/>
              </a:rPr>
              <a:t>家有独居老人的子女需要一个系统来看管老人，保障老人的安全；同时他们需要一个可以与老人交互的系统，解决老人无人陪伴的孤独；而疗养院、康复医院等机构希望通过安装一套这样的系统，实时监控老人的行动，防止意外发生，同时也能解决上述意外发生时责任不明确的问题，提高便利性；</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内容占位符 4">
            <a:extLst>
              <a:ext uri="{FF2B5EF4-FFF2-40B4-BE49-F238E27FC236}">
                <a16:creationId xmlns:a16="http://schemas.microsoft.com/office/drawing/2014/main" id="{1ED835A1-9785-42EA-A349-BF86DF34CF36}"/>
              </a:ext>
            </a:extLst>
          </p:cNvPr>
          <p:cNvPicPr>
            <a:picLocks noGrp="1"/>
          </p:cNvPicPr>
          <p:nvPr>
            <p:ph sz="half" idx="2"/>
          </p:nvPr>
        </p:nvPicPr>
        <p:blipFill rotWithShape="1">
          <a:blip r:embed="rId2">
            <a:extLst>
              <a:ext uri="{28A0092B-C50C-407E-A947-70E740481C1C}">
                <a14:useLocalDpi xmlns:a14="http://schemas.microsoft.com/office/drawing/2010/main" val="0"/>
              </a:ext>
            </a:extLst>
          </a:blip>
          <a:srcRect l="12051" r="6151" b="-1"/>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p:spPr>
      </p:pic>
    </p:spTree>
    <p:extLst>
      <p:ext uri="{BB962C8B-B14F-4D97-AF65-F5344CB8AC3E}">
        <p14:creationId xmlns:p14="http://schemas.microsoft.com/office/powerpoint/2010/main" val="67925340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CC192B7-1C21-4B38-AC5E-22BD6B163F3A}"/>
              </a:ext>
            </a:extLst>
          </p:cNvPr>
          <p:cNvPicPr>
            <a:picLocks noGrp="1"/>
          </p:cNvPicPr>
          <p:nvPr>
            <p:ph sz="half" idx="2"/>
          </p:nvPr>
        </p:nvPicPr>
        <p:blipFill rotWithShape="1">
          <a:blip r:embed="rId2" cstate="print">
            <a:extLst>
              <a:ext uri="{28A0092B-C50C-407E-A947-70E740481C1C}">
                <a14:useLocalDpi xmlns:a14="http://schemas.microsoft.com/office/drawing/2010/main" val="0"/>
              </a:ext>
            </a:extLst>
          </a:blip>
          <a:srcRect l="2560" r="21884" b="9091"/>
          <a:stretch/>
        </p:blipFill>
        <p:spPr bwMode="auto">
          <a:xfrm>
            <a:off x="20" y="10"/>
            <a:ext cx="12191980" cy="6857990"/>
          </a:xfrm>
          <a:prstGeom prst="rect">
            <a:avLst/>
          </a:prstGeom>
          <a:noFill/>
        </p:spPr>
      </p:pic>
      <p:sp>
        <p:nvSpPr>
          <p:cNvPr id="10" name="Freeform: Shape 9">
            <a:extLst>
              <a:ext uri="{FF2B5EF4-FFF2-40B4-BE49-F238E27FC236}">
                <a16:creationId xmlns:a16="http://schemas.microsoft.com/office/drawing/2014/main" id="{E862BE82-D00D-42C1-BF16-93AA37870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6D92C2D-1D3D-4974-918C-06579FB35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9F9EA471-088D-41EC-AAF9-F2FA60D608EF}"/>
              </a:ext>
            </a:extLst>
          </p:cNvPr>
          <p:cNvSpPr>
            <a:spLocks noGrp="1"/>
          </p:cNvSpPr>
          <p:nvPr>
            <p:ph type="title"/>
          </p:nvPr>
        </p:nvSpPr>
        <p:spPr>
          <a:xfrm>
            <a:off x="750242" y="632990"/>
            <a:ext cx="4062643" cy="1043409"/>
          </a:xfrm>
        </p:spPr>
        <p:txBody>
          <a:bodyPr vert="horz" lIns="91440" tIns="45720" rIns="91440" bIns="45720" rtlCol="0" anchor="ctr">
            <a:normAutofit/>
          </a:bodyPr>
          <a:lstStyle/>
          <a:p>
            <a:pPr lvl="0">
              <a:lnSpc>
                <a:spcPct val="150000"/>
              </a:lnSpc>
            </a:pPr>
            <a:r>
              <a:rPr lang="zh-CN" altLang="en-US" sz="3600" b="1" dirty="0">
                <a:effectLst/>
                <a:latin typeface="腾讯体" panose="02010600010101010101" pitchFamily="2" charset="-122"/>
                <a:ea typeface="腾讯体" panose="02010600010101010101" pitchFamily="2" charset="-122"/>
              </a:rPr>
              <a:t>解决方案：</a:t>
            </a:r>
            <a:endParaRPr lang="en-US" altLang="zh-CN" sz="3600" dirty="0">
              <a:latin typeface="腾讯体" panose="02010600010101010101" pitchFamily="2" charset="-122"/>
              <a:ea typeface="腾讯体" panose="02010600010101010101" pitchFamily="2" charset="-122"/>
            </a:endParaRPr>
          </a:p>
        </p:txBody>
      </p:sp>
      <p:sp>
        <p:nvSpPr>
          <p:cNvPr id="3" name="内容占位符 2">
            <a:extLst>
              <a:ext uri="{FF2B5EF4-FFF2-40B4-BE49-F238E27FC236}">
                <a16:creationId xmlns:a16="http://schemas.microsoft.com/office/drawing/2014/main" id="{C6795E48-E2B6-4F14-9507-2AD4B98C0C7F}"/>
              </a:ext>
            </a:extLst>
          </p:cNvPr>
          <p:cNvSpPr>
            <a:spLocks noGrp="1"/>
          </p:cNvSpPr>
          <p:nvPr>
            <p:ph sz="half" idx="1"/>
          </p:nvPr>
        </p:nvSpPr>
        <p:spPr>
          <a:xfrm>
            <a:off x="202742" y="1671859"/>
            <a:ext cx="4540708" cy="3178628"/>
          </a:xfrm>
        </p:spPr>
        <p:txBody>
          <a:bodyPr vert="horz" lIns="91440" tIns="45720" rIns="91440" bIns="45720" rtlCol="0" anchor="t">
            <a:normAutofit fontScale="92500" lnSpcReduction="20000"/>
          </a:bodyPr>
          <a:lstStyle/>
          <a:p>
            <a:pPr lvl="0">
              <a:lnSpc>
                <a:spcPct val="170000"/>
              </a:lnSpc>
            </a:pPr>
            <a:r>
              <a:rPr lang="zh-CN" altLang="en-US" sz="1800" dirty="0">
                <a:effectLst/>
                <a:latin typeface="腾讯体" panose="02010600010101010101" pitchFamily="2" charset="-122"/>
                <a:ea typeface="腾讯体" panose="02010600010101010101" pitchFamily="2" charset="-122"/>
              </a:rPr>
              <a:t>系统由深感相机组合和监护人与被监护人段两个</a:t>
            </a:r>
            <a:r>
              <a:rPr lang="en-US" altLang="zh-CN" sz="1800" dirty="0">
                <a:effectLst/>
                <a:latin typeface="腾讯体" panose="02010600010101010101" pitchFamily="2" charset="-122"/>
                <a:ea typeface="腾讯体" panose="02010600010101010101" pitchFamily="2" charset="-122"/>
              </a:rPr>
              <a:t>APP</a:t>
            </a:r>
            <a:r>
              <a:rPr lang="zh-CN" altLang="en-US" sz="1800" dirty="0">
                <a:effectLst/>
                <a:latin typeface="腾讯体" panose="02010600010101010101" pitchFamily="2" charset="-122"/>
                <a:ea typeface="腾讯体" panose="02010600010101010101" pitchFamily="2" charset="-122"/>
              </a:rPr>
              <a:t>构成，深感相机负责实时记录老人的姿态，由深度神经网络来判断姿势是否会对老人造成不良影响，当保持这种姿势过久时，系统会发出警示，而交互功能则由人工智能构成，负责与独居老人的聊天以及对他们下床走动的鼓励，防止老人出现肌肉萎缩等问题</a:t>
            </a:r>
          </a:p>
        </p:txBody>
      </p:sp>
    </p:spTree>
    <p:extLst>
      <p:ext uri="{BB962C8B-B14F-4D97-AF65-F5344CB8AC3E}">
        <p14:creationId xmlns:p14="http://schemas.microsoft.com/office/powerpoint/2010/main" val="310738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03B56-77A6-428C-AA01-22BC67B6E97D}"/>
              </a:ext>
            </a:extLst>
          </p:cNvPr>
          <p:cNvSpPr>
            <a:spLocks noGrp="1"/>
          </p:cNvSpPr>
          <p:nvPr>
            <p:ph type="title"/>
          </p:nvPr>
        </p:nvSpPr>
        <p:spPr>
          <a:xfrm>
            <a:off x="336550" y="-79375"/>
            <a:ext cx="10515600" cy="1325563"/>
          </a:xfrm>
        </p:spPr>
        <p:txBody>
          <a:bodyPr/>
          <a:lstStyle/>
          <a:p>
            <a:r>
              <a:rPr lang="zh-CN" altLang="en-US" b="1" dirty="0">
                <a:solidFill>
                  <a:schemeClr val="bg1"/>
                </a:solidFill>
                <a:latin typeface="腾讯体" panose="02010600010101010101" pitchFamily="2" charset="-122"/>
                <a:ea typeface="腾讯体" panose="02010600010101010101" pitchFamily="2" charset="-122"/>
              </a:rPr>
              <a:t>用户画像</a:t>
            </a:r>
          </a:p>
        </p:txBody>
      </p:sp>
      <p:graphicFrame>
        <p:nvGraphicFramePr>
          <p:cNvPr id="4" name="内容占位符 3">
            <a:extLst>
              <a:ext uri="{FF2B5EF4-FFF2-40B4-BE49-F238E27FC236}">
                <a16:creationId xmlns:a16="http://schemas.microsoft.com/office/drawing/2014/main" id="{0D13FBF0-AF97-4BD5-9516-7D7838A44F7E}"/>
              </a:ext>
            </a:extLst>
          </p:cNvPr>
          <p:cNvGraphicFramePr>
            <a:graphicFrameLocks noGrp="1"/>
          </p:cNvGraphicFramePr>
          <p:nvPr>
            <p:ph idx="1"/>
            <p:extLst>
              <p:ext uri="{D42A27DB-BD31-4B8C-83A1-F6EECF244321}">
                <p14:modId xmlns:p14="http://schemas.microsoft.com/office/powerpoint/2010/main" val="1731366794"/>
              </p:ext>
            </p:extLst>
          </p:nvPr>
        </p:nvGraphicFramePr>
        <p:xfrm>
          <a:off x="438150" y="1390650"/>
          <a:ext cx="11118850" cy="4786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562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290190D3-B8AD-45C2-9BD0-0C558579E887}"/>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lvl="0" algn="ctr">
              <a:lnSpc>
                <a:spcPct val="150000"/>
              </a:lnSpc>
            </a:pPr>
            <a:r>
              <a:rPr lang="zh-CN" altLang="en-US" b="1" kern="1200">
                <a:solidFill>
                  <a:srgbClr val="FFFFFF"/>
                </a:solidFill>
                <a:effectLst/>
                <a:latin typeface="腾讯体" panose="02010600010101010101" pitchFamily="2" charset="-122"/>
                <a:ea typeface="腾讯体" panose="02010600010101010101" pitchFamily="2" charset="-122"/>
                <a:cs typeface="+mj-cs"/>
              </a:rPr>
              <a:t>技术实现</a:t>
            </a:r>
            <a:endParaRPr lang="en-US" altLang="zh-CN" kern="1200">
              <a:solidFill>
                <a:srgbClr val="FFFFFF"/>
              </a:solidFill>
              <a:latin typeface="腾讯体" panose="02010600010101010101" pitchFamily="2" charset="-122"/>
              <a:ea typeface="腾讯体" panose="02010600010101010101" pitchFamily="2" charset="-122"/>
              <a:cs typeface="+mj-cs"/>
            </a:endParaRPr>
          </a:p>
        </p:txBody>
      </p:sp>
      <p:sp>
        <p:nvSpPr>
          <p:cNvPr id="4" name="文本占位符 3">
            <a:extLst>
              <a:ext uri="{FF2B5EF4-FFF2-40B4-BE49-F238E27FC236}">
                <a16:creationId xmlns:a16="http://schemas.microsoft.com/office/drawing/2014/main" id="{E336C040-3C70-4C4A-8D1D-06211155163D}"/>
              </a:ext>
            </a:extLst>
          </p:cNvPr>
          <p:cNvSpPr>
            <a:spLocks noGrp="1"/>
          </p:cNvSpPr>
          <p:nvPr>
            <p:ph type="body" idx="1"/>
          </p:nvPr>
        </p:nvSpPr>
        <p:spPr>
          <a:xfrm>
            <a:off x="3045368" y="4074718"/>
            <a:ext cx="6105194" cy="682079"/>
          </a:xfrm>
        </p:spPr>
        <p:txBody>
          <a:bodyPr vert="horz" lIns="91440" tIns="45720" rIns="91440" bIns="45720" rtlCol="0">
            <a:normAutofit/>
          </a:bodyPr>
          <a:lstStyle/>
          <a:p>
            <a:pPr algn="ctr"/>
            <a:endParaRPr lang="en-US" altLang="zh-CN" sz="2400" kern="1200">
              <a:solidFill>
                <a:srgbClr val="FFFFFF"/>
              </a:solidFill>
              <a:latin typeface="+mn-lt"/>
              <a:ea typeface="+mn-ea"/>
              <a:cs typeface="+mn-cs"/>
            </a:endParaRPr>
          </a:p>
        </p:txBody>
      </p:sp>
    </p:spTree>
    <p:extLst>
      <p:ext uri="{BB962C8B-B14F-4D97-AF65-F5344CB8AC3E}">
        <p14:creationId xmlns:p14="http://schemas.microsoft.com/office/powerpoint/2010/main" val="652133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D3DDC83-CFAE-407B-8A03-81091AAD1AFA}"/>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lvl="0" algn="r">
              <a:lnSpc>
                <a:spcPct val="150000"/>
              </a:lnSpc>
            </a:pPr>
            <a:r>
              <a:rPr lang="zh-CN" altLang="en-US" b="1">
                <a:solidFill>
                  <a:srgbClr val="FFFFFF"/>
                </a:solidFill>
                <a:effectLst/>
                <a:latin typeface="腾讯体" panose="02010600010101010101" pitchFamily="2" charset="-122"/>
                <a:ea typeface="腾讯体" panose="02010600010101010101" pitchFamily="2" charset="-122"/>
              </a:rPr>
              <a:t>深度摄像头的监控系统</a:t>
            </a:r>
            <a:endParaRPr lang="en-US" altLang="zh-CN">
              <a:solidFill>
                <a:srgbClr val="FFFFFF"/>
              </a:solidFill>
              <a:latin typeface="腾讯体" panose="02010600010101010101" pitchFamily="2" charset="-122"/>
              <a:ea typeface="腾讯体" panose="02010600010101010101" pitchFamily="2" charset="-122"/>
            </a:endParaRPr>
          </a:p>
        </p:txBody>
      </p:sp>
      <p:pic>
        <p:nvPicPr>
          <p:cNvPr id="9" name="内容占位符 8">
            <a:extLst>
              <a:ext uri="{FF2B5EF4-FFF2-40B4-BE49-F238E27FC236}">
                <a16:creationId xmlns:a16="http://schemas.microsoft.com/office/drawing/2014/main" id="{333BCAE5-BA74-40C6-B4F6-B0E8398AA524}"/>
              </a:ext>
            </a:extLst>
          </p:cNvPr>
          <p:cNvPicPr>
            <a:picLocks noGrp="1"/>
          </p:cNvPicPr>
          <p:nvPr>
            <p:ph sz="half" idx="2"/>
          </p:nvPr>
        </p:nvPicPr>
        <p:blipFill rotWithShape="1">
          <a:blip r:embed="rId2" cstate="print">
            <a:extLst>
              <a:ext uri="{28A0092B-C50C-407E-A947-70E740481C1C}">
                <a14:useLocalDpi xmlns:a14="http://schemas.microsoft.com/office/drawing/2010/main" val="0"/>
              </a:ext>
            </a:extLst>
          </a:blip>
          <a:srcRect l="3338"/>
          <a:stretch/>
        </p:blipFill>
        <p:spPr bwMode="auto">
          <a:xfrm>
            <a:off x="327547" y="321733"/>
            <a:ext cx="7058306" cy="4107392"/>
          </a:xfrm>
          <a:prstGeom prst="rect">
            <a:avLst/>
          </a:prstGeom>
          <a:noFill/>
        </p:spPr>
      </p:pic>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内容占位符 2">
            <a:extLst>
              <a:ext uri="{FF2B5EF4-FFF2-40B4-BE49-F238E27FC236}">
                <a16:creationId xmlns:a16="http://schemas.microsoft.com/office/drawing/2014/main" id="{78F38343-C594-46CE-9A40-ED58F508B228}"/>
              </a:ext>
            </a:extLst>
          </p:cNvPr>
          <p:cNvSpPr>
            <a:spLocks noGrp="1"/>
          </p:cNvSpPr>
          <p:nvPr>
            <p:ph sz="half" idx="1"/>
          </p:nvPr>
        </p:nvSpPr>
        <p:spPr>
          <a:xfrm>
            <a:off x="7722263" y="1002818"/>
            <a:ext cx="3871495" cy="4852362"/>
          </a:xfrm>
        </p:spPr>
        <p:txBody>
          <a:bodyPr vert="horz" lIns="91440" tIns="45720" rIns="91440" bIns="45720" rtlCol="0" anchor="ctr">
            <a:normAutofit/>
          </a:bodyPr>
          <a:lstStyle/>
          <a:p>
            <a:pPr lvl="0">
              <a:lnSpc>
                <a:spcPct val="150000"/>
              </a:lnSpc>
            </a:pPr>
            <a:r>
              <a:rPr lang="zh-CN" altLang="en-US" sz="3600" dirty="0">
                <a:solidFill>
                  <a:srgbClr val="FFFFFF"/>
                </a:solidFill>
                <a:effectLst/>
                <a:latin typeface="腾讯体" panose="02010600010101010101" pitchFamily="2" charset="-122"/>
                <a:ea typeface="腾讯体" panose="02010600010101010101" pitchFamily="2" charset="-122"/>
              </a:rPr>
              <a:t>传感器</a:t>
            </a:r>
            <a:r>
              <a:rPr lang="en-US" altLang="zh-CN" sz="3600" dirty="0">
                <a:solidFill>
                  <a:srgbClr val="FFFFFF"/>
                </a:solidFill>
                <a:latin typeface="腾讯体" panose="02010600010101010101" pitchFamily="2" charset="-122"/>
                <a:ea typeface="腾讯体" panose="02010600010101010101" pitchFamily="2" charset="-122"/>
              </a:rPr>
              <a:t>&amp;</a:t>
            </a:r>
            <a:r>
              <a:rPr lang="zh-CN" altLang="en-US" sz="3600" dirty="0">
                <a:solidFill>
                  <a:srgbClr val="FFFFFF"/>
                </a:solidFill>
                <a:effectLst/>
                <a:latin typeface="腾讯体" panose="02010600010101010101" pitchFamily="2" charset="-122"/>
                <a:ea typeface="腾讯体" panose="02010600010101010101" pitchFamily="2" charset="-122"/>
              </a:rPr>
              <a:t>人体运动数据追踪</a:t>
            </a:r>
          </a:p>
          <a:p>
            <a:pPr lvl="0">
              <a:lnSpc>
                <a:spcPct val="150000"/>
              </a:lnSpc>
            </a:pPr>
            <a:r>
              <a:rPr lang="zh-CN" altLang="en-US" sz="3600" dirty="0">
                <a:solidFill>
                  <a:srgbClr val="FFFFFF"/>
                </a:solidFill>
                <a:effectLst/>
                <a:latin typeface="腾讯体" panose="02010600010101010101" pitchFamily="2" charset="-122"/>
                <a:ea typeface="腾讯体" panose="02010600010101010101" pitchFamily="2" charset="-122"/>
              </a:rPr>
              <a:t>影像的收集</a:t>
            </a:r>
          </a:p>
          <a:p>
            <a:pPr lvl="0">
              <a:lnSpc>
                <a:spcPct val="150000"/>
              </a:lnSpc>
            </a:pPr>
            <a:r>
              <a:rPr lang="zh-CN" altLang="en-US" sz="3600" dirty="0">
                <a:solidFill>
                  <a:srgbClr val="FFFFFF"/>
                </a:solidFill>
                <a:effectLst/>
                <a:latin typeface="腾讯体" panose="02010600010101010101" pitchFamily="2" charset="-122"/>
                <a:ea typeface="腾讯体" panose="02010600010101010101" pitchFamily="2" charset="-122"/>
              </a:rPr>
              <a:t>语音服务</a:t>
            </a:r>
          </a:p>
        </p:txBody>
      </p:sp>
    </p:spTree>
    <p:extLst>
      <p:ext uri="{BB962C8B-B14F-4D97-AF65-F5344CB8AC3E}">
        <p14:creationId xmlns:p14="http://schemas.microsoft.com/office/powerpoint/2010/main" val="1683942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7FB1B-CE9A-4A70-9A8D-E9259CE08DF3}"/>
              </a:ext>
            </a:extLst>
          </p:cNvPr>
          <p:cNvSpPr>
            <a:spLocks noGrp="1"/>
          </p:cNvSpPr>
          <p:nvPr>
            <p:ph type="title"/>
          </p:nvPr>
        </p:nvSpPr>
        <p:spPr>
          <a:xfrm>
            <a:off x="4973819" y="-75500"/>
            <a:ext cx="6913381" cy="1571478"/>
          </a:xfrm>
        </p:spPr>
        <p:txBody>
          <a:bodyPr vert="horz" lIns="91440" tIns="45720" rIns="91440" bIns="45720" rtlCol="0" anchor="b">
            <a:normAutofit fontScale="90000"/>
          </a:bodyPr>
          <a:lstStyle/>
          <a:p>
            <a:pPr lvl="0"/>
            <a:r>
              <a:rPr lang="zh-CN" altLang="en-US" sz="6000" b="1" dirty="0">
                <a:solidFill>
                  <a:schemeClr val="bg1"/>
                </a:solidFill>
                <a:effectLst/>
                <a:latin typeface="腾讯体" panose="02010600010101010101" pitchFamily="2" charset="-122"/>
                <a:ea typeface="腾讯体" panose="02010600010101010101" pitchFamily="2" charset="-122"/>
              </a:rPr>
              <a:t>监护人端的应用程序</a:t>
            </a:r>
            <a:endParaRPr lang="en-US" altLang="zh-CN" sz="6000" dirty="0">
              <a:solidFill>
                <a:schemeClr val="bg1"/>
              </a:solidFill>
              <a:latin typeface="腾讯体" panose="02010600010101010101" pitchFamily="2" charset="-122"/>
              <a:ea typeface="腾讯体" panose="02010600010101010101" pitchFamily="2" charset="-122"/>
            </a:endParaRPr>
          </a:p>
        </p:txBody>
      </p:sp>
      <p:pic>
        <p:nvPicPr>
          <p:cNvPr id="6" name="内容占位符 5">
            <a:extLst>
              <a:ext uri="{FF2B5EF4-FFF2-40B4-BE49-F238E27FC236}">
                <a16:creationId xmlns:a16="http://schemas.microsoft.com/office/drawing/2014/main" id="{16EF4405-4254-4989-8E4A-B3ADFC6C85C7}"/>
              </a:ext>
            </a:extLst>
          </p:cNvPr>
          <p:cNvPicPr>
            <a:picLocks noGrp="1"/>
          </p:cNvPicPr>
          <p:nvPr>
            <p:ph sz="half" idx="2"/>
          </p:nvPr>
        </p:nvPicPr>
        <p:blipFill rotWithShape="1">
          <a:blip r:embed="rId2" cstate="print">
            <a:extLst>
              <a:ext uri="{28A0092B-C50C-407E-A947-70E740481C1C}">
                <a14:useLocalDpi xmlns:a14="http://schemas.microsoft.com/office/drawing/2010/main" val="0"/>
              </a:ext>
            </a:extLst>
          </a:blip>
          <a:srcRect l="24894" r="36409" b="1"/>
          <a:stretch/>
        </p:blipFill>
        <p:spPr bwMode="auto">
          <a:xfrm>
            <a:off x="20" y="10"/>
            <a:ext cx="4635571" cy="6857990"/>
          </a:xfrm>
          <a:prstGeom prst="rect">
            <a:avLst/>
          </a:prstGeom>
          <a:noFill/>
          <a:effectLst/>
        </p:spPr>
      </p:pic>
      <p:cxnSp>
        <p:nvCxnSpPr>
          <p:cNvPr id="20" name="Straight Connector 1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6FB0FA"/>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30DA0931-38FA-4F80-882E-CC3DE5431F33}"/>
              </a:ext>
            </a:extLst>
          </p:cNvPr>
          <p:cNvSpPr>
            <a:spLocks noGrp="1"/>
          </p:cNvSpPr>
          <p:nvPr>
            <p:ph sz="half" idx="1"/>
          </p:nvPr>
        </p:nvSpPr>
        <p:spPr>
          <a:xfrm>
            <a:off x="5496454" y="2216811"/>
            <a:ext cx="6586489" cy="3785419"/>
          </a:xfrm>
        </p:spPr>
        <p:txBody>
          <a:bodyPr vert="horz" lIns="91440" tIns="45720" rIns="91440" bIns="45720" rtlCol="0">
            <a:normAutofit lnSpcReduction="10000"/>
          </a:bodyPr>
          <a:lstStyle/>
          <a:p>
            <a:pPr lvl="0">
              <a:lnSpc>
                <a:spcPct val="150000"/>
              </a:lnSpc>
            </a:pPr>
            <a:r>
              <a:rPr lang="zh-CN" altLang="en-US" sz="5400" dirty="0">
                <a:solidFill>
                  <a:schemeClr val="bg1"/>
                </a:solidFill>
                <a:effectLst/>
                <a:latin typeface="腾讯体" panose="02010600010101010101" pitchFamily="2" charset="-122"/>
                <a:ea typeface="腾讯体" panose="02010600010101010101" pitchFamily="2" charset="-122"/>
              </a:rPr>
              <a:t>消息推送</a:t>
            </a:r>
          </a:p>
          <a:p>
            <a:pPr lvl="0">
              <a:lnSpc>
                <a:spcPct val="150000"/>
              </a:lnSpc>
            </a:pPr>
            <a:r>
              <a:rPr lang="zh-CN" altLang="en-US" sz="5400" dirty="0">
                <a:solidFill>
                  <a:schemeClr val="bg1"/>
                </a:solidFill>
                <a:effectLst/>
                <a:latin typeface="腾讯体" panose="02010600010101010101" pitchFamily="2" charset="-122"/>
                <a:ea typeface="腾讯体" panose="02010600010101010101" pitchFamily="2" charset="-122"/>
              </a:rPr>
              <a:t>实时查看</a:t>
            </a:r>
          </a:p>
          <a:p>
            <a:pPr lvl="0">
              <a:lnSpc>
                <a:spcPct val="150000"/>
              </a:lnSpc>
            </a:pPr>
            <a:r>
              <a:rPr lang="zh-CN" altLang="en-US" sz="5400" dirty="0">
                <a:solidFill>
                  <a:schemeClr val="bg1"/>
                </a:solidFill>
                <a:effectLst/>
                <a:latin typeface="腾讯体" panose="02010600010101010101" pitchFamily="2" charset="-122"/>
                <a:ea typeface="腾讯体" panose="02010600010101010101" pitchFamily="2" charset="-122"/>
              </a:rPr>
              <a:t>远程通话</a:t>
            </a:r>
          </a:p>
        </p:txBody>
      </p:sp>
    </p:spTree>
    <p:extLst>
      <p:ext uri="{BB962C8B-B14F-4D97-AF65-F5344CB8AC3E}">
        <p14:creationId xmlns:p14="http://schemas.microsoft.com/office/powerpoint/2010/main" val="26611752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638</Words>
  <Application>Microsoft Office PowerPoint</Application>
  <PresentationFormat>宽屏</PresentationFormat>
  <Paragraphs>48</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等线 Light</vt:lpstr>
      <vt:lpstr>腾讯体</vt:lpstr>
      <vt:lpstr>Arial</vt:lpstr>
      <vt:lpstr>Calibri</vt:lpstr>
      <vt:lpstr>Office 主题​​</vt:lpstr>
      <vt:lpstr>老年人护理与监控系统</vt:lpstr>
      <vt:lpstr>基本构思</vt:lpstr>
      <vt:lpstr>构思来源：</vt:lpstr>
      <vt:lpstr>需求：</vt:lpstr>
      <vt:lpstr>解决方案：</vt:lpstr>
      <vt:lpstr>用户画像</vt:lpstr>
      <vt:lpstr>技术实现</vt:lpstr>
      <vt:lpstr>深度摄像头的监控系统</vt:lpstr>
      <vt:lpstr>监护人端的应用程序</vt:lpstr>
      <vt:lpstr>被监护人端的混合现实设备</vt:lpstr>
      <vt:lpstr>娱乐功能 学习成本低的游戏</vt:lpstr>
      <vt:lpstr>核心优势</vt:lpstr>
      <vt:lpstr>成熟可靠的算法和技术设备</vt:lpstr>
      <vt:lpstr>显著的社会意义</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老年人护理与监控系统</dc:title>
  <dc:creator>蒋 卓毅</dc:creator>
  <cp:lastModifiedBy>蒋 卓毅</cp:lastModifiedBy>
  <cp:revision>2</cp:revision>
  <dcterms:created xsi:type="dcterms:W3CDTF">2019-05-29T12:15:34Z</dcterms:created>
  <dcterms:modified xsi:type="dcterms:W3CDTF">2019-05-29T12:20:04Z</dcterms:modified>
</cp:coreProperties>
</file>