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5424" autoAdjust="0"/>
  </p:normalViewPr>
  <p:slideViewPr>
    <p:cSldViewPr snapToGrid="0">
      <p:cViewPr>
        <p:scale>
          <a:sx n="100" d="100"/>
          <a:sy n="100" d="100"/>
        </p:scale>
        <p:origin x="176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EE5DC-7EE2-4645-B9EA-6BC015B286FB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F79D-FA35-4621-B0C0-84BAD8ED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8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 출력된 이미지에서 </a:t>
            </a:r>
            <a:r>
              <a:rPr lang="ko-KR" altLang="en-US" dirty="0" err="1"/>
              <a:t>랜덤한</a:t>
            </a:r>
            <a:r>
              <a:rPr lang="ko-KR" altLang="en-US" dirty="0"/>
              <a:t> 특정 점의 좌표가 기록된다</a:t>
            </a:r>
            <a:r>
              <a:rPr lang="en-US" altLang="ko-KR" dirty="0"/>
              <a:t>. </a:t>
            </a:r>
            <a:r>
              <a:rPr lang="ko-KR" altLang="en-US" dirty="0"/>
              <a:t>이하 </a:t>
            </a:r>
            <a:r>
              <a:rPr lang="en-US" altLang="ko-KR" dirty="0" err="1"/>
              <a:t>NewPoint</a:t>
            </a:r>
            <a:r>
              <a:rPr lang="en-US" altLang="ko-KR" dirty="0"/>
              <a:t> </a:t>
            </a:r>
            <a:r>
              <a:rPr lang="ko-KR" altLang="en-US" dirty="0"/>
              <a:t>이 점에 커서가 </a:t>
            </a:r>
            <a:r>
              <a:rPr lang="ko-KR" altLang="en-US" dirty="0" err="1"/>
              <a:t>있을때</a:t>
            </a:r>
            <a:r>
              <a:rPr lang="ko-KR" altLang="en-US" dirty="0"/>
              <a:t> 배율의 변동이 생긴다면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NewPoint</a:t>
            </a:r>
            <a:r>
              <a:rPr lang="ko-KR" altLang="en-US" dirty="0"/>
              <a:t>는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기준 좌표이기 때문에 이미지의 크기 비례 이미지에서의 좌표 위치가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NewPoint</a:t>
            </a:r>
            <a:r>
              <a:rPr lang="ko-KR" altLang="en-US" dirty="0"/>
              <a:t>의 좌표가 </a:t>
            </a:r>
            <a:r>
              <a:rPr lang="en-US" altLang="ko-KR" dirty="0"/>
              <a:t>(x1, y1)</a:t>
            </a:r>
            <a:r>
              <a:rPr lang="ko-KR" altLang="en-US" dirty="0"/>
              <a:t>이라 한다면 백분율 기준 이미지 대비 좌표 위치는 각각 </a:t>
            </a:r>
            <a:r>
              <a:rPr lang="en-US" altLang="ko-KR" dirty="0"/>
              <a:t>x1/</a:t>
            </a:r>
            <a:r>
              <a:rPr lang="en-US" altLang="ko-KR" dirty="0" err="1"/>
              <a:t>rect_w</a:t>
            </a:r>
            <a:r>
              <a:rPr lang="en-US" altLang="ko-KR" dirty="0"/>
              <a:t>, y1/</a:t>
            </a:r>
            <a:r>
              <a:rPr lang="en-US" altLang="ko-KR" dirty="0" err="1"/>
              <a:t>rect_h</a:t>
            </a:r>
            <a:r>
              <a:rPr lang="ko-KR" altLang="en-US" dirty="0"/>
              <a:t> 가 된다</a:t>
            </a:r>
            <a:r>
              <a:rPr lang="en-US" altLang="ko-KR" dirty="0"/>
              <a:t>.(</a:t>
            </a:r>
            <a:r>
              <a:rPr lang="ko-KR" altLang="en-US" dirty="0"/>
              <a:t>실수형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이미지가 </a:t>
            </a:r>
            <a:r>
              <a:rPr lang="en-US" altLang="ko-KR" dirty="0" err="1"/>
              <a:t>m_pos</a:t>
            </a:r>
            <a:r>
              <a:rPr lang="ko-KR" altLang="en-US" dirty="0"/>
              <a:t>의 곱으로 인해 크기가 변경되었다면</a:t>
            </a:r>
            <a:r>
              <a:rPr lang="en-US" altLang="ko-KR" dirty="0"/>
              <a:t>(</a:t>
            </a:r>
            <a:r>
              <a:rPr lang="ko-KR" altLang="en-US" dirty="0"/>
              <a:t>위에서는 확대</a:t>
            </a:r>
            <a:r>
              <a:rPr lang="en-US" altLang="ko-KR" dirty="0"/>
              <a:t>) </a:t>
            </a:r>
            <a:r>
              <a:rPr lang="ko-KR" altLang="en-US" dirty="0"/>
              <a:t>새로운 이미지의 </a:t>
            </a:r>
            <a:r>
              <a:rPr lang="en-US" altLang="ko-KR" dirty="0" err="1"/>
              <a:t>NewPoint</a:t>
            </a:r>
            <a:r>
              <a:rPr lang="ko-KR" altLang="en-US" dirty="0"/>
              <a:t>가 적용된 </a:t>
            </a:r>
            <a:r>
              <a:rPr lang="en-US" altLang="ko-KR" dirty="0" err="1"/>
              <a:t>RealPoint</a:t>
            </a:r>
            <a:r>
              <a:rPr lang="ko-KR" altLang="en-US" dirty="0"/>
              <a:t>는 </a:t>
            </a:r>
            <a:r>
              <a:rPr lang="en-US" altLang="ko-KR" dirty="0" err="1"/>
              <a:t>img_w</a:t>
            </a:r>
            <a:r>
              <a:rPr lang="en-US" altLang="ko-KR" dirty="0"/>
              <a:t>*(x1/</a:t>
            </a:r>
            <a:r>
              <a:rPr lang="en-US" altLang="ko-KR" dirty="0" err="1"/>
              <a:t>rect_w</a:t>
            </a:r>
            <a:r>
              <a:rPr lang="en-US" altLang="ko-KR" dirty="0"/>
              <a:t>), </a:t>
            </a:r>
            <a:r>
              <a:rPr lang="en-US" altLang="ko-KR" dirty="0" err="1"/>
              <a:t>img_h</a:t>
            </a:r>
            <a:r>
              <a:rPr lang="en-US" altLang="ko-KR" dirty="0"/>
              <a:t>*(y1/</a:t>
            </a:r>
            <a:r>
              <a:rPr lang="en-US" altLang="ko-KR" dirty="0" err="1"/>
              <a:t>rect_h</a:t>
            </a:r>
            <a:r>
              <a:rPr lang="en-US" altLang="ko-KR" dirty="0"/>
              <a:t>) </a:t>
            </a:r>
            <a:r>
              <a:rPr lang="ko-KR" altLang="en-US" dirty="0"/>
              <a:t>이하 </a:t>
            </a:r>
            <a:r>
              <a:rPr lang="en-US" altLang="ko-KR" dirty="0" err="1"/>
              <a:t>xReal</a:t>
            </a:r>
            <a:r>
              <a:rPr lang="en-US" altLang="ko-KR" dirty="0"/>
              <a:t>, </a:t>
            </a:r>
            <a:r>
              <a:rPr lang="en-US" altLang="ko-KR" dirty="0" err="1"/>
              <a:t>yReal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배율 변화가 사용자에게 편하게 이뤄지려면 이 </a:t>
            </a:r>
            <a:r>
              <a:rPr lang="en-US" altLang="ko-KR" dirty="0" err="1"/>
              <a:t>xReal</a:t>
            </a:r>
            <a:r>
              <a:rPr lang="ko-KR" altLang="en-US" dirty="0"/>
              <a:t>과 </a:t>
            </a:r>
            <a:r>
              <a:rPr lang="en-US" altLang="ko-KR" dirty="0" err="1"/>
              <a:t>yReal</a:t>
            </a:r>
            <a:r>
              <a:rPr lang="ko-KR" altLang="en-US" dirty="0"/>
              <a:t>이 </a:t>
            </a:r>
            <a:r>
              <a:rPr lang="en-US" altLang="ko-KR" dirty="0" err="1"/>
              <a:t>Rect</a:t>
            </a:r>
            <a:r>
              <a:rPr lang="ko-KR" altLang="en-US" dirty="0"/>
              <a:t>의 정중앙에 오도록 되어야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F79D-FA35-4621-B0C0-84BAD8EDE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73F5F-93C3-FF5B-C9CF-97B5DE4C7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78561-55FA-9F09-90F1-0671F09D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F5DE-83DB-5149-62CA-DB9A4280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9C630-5FAD-5D3A-4E01-1DDF5C28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E7D-2B4B-4CE4-9504-57BD3FE6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3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B8F5-F66A-B369-2A47-37637A95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90241-4BDB-900B-A2E9-180EA5CD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0D8C-651D-19A5-9141-A65A3399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6EB4-BEEB-091F-3D25-8E16B2C9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0259E-CABD-ACF5-9AD3-45AA9D9C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2A607-ECA3-1704-7EF4-29CEC5D87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11FA3-CFBB-0E82-6203-02B1AC30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EDEB3-7D8D-15BB-7A4F-F04B5C01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71784-8F15-C150-6616-9617C211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E1876-BECD-8F33-E6F1-F8B56E6E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AB5-E4C4-B515-2AE6-52BFEA9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09FD-DF0A-3C68-1968-88AED7E4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8ACD9-C1BE-85C5-75FB-3B90F13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E673F-441F-CF93-2F65-5724BDD3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6029E-83F4-D528-3C1E-197F287E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93F1-1C87-A156-7262-A97A9381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50277-AA7A-5798-B4D4-2029561A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1A94-863E-A847-074E-244E634E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77D5D-ABCA-045A-D9E4-4F42AD58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85245-47F4-0BBF-BE24-7B44ED24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BD8D-5FAF-F0F6-A09D-F70CB219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11CC-034B-6635-D126-B1B1BA665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EE2A0-DCA9-987D-8C22-59565173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92538-4AA6-2F6D-E4E9-0382FB19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10A86-527C-C263-E601-E8E0FB4E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00643-2B00-8FAB-9722-F1E4D129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DB27-3983-F46A-2564-6D3D0D0F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80F-ACC5-9235-6722-EE9F889A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D7C3F-BE85-D151-23F8-21E225B7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286895-8A53-D0BC-D50F-636D8EAB4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F66C53-FF87-6047-55C8-1BF62F351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28404-6B48-A98B-4E68-3B86A16F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F75877-331F-CA57-0950-8CD8A700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1E8EF-8943-5ED5-8642-E82C6F5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856C9-E35D-DD6D-BB0D-9AB4B1E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55004-4318-8E44-6A8D-D642A26C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09C56F-A99C-0AC4-69B2-BCE51BA3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59E451-A5E3-12FE-9474-C404F904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4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B451A1-D6A3-2004-8B22-A661F3E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741E91-5FE4-DFC6-90A2-9CD1D95B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2A1A1-DF18-7ACE-9297-CACE9AD2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A9ECF-DA0F-4CA0-81D4-FF6A8DF4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EF40B-E3E4-BABC-6B1C-83803D2B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2EFF7-2563-8678-7697-F955C777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0F537-DC49-8998-317B-91D8AA9D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ED3FD-19CD-7685-5FCB-F977F4F2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48968-197C-CB20-FC24-6560417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CB84-964B-24D2-B7DC-C1A38AD7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8CC549-D8E8-E7E5-B0EF-C47DF22F2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3B286-44C6-AD18-CC7C-C8E542A3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B9030-6DA4-E744-FC4B-B4DCE870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79522-FC34-BD9C-2DA0-8560C34A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8367F-71F0-6519-6547-FE7DFA5F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3677E6-1301-AD6B-685C-749A78BC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A0A89-FB4D-8DA3-1536-EEFAE62F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9BFA-CFCF-8AE2-8542-FC97EAB77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3126-B395-6E6F-7206-42A0A5C68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6EF98-306C-612A-6FF8-3BC5A1573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A64FA-B7A9-3E43-6A8F-028BF0E9DCDD}"/>
              </a:ext>
            </a:extLst>
          </p:cNvPr>
          <p:cNvSpPr txBox="1"/>
          <p:nvPr/>
        </p:nvSpPr>
        <p:spPr>
          <a:xfrm>
            <a:off x="3596861" y="6540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Origin(0,0)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9180F-26FA-0B07-8E47-B43C15E62CD8}"/>
              </a:ext>
            </a:extLst>
          </p:cNvPr>
          <p:cNvSpPr txBox="1"/>
          <p:nvPr/>
        </p:nvSpPr>
        <p:spPr>
          <a:xfrm>
            <a:off x="6096000" y="575006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rect_w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DC686-CF72-90B9-4D11-A39335EA4CA6}"/>
              </a:ext>
            </a:extLst>
          </p:cNvPr>
          <p:cNvSpPr txBox="1"/>
          <p:nvPr/>
        </p:nvSpPr>
        <p:spPr>
          <a:xfrm>
            <a:off x="9004300" y="334976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rect_h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98E18-4898-A05D-6990-43DC10880BC9}"/>
              </a:ext>
            </a:extLst>
          </p:cNvPr>
          <p:cNvSpPr txBox="1"/>
          <p:nvPr/>
        </p:nvSpPr>
        <p:spPr>
          <a:xfrm>
            <a:off x="1711504" y="223851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AF586-74C9-FF69-4300-1AFAEEC1E7C1}"/>
              </a:ext>
            </a:extLst>
          </p:cNvPr>
          <p:cNvSpPr txBox="1"/>
          <p:nvPr/>
        </p:nvSpPr>
        <p:spPr>
          <a:xfrm>
            <a:off x="5264150" y="-99760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img_w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900A44A-5474-9368-C423-EF0FCE133BD1}"/>
              </a:ext>
            </a:extLst>
          </p:cNvPr>
          <p:cNvGrpSpPr/>
          <p:nvPr/>
        </p:nvGrpSpPr>
        <p:grpSpPr>
          <a:xfrm>
            <a:off x="4333461" y="1097722"/>
            <a:ext cx="4645715" cy="4620591"/>
            <a:chOff x="4333461" y="1097722"/>
            <a:chExt cx="4645715" cy="462059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5C78C21-4ADF-D1DE-05AF-56DFE1A75B3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643757" y="1097722"/>
              <a:ext cx="0" cy="462059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C24C6BF-F722-E804-41F4-852E237CCD64}"/>
                </a:ext>
              </a:extLst>
            </p:cNvPr>
            <p:cNvGrpSpPr/>
            <p:nvPr/>
          </p:nvGrpSpPr>
          <p:grpSpPr>
            <a:xfrm>
              <a:off x="4333461" y="1097722"/>
              <a:ext cx="4645715" cy="4620591"/>
              <a:chOff x="4333461" y="1097722"/>
              <a:chExt cx="4645715" cy="462059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407E1C6-9E4B-4E5B-F308-8C876A15B7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68881" y="1118704"/>
                <a:ext cx="0" cy="462059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D1DB17-B508-6BB8-B967-1279443847E8}"/>
                  </a:ext>
                </a:extLst>
              </p:cNvPr>
              <p:cNvSpPr/>
              <p:nvPr/>
            </p:nvSpPr>
            <p:spPr>
              <a:xfrm>
                <a:off x="4333461" y="1097722"/>
                <a:ext cx="4620591" cy="46205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F21917-7616-8DC0-F0E6-DC73A6FF0391}"/>
              </a:ext>
            </a:extLst>
          </p:cNvPr>
          <p:cNvGrpSpPr/>
          <p:nvPr/>
        </p:nvGrpSpPr>
        <p:grpSpPr>
          <a:xfrm>
            <a:off x="4338310" y="1122237"/>
            <a:ext cx="4640866" cy="4596075"/>
            <a:chOff x="4294256" y="1079500"/>
            <a:chExt cx="6121677" cy="606259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303E66-5A29-3E71-610D-B8A709D2A8D6}"/>
                </a:ext>
              </a:extLst>
            </p:cNvPr>
            <p:cNvSpPr/>
            <p:nvPr/>
          </p:nvSpPr>
          <p:spPr>
            <a:xfrm>
              <a:off x="4294256" y="1079500"/>
              <a:ext cx="6062594" cy="6062594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4E1AA4-A3DE-B2E7-CEB8-07238EE7C85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>
              <a:off x="7324864" y="1079500"/>
              <a:ext cx="689" cy="6062594"/>
            </a:xfrm>
            <a:prstGeom prst="line">
              <a:avLst/>
            </a:prstGeom>
            <a:ln w="25400">
              <a:solidFill>
                <a:srgbClr val="FFFF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0D746B6-A53E-E65C-5713-69DC439B5B99}"/>
                </a:ext>
              </a:extLst>
            </p:cNvPr>
            <p:cNvCxnSpPr>
              <a:cxnSpLocks/>
            </p:cNvCxnSpPr>
            <p:nvPr/>
          </p:nvCxnSpPr>
          <p:spPr>
            <a:xfrm>
              <a:off x="4294256" y="4112112"/>
              <a:ext cx="6121677" cy="0"/>
            </a:xfrm>
            <a:prstGeom prst="line">
              <a:avLst/>
            </a:prstGeom>
            <a:ln w="25400">
              <a:solidFill>
                <a:srgbClr val="FFFF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40505A64-D07C-7712-DBCD-70C15D8DDEE5}"/>
              </a:ext>
            </a:extLst>
          </p:cNvPr>
          <p:cNvSpPr/>
          <p:nvPr/>
        </p:nvSpPr>
        <p:spPr>
          <a:xfrm>
            <a:off x="7294909" y="4039119"/>
            <a:ext cx="139700" cy="139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948239-433D-3387-D942-E7CD64C91317}"/>
              </a:ext>
            </a:extLst>
          </p:cNvPr>
          <p:cNvGrpSpPr/>
          <p:nvPr/>
        </p:nvGrpSpPr>
        <p:grpSpPr>
          <a:xfrm>
            <a:off x="2621750" y="-538268"/>
            <a:ext cx="6121677" cy="6062594"/>
            <a:chOff x="9673811" y="1398998"/>
            <a:chExt cx="6121677" cy="60625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D110A90-C045-36F5-3F58-3360AB186784}"/>
                </a:ext>
              </a:extLst>
            </p:cNvPr>
            <p:cNvGrpSpPr/>
            <p:nvPr/>
          </p:nvGrpSpPr>
          <p:grpSpPr>
            <a:xfrm>
              <a:off x="9673811" y="1398998"/>
              <a:ext cx="6121677" cy="6062594"/>
              <a:chOff x="4294256" y="1079500"/>
              <a:chExt cx="6121677" cy="606259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98D8C13-CB86-6CDD-BCA1-3C901080E7F0}"/>
                  </a:ext>
                </a:extLst>
              </p:cNvPr>
              <p:cNvSpPr/>
              <p:nvPr/>
            </p:nvSpPr>
            <p:spPr>
              <a:xfrm>
                <a:off x="4294256" y="1079500"/>
                <a:ext cx="6062594" cy="6062594"/>
              </a:xfrm>
              <a:prstGeom prst="rect">
                <a:avLst/>
              </a:prstGeom>
              <a:blipFill dpi="0" rotWithShape="1">
                <a:blip r:embed="rId3">
                  <a:alphaModFix amt="5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86D7DA4-4659-8ED1-5D51-AD393B0D8A4A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>
                <a:off x="7324864" y="1079500"/>
                <a:ext cx="689" cy="6062594"/>
              </a:xfrm>
              <a:prstGeom prst="line">
                <a:avLst/>
              </a:prstGeom>
              <a:ln w="2540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933D2AE-303C-C7B8-C28C-F5B88B45C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256" y="4112112"/>
                <a:ext cx="6121677" cy="0"/>
              </a:xfrm>
              <a:prstGeom prst="line">
                <a:avLst/>
              </a:prstGeom>
              <a:ln w="2540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DECEF92-3227-B066-27FA-E2AD8971AC12}"/>
                </a:ext>
              </a:extLst>
            </p:cNvPr>
            <p:cNvSpPr/>
            <p:nvPr/>
          </p:nvSpPr>
          <p:spPr>
            <a:xfrm>
              <a:off x="13594109" y="5319302"/>
              <a:ext cx="139700" cy="1397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1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144</Words>
  <Application>Microsoft Office PowerPoint</Application>
  <PresentationFormat>와이드스크린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Hui</dc:creator>
  <cp:lastModifiedBy>Seo Hui</cp:lastModifiedBy>
  <cp:revision>1</cp:revision>
  <dcterms:created xsi:type="dcterms:W3CDTF">2022-11-08T06:25:16Z</dcterms:created>
  <dcterms:modified xsi:type="dcterms:W3CDTF">2022-11-08T06:45:24Z</dcterms:modified>
</cp:coreProperties>
</file>