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B3E6-6F22-4D39-9DFE-82AFAB4CE12D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C9316-E43C-4CB9-A855-682A201AE535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9316-E43C-4CB9-A855-682A201AE535}" type="slidenum">
              <a:rPr lang="el-GR" smtClean="0"/>
              <a:t>3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93F3A-3718-4D67-853F-02539FE7752F}" type="datetimeFigureOut">
              <a:rPr lang="el-GR" smtClean="0"/>
              <a:t>5/2/2020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B119-0F84-436B-9D10-34AF0A5B5DB5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Παραγωγή 10 τυχαίων τετράδων αριθμών με μη επαναλαμβανόμενα ψηφία σε </a:t>
            </a:r>
            <a:r>
              <a:rPr lang="en-US" dirty="0" smtClean="0"/>
              <a:t>Python</a:t>
            </a:r>
            <a:endParaRPr lang="el-GR" dirty="0"/>
          </a:p>
        </p:txBody>
      </p:sp>
      <p:sp>
        <p:nvSpPr>
          <p:cNvPr id="4" name="3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l-GR" sz="1600" dirty="0" smtClean="0"/>
          </a:p>
          <a:p>
            <a:pPr algn="r"/>
            <a:endParaRPr lang="el-GR" sz="1600" dirty="0"/>
          </a:p>
          <a:p>
            <a:pPr algn="r"/>
            <a:endParaRPr lang="el-GR" sz="1600" dirty="0" smtClean="0"/>
          </a:p>
          <a:p>
            <a:pPr algn="r"/>
            <a:endParaRPr lang="el-GR" sz="1600" dirty="0"/>
          </a:p>
          <a:p>
            <a:pPr algn="r"/>
            <a:endParaRPr lang="el-GR" sz="1600" dirty="0" smtClean="0"/>
          </a:p>
          <a:p>
            <a:pPr algn="r"/>
            <a:r>
              <a:rPr lang="el-GR" sz="1200" dirty="0" smtClean="0"/>
              <a:t>Επιμέλεια: Αναστασία </a:t>
            </a:r>
            <a:r>
              <a:rPr lang="el-GR" sz="1200" dirty="0" err="1" smtClean="0"/>
              <a:t>Κωνσταντέλου</a:t>
            </a:r>
            <a:endParaRPr lang="el-G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 smtClean="0"/>
              <a:t>Θέλουμε</a:t>
            </a:r>
            <a:r>
              <a:rPr lang="el-GR" baseline="0" dirty="0" smtClean="0"/>
              <a:t> να παράγουμε 10 ερωτήσεις με τέσσερις απαντήσεις, από τις οποίες η μία θα είναι σωστή. </a:t>
            </a:r>
          </a:p>
          <a:p>
            <a:r>
              <a:rPr lang="el-GR" baseline="0" dirty="0" smtClean="0"/>
              <a:t>Η σωστή απάντηση θα σημειώνεται με ένα ψηφίο από το 0 έως το 9. </a:t>
            </a:r>
          </a:p>
          <a:p>
            <a:r>
              <a:rPr lang="el-GR" baseline="0" dirty="0" smtClean="0"/>
              <a:t>Με ένα πρόγραμμα </a:t>
            </a:r>
            <a:r>
              <a:rPr lang="en-US" dirty="0"/>
              <a:t>P</a:t>
            </a:r>
            <a:r>
              <a:rPr lang="en-US" baseline="0" dirty="0" smtClean="0"/>
              <a:t>ython </a:t>
            </a:r>
            <a:r>
              <a:rPr lang="el-GR" baseline="0" dirty="0" smtClean="0"/>
              <a:t>παράγουμε 10 τετράδες  που περιέχουν η κάθε μία τα ψηφία 0 έως 9 αντίστοιχα και δεν περιέχουν επαναλαμβανόμενα ψηφία. </a:t>
            </a:r>
          </a:p>
          <a:p>
            <a:r>
              <a:rPr lang="el-GR" baseline="0" dirty="0" smtClean="0"/>
              <a:t>Το σωστό ψηφίο αρχικά θα είναι στην πρώτη θέση. Αλλάζουμε τη θέση του «σωστού» ψηφίου μέσα στην τετράδα τυχαία. </a:t>
            </a:r>
          </a:p>
          <a:p>
            <a:r>
              <a:rPr lang="el-GR" baseline="0" dirty="0" smtClean="0"/>
              <a:t>Τέλος, ανακατεύουμε τη σειρά των ερωτήσεων.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TextBox"/>
          <p:cNvSpPr txBox="1"/>
          <p:nvPr/>
        </p:nvSpPr>
        <p:spPr>
          <a:xfrm>
            <a:off x="928662" y="214290"/>
            <a:ext cx="773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Παράδειγμα ερωτήσεων και απαντήσεων. Η σωστή απάντηση σημειώνεται με *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500042"/>
            <a:ext cx="3929090" cy="616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TextBox"/>
          <p:cNvSpPr txBox="1"/>
          <p:nvPr/>
        </p:nvSpPr>
        <p:spPr>
          <a:xfrm>
            <a:off x="1928794" y="285728"/>
            <a:ext cx="360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Πρόγραμμα </a:t>
            </a:r>
            <a:r>
              <a:rPr lang="en-US" dirty="0" smtClean="0"/>
              <a:t>Python: </a:t>
            </a:r>
          </a:p>
          <a:p>
            <a:r>
              <a:rPr lang="el-GR" dirty="0" smtClean="0"/>
              <a:t>Παραγωγή και ανακάτεμα τετράδων</a:t>
            </a:r>
            <a:endParaRPr lang="el-G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938213"/>
            <a:ext cx="79819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788" y="1652588"/>
            <a:ext cx="56864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- TextBox"/>
          <p:cNvSpPr txBox="1"/>
          <p:nvPr/>
        </p:nvSpPr>
        <p:spPr>
          <a:xfrm>
            <a:off x="1214414" y="571480"/>
            <a:ext cx="6201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Πρόγραμμα </a:t>
            </a:r>
            <a:r>
              <a:rPr lang="en-US" dirty="0" smtClean="0"/>
              <a:t>Python: </a:t>
            </a:r>
          </a:p>
          <a:p>
            <a:r>
              <a:rPr lang="el-GR" dirty="0" smtClean="0"/>
              <a:t>Αλλαγή της θέσης της «σωστής» απάντησης μέσα στην τετράδα</a:t>
            </a:r>
          </a:p>
          <a:p>
            <a:r>
              <a:rPr lang="el-GR" dirty="0" smtClean="0"/>
              <a:t>π.χ. </a:t>
            </a:r>
            <a:r>
              <a:rPr lang="el-GR" dirty="0" smtClean="0">
                <a:solidFill>
                  <a:srgbClr val="FF0000"/>
                </a:solidFill>
              </a:rPr>
              <a:t>1</a:t>
            </a:r>
            <a:r>
              <a:rPr lang="el-GR" dirty="0" smtClean="0"/>
              <a:t>2</a:t>
            </a:r>
            <a:r>
              <a:rPr lang="el-GR" dirty="0" smtClean="0">
                <a:solidFill>
                  <a:srgbClr val="FF0000"/>
                </a:solidFill>
              </a:rPr>
              <a:t>3</a:t>
            </a:r>
            <a:r>
              <a:rPr lang="el-GR" dirty="0" smtClean="0"/>
              <a:t>4 </a:t>
            </a:r>
            <a:r>
              <a:rPr lang="el-GR" dirty="0" smtClean="0">
                <a:sym typeface="Wingdings" pitchFamily="2" charset="2"/>
              </a:rPr>
              <a:t> </a:t>
            </a:r>
            <a:r>
              <a:rPr lang="el-GR" dirty="0" smtClean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el-GR" dirty="0" smtClean="0">
                <a:sym typeface="Wingdings" pitchFamily="2" charset="2"/>
              </a:rPr>
              <a:t>2</a:t>
            </a:r>
            <a:r>
              <a:rPr lang="el-GR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l-GR" dirty="0" smtClean="0">
                <a:sym typeface="Wingdings" pitchFamily="2" charset="2"/>
              </a:rPr>
              <a:t>4 «τούμπα» το 1 με το 3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49" y="571480"/>
            <a:ext cx="5366753" cy="556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- TextBox"/>
          <p:cNvSpPr txBox="1"/>
          <p:nvPr/>
        </p:nvSpPr>
        <p:spPr>
          <a:xfrm>
            <a:off x="2071670" y="214290"/>
            <a:ext cx="23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Οθόνη αποτελεσμάτων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151</Words>
  <Application>Microsoft Office PowerPoint</Application>
  <PresentationFormat>Προβολή στην οθόνη (4:3)</PresentationFormat>
  <Paragraphs>20</Paragraphs>
  <Slides>6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Θέμα του Office</vt:lpstr>
      <vt:lpstr>Παραγωγή 10 τυχαίων τετράδων αριθμών με μη επαναλαμβανόμενα ψηφία σε Python</vt:lpstr>
      <vt:lpstr>Διαφάνεια 2</vt:lpstr>
      <vt:lpstr>Διαφάνεια 3</vt:lpstr>
      <vt:lpstr>Διαφάνεια 4</vt:lpstr>
      <vt:lpstr>Διαφάνεια 5</vt:lpstr>
      <vt:lpstr>Διαφάνεια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Παραγωγή 10 τυχαίων τετράδων αριθμών με μη επαναλαμβανόμενα ψηφία</dc:title>
  <dc:creator>User</dc:creator>
  <cp:lastModifiedBy>User</cp:lastModifiedBy>
  <cp:revision>7</cp:revision>
  <dcterms:created xsi:type="dcterms:W3CDTF">2020-02-05T18:00:00Z</dcterms:created>
  <dcterms:modified xsi:type="dcterms:W3CDTF">2020-02-05T18:41:49Z</dcterms:modified>
</cp:coreProperties>
</file>