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75" r:id="rId8"/>
    <p:sldId id="276" r:id="rId9"/>
    <p:sldId id="264" r:id="rId10"/>
    <p:sldId id="278" r:id="rId11"/>
    <p:sldId id="277" r:id="rId12"/>
    <p:sldId id="274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69" d="100"/>
          <a:sy n="6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886A8C-5A3C-49B5-921E-668EDFFA925A}" type="datetime1">
              <a:rPr lang="it-IT" smtClean="0"/>
              <a:t>15/02/2024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3B7065-BDF9-4B86-AAAE-34B6A26E2649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943E-21F8-549C-017A-4502B2609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CB1229-45F7-5735-EB11-592AA9D6C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3A0CED-9FFD-4EE6-B2A3-A54804B8B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6729D-711F-C358-5BEB-E7CB84CD6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03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8E096-4FAF-406E-A7AA-CE40D86A6F90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F47A98-3AED-4B12-A1EB-7A2C480F3E6F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7F1D1-4B5C-4807-B449-398D2EB11514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B4EC0-4128-40B1-8CC3-62E001455D10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6A6A4-E99C-4FFF-A938-6F8A5E10FCAC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D6A83-FE17-4E1D-8D42-8DF329765B81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30AFE-B35F-4CC6-8D07-FF14D05E1FDA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6F47F-1B61-49E2-B57A-D1739E105D1D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4D34BC-35F6-40BF-B79B-56CD4F2FBC96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3FB02-F67C-4D1B-AA1F-1450BE5987DC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35AFB-DA10-4B8C-A255-97E1BECD99CE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B3DDE-0E8E-42FB-AD20-6EE04934EF2A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47359-C2AC-4683-9D83-AC2A3F54C5CC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47B78-78D6-4046-9454-BBD889156306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B8F20-8463-41AD-81EB-6DD437934228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462E4C-9848-4EB9-9477-A3628CC49820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6C254-B59A-4C10-ABE2-EB25B6445156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C1A0872-C8A5-4C47-AB25-0CF34A78267A}" type="datetime1">
              <a:rPr lang="it-IT" noProof="0" smtClean="0"/>
              <a:t>15/02/2024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783C-4555-A725-F023-265A9F86C1BA}"/>
              </a:ext>
            </a:extLst>
          </p:cNvPr>
          <p:cNvSpPr txBox="1"/>
          <p:nvPr/>
        </p:nvSpPr>
        <p:spPr>
          <a:xfrm>
            <a:off x="6092283" y="5405643"/>
            <a:ext cx="6099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Principi e modelli della percezione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A94D2A-B7F1-8B8D-6B23-859EBB27769F}"/>
              </a:ext>
            </a:extLst>
          </p:cNvPr>
          <p:cNvSpPr txBox="1"/>
          <p:nvPr/>
        </p:nvSpPr>
        <p:spPr>
          <a:xfrm>
            <a:off x="9690410" y="5905680"/>
            <a:ext cx="233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Anno 2023/2024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48F8F-BA03-A053-E290-ABEE04290EE0}"/>
              </a:ext>
            </a:extLst>
          </p:cNvPr>
          <p:cNvSpPr txBox="1"/>
          <p:nvPr/>
        </p:nvSpPr>
        <p:spPr>
          <a:xfrm>
            <a:off x="390292" y="1535306"/>
            <a:ext cx="9032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/>
              <a:t>Vehicle Recognition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3AA2469-E063-04FC-74B4-5B76BFDB87B5}"/>
              </a:ext>
            </a:extLst>
          </p:cNvPr>
          <p:cNvSpPr txBox="1"/>
          <p:nvPr/>
        </p:nvSpPr>
        <p:spPr>
          <a:xfrm>
            <a:off x="488796" y="2732049"/>
            <a:ext cx="5497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Presentato da Filippo Fassone, Mauro , Riccardo Barichella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igura a mano libera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81" name="Grup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nettore dirit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ttore dirit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ttore dirit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ttore dirit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ttore dirit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ttore dirit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ttore dirit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ttore dirit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ttore dirit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ttore dirit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ttore dirit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ttore dirit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ttore dirit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ttore dirit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dirit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dirit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dirit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dirit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ttore dirit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dirit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dirit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dirit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dirit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ttore dirit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ttore dirit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ttore dirit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ttore dirit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ttore dirit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ttore dirit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ttore dirit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ttore dirit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ttore dirit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ttore dirit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ttore dirit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ttore dirit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ttore dirit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ttore dirit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ttore dirit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ttore dirit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ttore dirit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ttore dirit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ttore dirit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ttore dirit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ttore dirit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ttore dirit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ttore dirit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ttore dirit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ttore dirit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ttore dirit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ttore dirit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ttore dirit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ttore dirit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ttore dirit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ttore dirit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ttore dirit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ttore dirit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ttore dirit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ttore dirit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ttore dirit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ttore dirit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ttore dirit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ttore dirit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ttore dirit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ttore dirit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ttore dirit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ttore dirit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ttore dirit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ttore dirit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ttore dirit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ttore dirit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ttore dirit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ttore dirit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ttore dirit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ttore dirit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ttore dirit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igura a mano libera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63" name="Grup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nettore dirit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ttore dirit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ttore dirit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ttore dirit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ttore dirit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ttore dirit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ttore dirit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ttore dirit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ttore dirit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ttore dirit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ttore dirit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ttore dirit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ttore dirit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ttore dirit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ttore dirit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ttore dirit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ttore dirit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ttore dirit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ttore dirit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ttore dirit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ttore dirit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ttore dirit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ttore dirit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ttore dirit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nettore dirit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nettore dirit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nettore dirit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ttore dirit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ttore dirit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ttore dirit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nettore dirit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nettore dirit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ttore dirit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ttore dirit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ttore dirit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ttore dirit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nettore dirit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ttore dirit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nettore dirit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nettore dirit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nettore dirit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nettore dirit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nettore dirit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nettore dirit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ttore dirit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nettore dirit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nettore dirit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ttore dirit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ttore dirit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nettore dirit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nettore dirit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ttore dirit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nettore dirit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ttore dirit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ttore dirit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ttore dirit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ttore dirit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ttore dirit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ttore dirit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nettore dirit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nettore dirit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ttore dirit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ttore dirit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ttore dirit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nettore dirit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nettore dirit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nettore dirit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nettore dirit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nettore dirit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nettore dirit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nettore dirit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nettore dirit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nettore dirit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nettore dirit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ttore dirit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59B56C-AD59-3998-C907-E7BE5937D17A}"/>
              </a:ext>
            </a:extLst>
          </p:cNvPr>
          <p:cNvSpPr txBox="1"/>
          <p:nvPr/>
        </p:nvSpPr>
        <p:spPr>
          <a:xfrm>
            <a:off x="401444" y="586528"/>
            <a:ext cx="9778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COME AVVIENE IL RICONOSCIMENTO </a:t>
            </a:r>
          </a:p>
          <a:p>
            <a:r>
              <a:rPr lang="it-IT" sz="3200" dirty="0"/>
              <a:t>DEI VEICOLI IN NOI ESSERI UMANI? 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22A38A-5BAE-E899-F639-EE7A1BFE1EE1}"/>
              </a:ext>
            </a:extLst>
          </p:cNvPr>
          <p:cNvSpPr txBox="1"/>
          <p:nvPr/>
        </p:nvSpPr>
        <p:spPr>
          <a:xfrm>
            <a:off x="281568" y="418391"/>
            <a:ext cx="8806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COME PUO’ AVVENIRE IL RICONOSCIMENTO </a:t>
            </a:r>
          </a:p>
          <a:p>
            <a:r>
              <a:rPr lang="it-IT" sz="3600" dirty="0"/>
              <a:t>DEI VEICOLI IN UN’ IMMAGINE ? 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18D53-914D-5918-E02D-4899C6F8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93B1EA-6C81-C422-3A38-A1087A400D94}"/>
              </a:ext>
            </a:extLst>
          </p:cNvPr>
          <p:cNvSpPr txBox="1"/>
          <p:nvPr/>
        </p:nvSpPr>
        <p:spPr>
          <a:xfrm>
            <a:off x="281568" y="741556"/>
            <a:ext cx="9832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RICONOSCIMENTO  DEI VEICOLI IN UN’ IMMAGINE  </a:t>
            </a:r>
          </a:p>
        </p:txBody>
      </p:sp>
    </p:spTree>
    <p:extLst>
      <p:ext uri="{BB962C8B-B14F-4D97-AF65-F5344CB8AC3E}">
        <p14:creationId xmlns:p14="http://schemas.microsoft.com/office/powerpoint/2010/main" val="181996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6CFF9-DAAC-639A-026D-963DDD5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73ACC-2CF2-8FF3-8D04-D79AA466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09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855B58-14A0-B80F-9F41-21941EA46F93}"/>
              </a:ext>
            </a:extLst>
          </p:cNvPr>
          <p:cNvSpPr txBox="1"/>
          <p:nvPr/>
        </p:nvSpPr>
        <p:spPr>
          <a:xfrm>
            <a:off x="423746" y="61331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CAMPI DI UTILIZZO:</a:t>
            </a:r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13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0BBE3-7F98-5E91-26AD-CFD2B65C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b="1" dirty="0"/>
              <a:t>COME AVVIENE IL RICONOSCIMENTO </a:t>
            </a:r>
            <a:br>
              <a:rPr lang="it-IT" sz="3600" b="1" dirty="0"/>
            </a:br>
            <a:r>
              <a:rPr lang="it-IT" sz="3600" b="1" dirty="0"/>
              <a:t>DEI VEICOLI IN NOI ESSERI UMANI? </a:t>
            </a:r>
            <a:br>
              <a:rPr lang="it-IT" sz="3600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BB5D7-E7A0-4D76-6BD4-70AB7C03E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A1B647-FEB7-5F7B-27ED-302D75AF7C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55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punti luminosi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531" y="3248516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7_TF22566005_Win32" id="{50DB357A-774B-42DC-941C-6DF535CC7A35}" vid="{A1B69B28-18FC-48AF-9C8E-A993104A834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31</TotalTime>
  <Words>76</Words>
  <Application>Microsoft Office PowerPoint</Application>
  <PresentationFormat>Widescreen</PresentationFormat>
  <Paragraphs>18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COME AVVIENE IL RICONOSCIMENTO  DEI VEICOLI IN NOI ESSERI UMANI?  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Fassone</dc:creator>
  <cp:lastModifiedBy>Giovanni Fassone</cp:lastModifiedBy>
  <cp:revision>1</cp:revision>
  <dcterms:created xsi:type="dcterms:W3CDTF">2024-02-15T14:01:27Z</dcterms:created>
  <dcterms:modified xsi:type="dcterms:W3CDTF">2024-02-15T14:32:40Z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