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6"/>
  </p:notesMasterIdLst>
  <p:sldIdLst>
    <p:sldId id="257" r:id="rId2"/>
    <p:sldId id="299" r:id="rId3"/>
    <p:sldId id="304" r:id="rId4"/>
    <p:sldId id="305" r:id="rId5"/>
    <p:sldId id="310" r:id="rId6"/>
    <p:sldId id="333" r:id="rId7"/>
    <p:sldId id="335" r:id="rId8"/>
    <p:sldId id="300" r:id="rId9"/>
    <p:sldId id="301" r:id="rId10"/>
    <p:sldId id="302" r:id="rId11"/>
    <p:sldId id="314" r:id="rId12"/>
    <p:sldId id="336" r:id="rId13"/>
    <p:sldId id="315" r:id="rId14"/>
    <p:sldId id="337" r:id="rId15"/>
    <p:sldId id="31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9" r:id="rId26"/>
    <p:sldId id="347" r:id="rId27"/>
    <p:sldId id="348" r:id="rId28"/>
    <p:sldId id="350" r:id="rId29"/>
    <p:sldId id="351" r:id="rId30"/>
    <p:sldId id="352" r:id="rId31"/>
    <p:sldId id="353" r:id="rId32"/>
    <p:sldId id="331" r:id="rId33"/>
    <p:sldId id="308" r:id="rId34"/>
    <p:sldId id="269" r:id="rId35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7"/>
    </p:embeddedFont>
    <p:embeddedFont>
      <p:font typeface="나눔스퀘어 Bold" panose="020B0600000101010101" pitchFamily="50" charset="-127"/>
      <p:bold r:id="rId38"/>
    </p:embeddedFont>
    <p:embeddedFont>
      <p:font typeface="나눔스퀘어_ac ExtraBold" panose="020B0600000101010101" pitchFamily="50" charset="-127"/>
      <p:bold r:id="rId39"/>
    </p:embeddedFont>
    <p:embeddedFont>
      <p:font typeface="나눔스퀘어" panose="020B0600000101010101" pitchFamily="50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634EEA"/>
    <a:srgbClr val="D0CECE"/>
    <a:srgbClr val="8DBABD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uzukphysics.tistory.com/entry/DL-5-%EB%94%A5%EB%9F%AC%EB%8B%9D-Overfitting-%EB%B0%A9%EC%A7%80-%EB%B0%A9%EB%B2%95-%EC%98%A4%EB%B2%84%ED%94%BC%ED%8C%85-%EA%B3%BC%EC%A0%81%ED%95%A9" TargetMode="External"/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318" y="2081885"/>
            <a:ext cx="95205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음악 추천 알고리즘에 탑승하기</a:t>
            </a:r>
            <a:endParaRPr lang="en-US" altLang="ko-KR" sz="5400" spc="-3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Spotify popularity prediction-</a:t>
            </a:r>
            <a:endParaRPr lang="en-US" altLang="ko-KR" sz="4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27675" y="4574217"/>
            <a:ext cx="3937858" cy="605102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  박장호</a:t>
            </a:r>
            <a:endParaRPr lang="en-US" altLang="ko-KR" sz="2800" b="1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7090757" y="2003368"/>
            <a:ext cx="606829" cy="615141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/>
          <p:cNvSpPr/>
          <p:nvPr/>
        </p:nvSpPr>
        <p:spPr>
          <a:xfrm rot="15749243">
            <a:off x="7737180" y="1969915"/>
            <a:ext cx="606829" cy="615141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08057" y="1277386"/>
            <a:ext cx="1175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1ED7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진짜</a:t>
            </a:r>
            <a:endParaRPr lang="ko-KR" altLang="en-US" sz="4400" dirty="0">
              <a:solidFill>
                <a:srgbClr val="1ED76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 descr="Listening is everything - Spotif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08" y="251399"/>
            <a:ext cx="2244552" cy="11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feature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733" y="2498529"/>
            <a:ext cx="5075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 smtClean="0"/>
              <a:t>track.csv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Rows : 586,672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Columns : 20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Due : 1922~2021.04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4" y="1394041"/>
            <a:ext cx="5312613" cy="53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Modeling Environment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042" y="1845746"/>
            <a:ext cx="10272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Jupyter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Notebook (Visual Studio Code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3.8.8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Pandas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Seaborn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u="sng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altLang="ko-KR" u="sng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2.3.0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u="sng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endParaRPr lang="ko-KR" altLang="ko-KR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919" y="2445241"/>
            <a:ext cx="8763697" cy="33487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458989" y="4297680"/>
            <a:ext cx="17622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91482" y="1862692"/>
            <a:ext cx="283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 GPU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3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10116" r="17159"/>
          <a:stretch/>
        </p:blipFill>
        <p:spPr>
          <a:xfrm>
            <a:off x="1390379" y="989148"/>
            <a:ext cx="10056554" cy="586100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67588" y="1424250"/>
            <a:ext cx="584637" cy="4156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68196" y="1424250"/>
            <a:ext cx="584637" cy="4156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184218" y="1443184"/>
            <a:ext cx="584637" cy="4156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29158" y="1444989"/>
            <a:ext cx="584637" cy="4156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648" y="2434235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9649" y="2818956"/>
            <a:ext cx="3843270" cy="1647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0467" y="2434235"/>
            <a:ext cx="0" cy="160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8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engineering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43" y="1650942"/>
            <a:ext cx="5181650" cy="4309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3619" y="442883"/>
            <a:ext cx="46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종속 변수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Popularity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engineering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4" y="1653453"/>
            <a:ext cx="11886837" cy="36085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3578" y="5517096"/>
            <a:ext cx="226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정규화 필요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3618" y="442883"/>
            <a:ext cx="543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독립 변수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features of songs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4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engineering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9750" y="437391"/>
            <a:ext cx="46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MinMaxScaler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63" y="1394041"/>
            <a:ext cx="71723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4783" y="437391"/>
            <a:ext cx="46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Linear Regression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03" y="1161656"/>
            <a:ext cx="5339109" cy="54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4783" y="437391"/>
            <a:ext cx="46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Lasso Regression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82" y="1191595"/>
            <a:ext cx="5396475" cy="53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4783" y="437391"/>
            <a:ext cx="46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Ridge Regression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1" y="1376261"/>
            <a:ext cx="5715660" cy="49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460" y="1802517"/>
            <a:ext cx="21068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349491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1802517"/>
            <a:ext cx="20120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349491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set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1802517"/>
            <a:ext cx="20542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349491"/>
            <a:ext cx="229966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5066" y="1802517"/>
            <a:ext cx="20513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349491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Outro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203077" y="4188723"/>
            <a:ext cx="12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Feedback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36911" y="3819391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83210" y="3725982"/>
            <a:ext cx="1475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source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05601" y="4373389"/>
            <a:ext cx="63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8982" y="3725982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Engineering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43396" y="406974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74466" y="4408599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45541" y="4039267"/>
            <a:ext cx="157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Environment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4783" y="437391"/>
            <a:ext cx="46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Decision Tree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43" y="1376261"/>
            <a:ext cx="7022576" cy="4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4783" y="437391"/>
            <a:ext cx="46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Random Forest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88" y="1271846"/>
            <a:ext cx="7059487" cy="51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4783" y="437391"/>
            <a:ext cx="46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Gradient Boosting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25" y="1376261"/>
            <a:ext cx="6836790" cy="50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1481591"/>
            <a:ext cx="5552567" cy="5077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1532" y="606820"/>
            <a:ext cx="5035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Neural Network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14" y="1821612"/>
            <a:ext cx="8952567" cy="44960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1532" y="606820"/>
            <a:ext cx="5035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Neural Network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3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t="7560" r="9386" b="5942"/>
          <a:stretch/>
        </p:blipFill>
        <p:spPr>
          <a:xfrm>
            <a:off x="1238596" y="1394041"/>
            <a:ext cx="10228463" cy="504660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936183" y="5307686"/>
            <a:ext cx="2385752" cy="130924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1532" y="606820"/>
            <a:ext cx="5035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Neural Network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52" y="1795808"/>
            <a:ext cx="8085081" cy="45333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0" y="1561381"/>
            <a:ext cx="6065544" cy="4616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8442" y="6178013"/>
            <a:ext cx="283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 : 183.96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1532" y="606820"/>
            <a:ext cx="5035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Neural Network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8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73" y="1985554"/>
            <a:ext cx="9150730" cy="40847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93096" y="1222534"/>
            <a:ext cx="5035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 normalization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3096" y="382409"/>
            <a:ext cx="50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Avoid </a:t>
            </a:r>
            <a:r>
              <a:rPr lang="en-US" altLang="ko-KR" sz="28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Overffiting</a:t>
            </a:r>
            <a:r>
              <a:rPr lang="en-US" altLang="ko-KR" sz="28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8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29" y="1191595"/>
            <a:ext cx="7115175" cy="5334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0029" y="2685011"/>
            <a:ext cx="30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350028" y="3120044"/>
            <a:ext cx="30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1655" y="152500"/>
            <a:ext cx="5035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Neural Network</a:t>
            </a:r>
          </a:p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(Batch normalization)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648" y="2434235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9649" y="2818956"/>
            <a:ext cx="3843270" cy="1647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0467" y="2434235"/>
            <a:ext cx="0" cy="160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1655" y="152500"/>
            <a:ext cx="5035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Neural Network</a:t>
            </a:r>
          </a:p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(Batch normalization)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01" y="1573923"/>
            <a:ext cx="8831429" cy="4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2" y="4989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1655" y="152500"/>
            <a:ext cx="5035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Neural Network</a:t>
            </a:r>
          </a:p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(Batch normalization)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41" y="1481591"/>
            <a:ext cx="6583074" cy="44645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5810" y="6051468"/>
            <a:ext cx="283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MSE : 175.61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9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 &amp;  Feedback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042" y="1836159"/>
            <a:ext cx="10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주어진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 이외의 요소들 또한 스포티파이 추천 알고리즘의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point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보인다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분석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분석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신경망의 학습 설계 방법은 무궁무진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신경망에서도 피할 수 없는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Overffiting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대처법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필요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Batch_size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줄이고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여유있게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학습했다면 더 좋은 결과가 나오지 않았을까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522" y="4973713"/>
            <a:ext cx="28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  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 P U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만세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!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ko-KR" altLang="en-US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9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041" y="1849285"/>
            <a:ext cx="9880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Dataset : </a:t>
            </a:r>
            <a:r>
              <a:rPr lang="en-US" altLang="ko-KR" b="1" dirty="0" smtClean="0">
                <a:hlinkClick r:id="rId2"/>
              </a:rPr>
              <a:t>https</a:t>
            </a:r>
            <a:r>
              <a:rPr lang="en-US" altLang="ko-KR" b="1" dirty="0">
                <a:hlinkClick r:id="rId2"/>
              </a:rPr>
              <a:t>://</a:t>
            </a:r>
            <a:r>
              <a:rPr lang="en-US" altLang="ko-KR" b="1" dirty="0" smtClean="0">
                <a:hlinkClick r:id="rId2"/>
              </a:rPr>
              <a:t>www.kaggle.com/yamaerenay/spotify-dataset-19212020-160k-tracks</a:t>
            </a: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https://muzukphysics.tistory.com/entry/DL-5-</a:t>
            </a:r>
            <a:r>
              <a:rPr lang="ko-KR" altLang="en-US" dirty="0" err="1">
                <a:hlinkClick r:id="rId3"/>
              </a:rPr>
              <a:t>딥러닝</a:t>
            </a:r>
            <a:r>
              <a:rPr lang="en-US" altLang="ko-KR" dirty="0">
                <a:hlinkClick r:id="rId3"/>
              </a:rPr>
              <a:t>-Overfitting-</a:t>
            </a:r>
            <a:r>
              <a:rPr lang="ko-KR" altLang="en-US" dirty="0">
                <a:hlinkClick r:id="rId3"/>
              </a:rPr>
              <a:t>방지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방법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 err="1">
                <a:hlinkClick r:id="rId3"/>
              </a:rPr>
              <a:t>오버피팅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 err="1">
                <a:hlinkClick r:id="rId3"/>
              </a:rPr>
              <a:t>과적합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/>
              <a:t>물리학과 직장인</a:t>
            </a:r>
            <a:r>
              <a:rPr lang="en-US" altLang="ko-KR" dirty="0"/>
              <a:t>]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9802" y="2690336"/>
            <a:ext cx="8074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2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" y="2137613"/>
            <a:ext cx="5277802" cy="29608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0" y="1667908"/>
            <a:ext cx="5250897" cy="39381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61" y="1671904"/>
            <a:ext cx="3934177" cy="39341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14044" y="540494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지난 시간엔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3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9978" r="16955" b="8068"/>
          <a:stretch/>
        </p:blipFill>
        <p:spPr>
          <a:xfrm>
            <a:off x="984042" y="1166533"/>
            <a:ext cx="10032182" cy="53075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95" y="1740177"/>
            <a:ext cx="6884114" cy="38293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4044" y="540494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지난 시간엔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4379" y="498947"/>
            <a:ext cx="697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중에 있고 있었던 중요한 변인 중 하나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3" y="1668497"/>
            <a:ext cx="9456455" cy="445615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496291" y="6124649"/>
            <a:ext cx="55245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287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56" y="1903616"/>
            <a:ext cx="7708917" cy="363266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4898336" y="5536278"/>
            <a:ext cx="4536609" cy="249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대괄호 13"/>
          <p:cNvSpPr/>
          <p:nvPr/>
        </p:nvSpPr>
        <p:spPr>
          <a:xfrm>
            <a:off x="4231178" y="1961805"/>
            <a:ext cx="463559" cy="3200399"/>
          </a:xfrm>
          <a:prstGeom prst="leftBracke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2880" y="2360635"/>
            <a:ext cx="3798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음악의 특징들을 통해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</a:p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곡들의 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i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Popularity</a:t>
            </a:r>
          </a:p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5611" y="498947"/>
            <a:ext cx="456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Regression</a:t>
            </a:r>
            <a:endParaRPr lang="ko-KR" altLang="en-US" sz="5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3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648" y="2434235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9649" y="2818956"/>
            <a:ext cx="3843270" cy="1647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6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0467" y="2434235"/>
            <a:ext cx="0" cy="160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319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293" y="498947"/>
            <a:ext cx="4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802" y="1006929"/>
            <a:ext cx="21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source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1" y="1545387"/>
            <a:ext cx="11649683" cy="35546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6522" y="5379871"/>
            <a:ext cx="8385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Spotify Dataset 1922-2021, ~600k </a:t>
            </a:r>
            <a:r>
              <a:rPr lang="en-US" altLang="ko-KR" b="1" dirty="0" smtClean="0"/>
              <a:t>Tracks (</a:t>
            </a:r>
            <a:r>
              <a:rPr lang="en-US" altLang="ko-KR" b="1" dirty="0" err="1" smtClean="0"/>
              <a:t>Kaggle</a:t>
            </a:r>
            <a:r>
              <a:rPr lang="en-US" altLang="ko-KR" b="1" dirty="0" smtClean="0"/>
              <a:t>)</a:t>
            </a:r>
          </a:p>
          <a:p>
            <a:pPr fontAlgn="base"/>
            <a:r>
              <a:rPr lang="en-US" altLang="ko-KR" b="1" dirty="0" smtClean="0"/>
              <a:t>-Audio </a:t>
            </a:r>
            <a:r>
              <a:rPr lang="en-US" altLang="ko-KR" b="1" dirty="0"/>
              <a:t>features of ~600k songs released in between 1922 and </a:t>
            </a:r>
            <a:r>
              <a:rPr lang="en-US" altLang="ko-KR" b="1" dirty="0" smtClean="0"/>
              <a:t>2021</a:t>
            </a:r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b="1" dirty="0" smtClean="0"/>
              <a:t>Spotify Web API, </a:t>
            </a:r>
            <a:r>
              <a:rPr lang="en-US" altLang="ko-KR" b="1" dirty="0" err="1" smtClean="0"/>
              <a:t>Spotipy</a:t>
            </a:r>
            <a:r>
              <a:rPr lang="en-US" altLang="ko-KR" b="1" dirty="0" smtClean="0"/>
              <a:t> (Python module for Spotify Web Server)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309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423</Words>
  <Application>Microsoft Office PowerPoint</Application>
  <PresentationFormat>와이드스크린</PresentationFormat>
  <Paragraphs>167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나눔스퀘어 ExtraBold</vt:lpstr>
      <vt:lpstr>나눔스퀘어 Bold</vt:lpstr>
      <vt:lpstr>나눔스퀘어_ac ExtraBold</vt:lpstr>
      <vt:lpstr>나눔스퀘어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 장호</cp:lastModifiedBy>
  <cp:revision>204</cp:revision>
  <dcterms:created xsi:type="dcterms:W3CDTF">2017-05-29T09:12:16Z</dcterms:created>
  <dcterms:modified xsi:type="dcterms:W3CDTF">2021-07-06T23:56:40Z</dcterms:modified>
</cp:coreProperties>
</file>