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 W</dc:creator>
  <cp:lastModifiedBy/>
  <cp:revision>1</cp:revision>
  <dcterms:created xsi:type="dcterms:W3CDTF">2025-06-08T02:02:36Z</dcterms:created>
</cp:coreProperties>
</file>