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610F-1BCF-4E6C-A467-DBFDBF323FD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49FB-4914-4894-944B-DEE54AD2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on Win7 Laptop:  11/25/2016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branching, the content was a series of text files that would not have completely matched Markdown format</a:t>
            </a:r>
          </a:p>
          <a:p>
            <a:r>
              <a:rPr lang="en-US" dirty="0" smtClean="0"/>
              <a:t>After branching, edits were made to all content text files to create a first draft that should be valid markdown syntax.  All files were also changed from .txt to .md</a:t>
            </a:r>
          </a:p>
          <a:p>
            <a:r>
              <a:rPr lang="en-US" dirty="0" smtClean="0"/>
              <a:t>These slides show commands to set up the branch and switch between branches and illustrate these differences</a:t>
            </a:r>
          </a:p>
          <a:p>
            <a:r>
              <a:rPr lang="en-US" dirty="0" smtClean="0"/>
              <a:t>Finally – slides show the commands to merge the ranches thus replacing original .txt draft with newer branch that is 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89" y="365125"/>
            <a:ext cx="11076039" cy="1325563"/>
          </a:xfrm>
        </p:spPr>
        <p:txBody>
          <a:bodyPr/>
          <a:lstStyle/>
          <a:p>
            <a:r>
              <a:rPr lang="en-US" dirty="0" smtClean="0"/>
              <a:t>Commands to set up and switch to new branch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42679"/>
            <a:ext cx="106507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branch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master</a:t>
            </a:r>
          </a:p>
          <a:p>
            <a:endParaRPr lang="en-US" dirty="0" smtClean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branch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branch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master</a:t>
            </a:r>
          </a:p>
          <a:p>
            <a:endParaRPr lang="en-US" dirty="0" smtClean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checkout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Switched to branch '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11675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160"/>
            <a:ext cx="10515600" cy="66725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Status:  Shows some of the changes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840658"/>
            <a:ext cx="10132142" cy="8701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output of </a:t>
            </a:r>
            <a:r>
              <a:rPr lang="en-US" dirty="0" err="1" smtClean="0"/>
              <a:t>Git</a:t>
            </a:r>
            <a:r>
              <a:rPr lang="en-US" dirty="0" smtClean="0"/>
              <a:t> Status shows changes made to our files on the new branch.  Status command is used after “add” but before “commit” to show what changes will be committed to the branch.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929" y="1710813"/>
            <a:ext cx="11135031" cy="4970206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contentAsMarkdown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status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Changes not staged for commit: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add/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&lt;file&gt;..." to update what will be committed)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checkout -- &lt;file&gt;..." to discard changes in working directory)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GitHub_win7/GitHub_Basic_Commands_and_ScratchNotes.txt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GitHub_win7/GitHub_Intro_GetInfo_Commands.txt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GitHub_win7/GitHub_Intro_OtherUsefulCommands.txt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GitHub_win7/GitHub_Lesson1_SetupProject.txt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GitHub_win7/GitHub_Lesson2_InitializeExistingCodeProject.txt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GitHub_win7/GitHub_Lesson3_BranchingCommands.txt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GitHub_win7/GitHub_Lesson4_UndoingMistakes.txt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deleted:    GitHub_win7/GitHub_Setup-Advanced_Work-w-Multiple-User-Accounts.txt</a:t>
            </a:r>
          </a:p>
          <a:p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GitHub_win7/GitHub_General-ScratchNotes-and-Help-Links.md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GitHub_win7/GitHub_Intro_GetInfo_Commands.md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GitHub_win7/GitHub_Intro_OtherUsefulCommands.md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GitHub_win7/GitHub_Lesson1_SetupProject.md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GitHub_win7/GitHub_Lesson2_InitializeExistingCodeProject.md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GitHub_win7/GitHub_Lesson3_BranchingCommands.md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GitHub_win7/GitHub_Lesson4_UndoingMistakes.md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GitHub_win7/GitHub_Setup-Advanced_Work-w-Multiple-User-Accounts.md</a:t>
            </a:r>
          </a:p>
          <a:p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no changes added to commit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add" and/or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376469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160"/>
            <a:ext cx="10515600" cy="66725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Status:  Shows some of the changes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9" y="840658"/>
            <a:ext cx="11135031" cy="5899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After more editing … note that we change .</a:t>
            </a:r>
            <a:r>
              <a:rPr lang="en-US" dirty="0" err="1" smtClean="0"/>
              <a:t>gitignore</a:t>
            </a:r>
            <a:r>
              <a:rPr lang="en-US" dirty="0" smtClean="0"/>
              <a:t> file adding “~*.* so </a:t>
            </a:r>
            <a:r>
              <a:rPr lang="en-US" dirty="0" err="1" smtClean="0"/>
              <a:t>Git</a:t>
            </a:r>
            <a:r>
              <a:rPr lang="en-US" dirty="0" smtClean="0"/>
              <a:t> will ignore temp files from Microsoft Office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929" y="1533833"/>
            <a:ext cx="11135031" cy="514718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contentAsMarkdown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branch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dirty="0" err="1" smtClean="0">
                <a:solidFill>
                  <a:srgbClr val="00BF00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 smtClean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master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contentAsMarkdown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status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</a:t>
            </a:r>
            <a:r>
              <a:rPr lang="en-US" dirty="0" err="1" smtClean="0">
                <a:solidFill>
                  <a:srgbClr val="BF0000"/>
                </a:solidFill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 Branching Example - Lesson3.pptx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GitHub_win7/~$</a:t>
            </a:r>
            <a:r>
              <a:rPr lang="en-US" dirty="0" err="1" smtClean="0">
                <a:solidFill>
                  <a:srgbClr val="BF0000"/>
                </a:solidFill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 Branching Example - Lesson3.pptx</a:t>
            </a:r>
          </a:p>
          <a:p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nothing added to commit but untracked files present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add" to track)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Mitch@Win7-PC </a:t>
            </a:r>
            <a:r>
              <a:rPr lang="en-US" dirty="0" smtClean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~/Documents/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Git_Repo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DevEnv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BFBF00"/>
                </a:solidFill>
                <a:latin typeface="Lucida Console" panose="020B0609040504020204" pitchFamily="49" charset="0"/>
              </a:rPr>
              <a:t>SetUp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-Help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contentAsMarkdown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status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contentAsMarkdown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Changes not staged for commit: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update what will be committed)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checkout -- &lt;file&gt;..." to discard changes in working directory)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modified:   .</a:t>
            </a:r>
            <a:r>
              <a:rPr lang="en-US" dirty="0" err="1" smtClean="0">
                <a:solidFill>
                  <a:srgbClr val="BF0000"/>
                </a:solidFill>
                <a:latin typeface="Lucida Console" panose="020B0609040504020204" pitchFamily="49" charset="0"/>
              </a:rPr>
              <a:t>gitignore</a:t>
            </a:r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GitHub_win7/</a:t>
            </a:r>
            <a:r>
              <a:rPr lang="en-US" dirty="0" err="1" smtClean="0">
                <a:solidFill>
                  <a:srgbClr val="BF0000"/>
                </a:solidFill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solidFill>
                  <a:srgbClr val="BF0000"/>
                </a:solidFill>
                <a:latin typeface="Lucida Console" panose="020B0609040504020204" pitchFamily="49" charset="0"/>
              </a:rPr>
              <a:t> Branching Example - Lesson3.pptx</a:t>
            </a:r>
          </a:p>
          <a:p>
            <a:endParaRPr lang="en-US" dirty="0" smtClean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no changes added to commit (use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add" and/or 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338709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60826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contentAsMarkDown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5333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… use “</a:t>
            </a:r>
            <a:r>
              <a:rPr lang="en-US" dirty="0" err="1" smtClean="0"/>
              <a:t>git</a:t>
            </a:r>
            <a:r>
              <a:rPr lang="en-US" dirty="0" smtClean="0"/>
              <a:t> checkout master” to switch back to original branch …</a:t>
            </a:r>
          </a:p>
          <a:p>
            <a:r>
              <a:rPr lang="en-US" dirty="0" smtClean="0"/>
              <a:t>This is just a test to illustrate the two branches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9653"/>
            <a:ext cx="75342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0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60826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contentAsMarkdown</a:t>
            </a:r>
            <a:r>
              <a:rPr lang="en-US" dirty="0" smtClean="0"/>
              <a:t>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5333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… use “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/>
              <a:t>contentAsMarkdown</a:t>
            </a:r>
            <a:r>
              <a:rPr lang="en-US" dirty="0"/>
              <a:t>” </a:t>
            </a:r>
            <a:r>
              <a:rPr lang="en-US" dirty="0" smtClean="0"/>
              <a:t>to switch back to </a:t>
            </a:r>
            <a:r>
              <a:rPr lang="en-US" dirty="0" smtClean="0"/>
              <a:t>working </a:t>
            </a:r>
            <a:r>
              <a:rPr lang="en-US" dirty="0" smtClean="0"/>
              <a:t>branch </a:t>
            </a:r>
            <a:r>
              <a:rPr lang="en-US" dirty="0" smtClean="0"/>
              <a:t>… This </a:t>
            </a:r>
            <a:r>
              <a:rPr lang="en-US" dirty="0" smtClean="0"/>
              <a:t>is just a test to illustrate the two branches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5699"/>
            <a:ext cx="75342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616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Git Branching Example</vt:lpstr>
      <vt:lpstr>Background</vt:lpstr>
      <vt:lpstr>Commands to set up and switch to new branch</vt:lpstr>
      <vt:lpstr>Git Status:  Shows some of the changes made</vt:lpstr>
      <vt:lpstr>Git Status:  Shows some of the changes made</vt:lpstr>
      <vt:lpstr>contentAsMarkDown Branch</vt:lpstr>
      <vt:lpstr>contentAsMarkdown Branch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 Example</dc:title>
  <dc:creator>Mitch</dc:creator>
  <cp:lastModifiedBy>Mitch</cp:lastModifiedBy>
  <cp:revision>12</cp:revision>
  <dcterms:created xsi:type="dcterms:W3CDTF">2016-11-25T17:52:42Z</dcterms:created>
  <dcterms:modified xsi:type="dcterms:W3CDTF">2016-11-25T18:46:13Z</dcterms:modified>
</cp:coreProperties>
</file>