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610F-1BCF-4E6C-A467-DBFDBF323FD6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on Win7 Laptop:  11/25/2016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branching, the content was a series of text files that would not have completely matched Markdown format</a:t>
            </a:r>
          </a:p>
          <a:p>
            <a:r>
              <a:rPr lang="en-US" dirty="0" smtClean="0"/>
              <a:t>After branching, edits were made to all content text files to create a first draft that should be valid markdown syntax.  All files were also changed from .txt to .md</a:t>
            </a:r>
          </a:p>
          <a:p>
            <a:r>
              <a:rPr lang="en-US" dirty="0" smtClean="0"/>
              <a:t>These slides show commands to set up the branch and switch between branches and illustrate these differences</a:t>
            </a:r>
          </a:p>
          <a:p>
            <a:r>
              <a:rPr lang="en-US" dirty="0" smtClean="0"/>
              <a:t>Finally – slides show the commands to merge the ranches thus replacing original .txt draft with newer branch that is 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89" y="365125"/>
            <a:ext cx="11076039" cy="1325563"/>
          </a:xfrm>
        </p:spPr>
        <p:txBody>
          <a:bodyPr/>
          <a:lstStyle/>
          <a:p>
            <a:r>
              <a:rPr lang="en-US" dirty="0" smtClean="0"/>
              <a:t>Commands to set up and switch to new 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42679"/>
            <a:ext cx="106507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endParaRPr lang="en-US" dirty="0" smtClean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endParaRPr lang="en-US" dirty="0" smtClean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branch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1675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160"/>
            <a:ext cx="10515600" cy="6672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Status:  Shows some of the changes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840658"/>
            <a:ext cx="10132142" cy="8701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output of </a:t>
            </a:r>
            <a:r>
              <a:rPr lang="en-US" dirty="0" err="1" smtClean="0"/>
              <a:t>Git</a:t>
            </a:r>
            <a:r>
              <a:rPr lang="en-US" dirty="0" smtClean="0"/>
              <a:t> Status shows changes made to our files on the new branch.  Status command is used after “add” but before “commit” to show what changes will be committed to the branch.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929" y="1710813"/>
            <a:ext cx="11135031" cy="4970206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&lt;file&gt;..." to update what will be committed)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-- &lt;file&gt;..." to discard changes in working directory)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GitHub_win7/GitHub_Basic_Commands_and_ScratchNotes.txt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GitHub_win7/GitHub_Intro_GetInfo_Commands.txt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GitHub_win7/GitHub_Intro_OtherUsefulCommands.txt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GitHub_win7/GitHub_Lesson1_SetupProject.txt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GitHub_win7/GitHub_Lesson2_InitializeExistingCodeProject.txt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GitHub_win7/GitHub_Lesson3_BranchingCommands.txt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GitHub_win7/GitHub_Lesson4_UndoingMistakes.txt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GitHub_win7/GitHub_Setup-Advanced_Work-w-Multiple-User-Accounts.txt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GitHub_win7/GitHub_General-ScratchNotes-and-Help-Links.md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GitHub_win7/GitHub_Intro_GetInfo_Commands.md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GitHub_win7/GitHub_Intro_OtherUsefulCommands.md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GitHub_win7/GitHub_Lesson1_SetupProject.md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GitHub_win7/GitHub_Lesson2_InitializeExistingCodeProject.md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GitHub_win7/GitHub_Lesson3_BranchingCommands.md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GitHub_win7/GitHub_Lesson4_UndoingMistakes.md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GitHub_win7/GitHub_Setup-Advanced_Work-w-Multiple-User-Accounts.md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no changes added to commit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add" and/or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37646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160"/>
            <a:ext cx="10515600" cy="6672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Status:  Shows some of the changes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9" y="840658"/>
            <a:ext cx="11135031" cy="5899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After more editing … note that we change .</a:t>
            </a:r>
            <a:r>
              <a:rPr lang="en-US" dirty="0" err="1" smtClean="0"/>
              <a:t>gitignore</a:t>
            </a:r>
            <a:r>
              <a:rPr lang="en-US" dirty="0" smtClean="0"/>
              <a:t> file adding “~*.* so </a:t>
            </a:r>
            <a:r>
              <a:rPr lang="en-US" dirty="0" err="1" smtClean="0"/>
              <a:t>Git</a:t>
            </a:r>
            <a:r>
              <a:rPr lang="en-US" dirty="0" smtClean="0"/>
              <a:t> will ignore temp files from Microsoft Office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929" y="1533833"/>
            <a:ext cx="11135031" cy="514718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solidFill>
                  <a:srgbClr val="00BF00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 smtClean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master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 Branching Example - Lesson3.pptx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GitHub_win7/~$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 Branching Example - Lesson3.pptx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add" to track)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update what will be committed)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-- &lt;file&gt;..." to discard changes in working directory)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modified:   .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gitignore</a:t>
            </a:r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 Branching Example - Lesson3.pptx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no changes added to commit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add" and/or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33870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990006" cy="60826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contentAsMarkDown</a:t>
            </a:r>
            <a:r>
              <a:rPr lang="en-US" dirty="0" smtClean="0"/>
              <a:t> </a:t>
            </a:r>
            <a:r>
              <a:rPr lang="en-US" dirty="0" smtClean="0"/>
              <a:t>Branch (has all working edits)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533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… use “</a:t>
            </a:r>
            <a:r>
              <a:rPr lang="en-US" dirty="0" err="1" smtClean="0"/>
              <a:t>git</a:t>
            </a:r>
            <a:r>
              <a:rPr lang="en-US" dirty="0" smtClean="0"/>
              <a:t> checkout master” to switch back to original branch …</a:t>
            </a:r>
          </a:p>
          <a:p>
            <a:r>
              <a:rPr lang="en-US" dirty="0" smtClean="0"/>
              <a:t>This is just a test to illustrate the two branches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9653"/>
            <a:ext cx="7534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608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</a:t>
            </a:r>
            <a:r>
              <a:rPr lang="en-US" dirty="0" smtClean="0"/>
              <a:t> Branch </a:t>
            </a:r>
            <a:br>
              <a:rPr lang="en-US" dirty="0" smtClean="0"/>
            </a:br>
            <a:r>
              <a:rPr lang="en-US" dirty="0" smtClean="0"/>
              <a:t>(content as it was before edits in new branch)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8068"/>
            <a:ext cx="10515600" cy="458993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… use “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/>
              <a:t>contentAsMarkdown</a:t>
            </a:r>
            <a:r>
              <a:rPr lang="en-US" dirty="0"/>
              <a:t>” </a:t>
            </a:r>
            <a:r>
              <a:rPr lang="en-US" dirty="0" smtClean="0"/>
              <a:t>to switch back to working </a:t>
            </a:r>
            <a:r>
              <a:rPr lang="en-US" dirty="0" smtClean="0"/>
              <a:t>branch (with all new edits) </a:t>
            </a:r>
            <a:r>
              <a:rPr lang="en-US" dirty="0" smtClean="0"/>
              <a:t>… This is just a test to illustrate the two branches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2" y="1042675"/>
            <a:ext cx="7534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628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Git Branching Example</vt:lpstr>
      <vt:lpstr>Background</vt:lpstr>
      <vt:lpstr>Commands to set up and switch to new branch</vt:lpstr>
      <vt:lpstr>Git Status:  Shows some of the changes made</vt:lpstr>
      <vt:lpstr>Git Status:  Shows some of the changes made</vt:lpstr>
      <vt:lpstr>contentAsMarkDown Branch (has all working edits)</vt:lpstr>
      <vt:lpstr>master Branch  (content as it was before edits in new branch)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 Example</dc:title>
  <dc:creator>Mitch</dc:creator>
  <cp:lastModifiedBy>Mitch</cp:lastModifiedBy>
  <cp:revision>13</cp:revision>
  <dcterms:created xsi:type="dcterms:W3CDTF">2016-11-25T17:52:42Z</dcterms:created>
  <dcterms:modified xsi:type="dcterms:W3CDTF">2016-11-26T17:44:16Z</dcterms:modified>
</cp:coreProperties>
</file>