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 id="2147483704" r:id="rId7"/>
  </p:sldMasterIdLst>
  <p:notesMasterIdLst>
    <p:notesMasterId r:id="rId18"/>
  </p:notesMasterIdLst>
  <p:sldIdLst>
    <p:sldId id="276" r:id="rId8"/>
    <p:sldId id="261" r:id="rId9"/>
    <p:sldId id="278" r:id="rId10"/>
    <p:sldId id="293" r:id="rId11"/>
    <p:sldId id="306" r:id="rId12"/>
    <p:sldId id="279" r:id="rId13"/>
    <p:sldId id="280" r:id="rId14"/>
    <p:sldId id="314" r:id="rId15"/>
    <p:sldId id="315" r:id="rId16"/>
    <p:sldId id="277" r:id="rId17"/>
  </p:sldIdLst>
  <p:sldSz cx="9144000" cy="6858000" type="screen4x3"/>
  <p:notesSz cx="6724650" cy="9874250"/>
  <p:defaultTextStyle>
    <a:defPPr>
      <a:defRPr lang="fr-FR"/>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2170"/>
    <a:srgbClr val="D8C9BD"/>
    <a:srgbClr val="61BF1A"/>
    <a:srgbClr val="5A3119"/>
    <a:srgbClr val="835F2F"/>
    <a:srgbClr val="45A12A"/>
    <a:srgbClr val="1FA22E"/>
    <a:srgbClr val="ABB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9" d="100"/>
          <a:sy n="109" d="100"/>
        </p:scale>
        <p:origin x="-4200" y="-112"/>
      </p:cViewPr>
      <p:guideLst>
        <p:guide orient="horz" pos="3110"/>
        <p:guide pos="211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14015" cy="493713"/>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fr-FR"/>
          </a:p>
        </p:txBody>
      </p:sp>
      <p:sp>
        <p:nvSpPr>
          <p:cNvPr id="3" name="Espace réservé de la date 2"/>
          <p:cNvSpPr>
            <a:spLocks noGrp="1"/>
          </p:cNvSpPr>
          <p:nvPr>
            <p:ph type="dt" idx="1"/>
          </p:nvPr>
        </p:nvSpPr>
        <p:spPr>
          <a:xfrm>
            <a:off x="3809079" y="0"/>
            <a:ext cx="2914015" cy="493713"/>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495A2011-C181-41B8-9692-6440EB4A48E4}" type="datetime1">
              <a:rPr lang="fr-FR" altLang="fr-FR"/>
              <a:pPr>
                <a:defRPr/>
              </a:pPr>
              <a:t>29/11/2020</a:t>
            </a:fld>
            <a:endParaRPr lang="fr-FR" altLang="fr-FR"/>
          </a:p>
        </p:txBody>
      </p:sp>
      <p:sp>
        <p:nvSpPr>
          <p:cNvPr id="4" name="Espace réservé de l'image des diapositives 3"/>
          <p:cNvSpPr>
            <a:spLocks noGrp="1" noRot="1" noChangeAspect="1"/>
          </p:cNvSpPr>
          <p:nvPr>
            <p:ph type="sldImg" idx="2"/>
          </p:nvPr>
        </p:nvSpPr>
        <p:spPr>
          <a:xfrm>
            <a:off x="895350" y="741363"/>
            <a:ext cx="4933950" cy="370205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fr-FR" noProof="0"/>
          </a:p>
        </p:txBody>
      </p:sp>
      <p:sp>
        <p:nvSpPr>
          <p:cNvPr id="5" name="Espace réservé des commentaires 4"/>
          <p:cNvSpPr>
            <a:spLocks noGrp="1"/>
          </p:cNvSpPr>
          <p:nvPr>
            <p:ph type="body" sz="quarter" idx="3"/>
          </p:nvPr>
        </p:nvSpPr>
        <p:spPr>
          <a:xfrm>
            <a:off x="672465" y="4690269"/>
            <a:ext cx="5379720" cy="4443413"/>
          </a:xfrm>
          <a:prstGeom prst="rect">
            <a:avLst/>
          </a:prstGeom>
        </p:spPr>
        <p:txBody>
          <a:bodyPr vert="horz" wrap="square" lIns="91440" tIns="45720" rIns="91440" bIns="45720" numCol="1" anchor="t" anchorCtr="0" compatLnSpc="1">
            <a:prstTxWarp prst="textNoShape">
              <a:avLst/>
            </a:prstTxWarp>
            <a:normAutofit/>
          </a:bodyPr>
          <a:lstStyle/>
          <a:p>
            <a:pPr lvl="0"/>
            <a:r>
              <a:rPr lang="fr-FR" altLang="fr-FR" noProof="0" smtClean="0"/>
              <a:t>Cliquez pour modifier les styles du texte du masque</a:t>
            </a:r>
          </a:p>
          <a:p>
            <a:pPr lvl="1"/>
            <a:r>
              <a:rPr lang="fr-FR" altLang="fr-FR" noProof="0" smtClean="0"/>
              <a:t>Deuxième niveau</a:t>
            </a:r>
          </a:p>
          <a:p>
            <a:pPr lvl="2"/>
            <a:r>
              <a:rPr lang="fr-FR" altLang="fr-FR" noProof="0" smtClean="0"/>
              <a:t>Troisième niveau</a:t>
            </a:r>
          </a:p>
          <a:p>
            <a:pPr lvl="3"/>
            <a:r>
              <a:rPr lang="fr-FR" altLang="fr-FR" noProof="0" smtClean="0"/>
              <a:t>Quatrième niveau</a:t>
            </a:r>
          </a:p>
          <a:p>
            <a:pPr lvl="4"/>
            <a:r>
              <a:rPr lang="fr-FR" altLang="fr-FR" noProof="0" smtClean="0"/>
              <a:t>Cinquième niveau</a:t>
            </a:r>
          </a:p>
        </p:txBody>
      </p:sp>
      <p:sp>
        <p:nvSpPr>
          <p:cNvPr id="6" name="Espace réservé du pied de page 5"/>
          <p:cNvSpPr>
            <a:spLocks noGrp="1"/>
          </p:cNvSpPr>
          <p:nvPr>
            <p:ph type="ftr" sz="quarter" idx="4"/>
          </p:nvPr>
        </p:nvSpPr>
        <p:spPr>
          <a:xfrm>
            <a:off x="0" y="9378824"/>
            <a:ext cx="2914015" cy="493713"/>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fr-FR"/>
          </a:p>
        </p:txBody>
      </p:sp>
      <p:sp>
        <p:nvSpPr>
          <p:cNvPr id="7" name="Espace réservé du numéro de diapositive 6"/>
          <p:cNvSpPr>
            <a:spLocks noGrp="1"/>
          </p:cNvSpPr>
          <p:nvPr>
            <p:ph type="sldNum" sz="quarter" idx="5"/>
          </p:nvPr>
        </p:nvSpPr>
        <p:spPr>
          <a:xfrm>
            <a:off x="3809079" y="9378824"/>
            <a:ext cx="2914015" cy="493713"/>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3502060D-DA10-4797-B599-D8507DD0FBCF}" type="slidenum">
              <a:rPr lang="fr-FR" altLang="fr-FR"/>
              <a:pPr>
                <a:defRPr/>
              </a:pPr>
              <a:t>‹N°›</a:t>
            </a:fld>
            <a:endParaRPr lang="fr-FR" altLang="fr-FR"/>
          </a:p>
        </p:txBody>
      </p:sp>
    </p:spTree>
    <p:extLst>
      <p:ext uri="{BB962C8B-B14F-4D97-AF65-F5344CB8AC3E}">
        <p14:creationId xmlns:p14="http://schemas.microsoft.com/office/powerpoint/2010/main" val="20803386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09"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0659"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70660" name="Espace réservé du numéro de diapositive 3"/>
          <p:cNvSpPr>
            <a:spLocks noGrp="1"/>
          </p:cNvSpPr>
          <p:nvPr>
            <p:ph type="sldNum" sz="quarter" idx="5"/>
          </p:nvPr>
        </p:nvSpPr>
        <p:spPr bwMode="auto">
          <a:noFill/>
          <a:ln>
            <a:miter lim="800000"/>
            <a:headEnd/>
            <a:tailEnd/>
          </a:ln>
        </p:spPr>
        <p:txBody>
          <a:bodyPr/>
          <a:lstStyle/>
          <a:p>
            <a:fld id="{7358B61F-3DD7-4A62-963D-4D292842236F}" type="slidenum">
              <a:rPr lang="fr-FR" altLang="fr-FR" smtClean="0"/>
              <a:pPr/>
              <a:t>1</a:t>
            </a:fld>
            <a:endParaRPr lang="fr-FR" alt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1683"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71684" name="Espace réservé du numéro de diapositive 3"/>
          <p:cNvSpPr>
            <a:spLocks noGrp="1"/>
          </p:cNvSpPr>
          <p:nvPr>
            <p:ph type="sldNum" sz="quarter" idx="5"/>
          </p:nvPr>
        </p:nvSpPr>
        <p:spPr bwMode="auto">
          <a:noFill/>
          <a:ln>
            <a:miter lim="800000"/>
            <a:headEnd/>
            <a:tailEnd/>
          </a:ln>
        </p:spPr>
        <p:txBody>
          <a:bodyPr/>
          <a:lstStyle/>
          <a:p>
            <a:fld id="{FE681D3C-D827-4172-B406-4990B2EE4F2B}" type="slidenum">
              <a:rPr lang="fr-FR" altLang="fr-FR" smtClean="0"/>
              <a:pPr/>
              <a:t>2</a:t>
            </a:fld>
            <a:endParaRPr lang="fr-FR" alt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2707"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72708" name="Espace réservé du numéro de diapositive 3"/>
          <p:cNvSpPr>
            <a:spLocks noGrp="1"/>
          </p:cNvSpPr>
          <p:nvPr>
            <p:ph type="sldNum" sz="quarter" idx="5"/>
          </p:nvPr>
        </p:nvSpPr>
        <p:spPr bwMode="auto">
          <a:noFill/>
          <a:ln>
            <a:miter lim="800000"/>
            <a:headEnd/>
            <a:tailEnd/>
          </a:ln>
        </p:spPr>
        <p:txBody>
          <a:bodyPr/>
          <a:lstStyle/>
          <a:p>
            <a:fld id="{ED990181-A0C4-4715-9600-D75744BAB3B6}" type="slidenum">
              <a:rPr lang="fr-FR" altLang="fr-FR" smtClean="0"/>
              <a:pPr/>
              <a:t>3</a:t>
            </a:fld>
            <a:endParaRPr lang="fr-FR" alt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3731"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73732" name="Espace réservé du numéro de diapositive 3"/>
          <p:cNvSpPr>
            <a:spLocks noGrp="1"/>
          </p:cNvSpPr>
          <p:nvPr>
            <p:ph type="sldNum" sz="quarter" idx="5"/>
          </p:nvPr>
        </p:nvSpPr>
        <p:spPr bwMode="auto">
          <a:noFill/>
          <a:ln>
            <a:miter lim="800000"/>
            <a:headEnd/>
            <a:tailEnd/>
          </a:ln>
        </p:spPr>
        <p:txBody>
          <a:bodyPr/>
          <a:lstStyle/>
          <a:p>
            <a:fld id="{92EE8690-E8DD-4529-9090-92FE98FEB0E2}" type="slidenum">
              <a:rPr lang="fr-FR" altLang="fr-FR" smtClean="0"/>
              <a:pPr/>
              <a:t>4</a:t>
            </a:fld>
            <a:endParaRPr lang="fr-FR" alt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4755"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74756" name="Espace réservé du numéro de diapositive 3"/>
          <p:cNvSpPr>
            <a:spLocks noGrp="1"/>
          </p:cNvSpPr>
          <p:nvPr>
            <p:ph type="sldNum" sz="quarter" idx="5"/>
          </p:nvPr>
        </p:nvSpPr>
        <p:spPr bwMode="auto">
          <a:noFill/>
          <a:ln>
            <a:miter lim="800000"/>
            <a:headEnd/>
            <a:tailEnd/>
          </a:ln>
        </p:spPr>
        <p:txBody>
          <a:bodyPr/>
          <a:lstStyle/>
          <a:p>
            <a:fld id="{FC23368F-A22A-4926-B090-0B6A1CD1693B}" type="slidenum">
              <a:rPr lang="fr-FR" altLang="fr-FR" smtClean="0"/>
              <a:pPr/>
              <a:t>5</a:t>
            </a:fld>
            <a:endParaRPr lang="fr-FR" alt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5779"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75780" name="Espace réservé du numéro de diapositive 3"/>
          <p:cNvSpPr>
            <a:spLocks noGrp="1"/>
          </p:cNvSpPr>
          <p:nvPr>
            <p:ph type="sldNum" sz="quarter" idx="5"/>
          </p:nvPr>
        </p:nvSpPr>
        <p:spPr bwMode="auto">
          <a:noFill/>
          <a:ln>
            <a:miter lim="800000"/>
            <a:headEnd/>
            <a:tailEnd/>
          </a:ln>
        </p:spPr>
        <p:txBody>
          <a:bodyPr/>
          <a:lstStyle/>
          <a:p>
            <a:fld id="{AE5381C4-3C0D-4137-B1FA-12CCA4E65804}" type="slidenum">
              <a:rPr lang="fr-FR" altLang="fr-FR" smtClean="0"/>
              <a:pPr/>
              <a:t>6</a:t>
            </a:fld>
            <a:endParaRPr lang="fr-FR" alt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6803"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76804" name="Espace réservé du numéro de diapositive 3"/>
          <p:cNvSpPr>
            <a:spLocks noGrp="1"/>
          </p:cNvSpPr>
          <p:nvPr>
            <p:ph type="sldNum" sz="quarter" idx="5"/>
          </p:nvPr>
        </p:nvSpPr>
        <p:spPr bwMode="auto">
          <a:noFill/>
          <a:ln>
            <a:miter lim="800000"/>
            <a:headEnd/>
            <a:tailEnd/>
          </a:ln>
        </p:spPr>
        <p:txBody>
          <a:bodyPr/>
          <a:lstStyle/>
          <a:p>
            <a:fld id="{81AC69BF-0110-42CC-A5BC-C380D067DD20}" type="slidenum">
              <a:rPr lang="fr-FR" altLang="fr-FR" smtClean="0"/>
              <a:pPr/>
              <a:t>7</a:t>
            </a:fld>
            <a:endParaRPr lang="fr-FR" altLang="fr-F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03427" name="Espace réservé des commentaires 2"/>
          <p:cNvSpPr>
            <a:spLocks noGrp="1"/>
          </p:cNvSpPr>
          <p:nvPr>
            <p:ph type="body" idx="1"/>
          </p:nvPr>
        </p:nvSpPr>
        <p:spPr bwMode="auto">
          <a:noFill/>
        </p:spPr>
        <p:txBody>
          <a:bodyPr/>
          <a:lstStyle/>
          <a:p>
            <a:endParaRPr lang="fr-FR" altLang="fr-FR" smtClean="0">
              <a:ea typeface="ＭＳ Ｐゴシック" pitchFamily="34" charset="-128"/>
            </a:endParaRPr>
          </a:p>
        </p:txBody>
      </p:sp>
      <p:sp>
        <p:nvSpPr>
          <p:cNvPr id="103428" name="Espace réservé du numéro de diapositive 3"/>
          <p:cNvSpPr>
            <a:spLocks noGrp="1"/>
          </p:cNvSpPr>
          <p:nvPr>
            <p:ph type="sldNum" sz="quarter" idx="5"/>
          </p:nvPr>
        </p:nvSpPr>
        <p:spPr bwMode="auto">
          <a:noFill/>
          <a:ln>
            <a:miter lim="800000"/>
            <a:headEnd/>
            <a:tailEnd/>
          </a:ln>
        </p:spPr>
        <p:txBody>
          <a:bodyPr/>
          <a:lstStyle/>
          <a:p>
            <a:fld id="{AB70DE8A-656B-4966-A177-CBC5BD37E849}" type="slidenum">
              <a:rPr lang="fr-FR" altLang="fr-FR" smtClean="0"/>
              <a:pPr/>
              <a:t>10</a:t>
            </a:fld>
            <a:endParaRPr lang="fr-FR" altLang="fr-FR"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oleObject" Target="../embeddings/oleObject1.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4" name="Rectangle 3"/>
          <p:cNvSpPr/>
          <p:nvPr userDrawn="1"/>
        </p:nvSpPr>
        <p:spPr>
          <a:xfrm>
            <a:off x="1588" y="-12700"/>
            <a:ext cx="9144000" cy="6858000"/>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5" name="Image 7" descr="Logo_Afpa_blanc-RVB.png"/>
          <p:cNvPicPr>
            <a:picLocks/>
          </p:cNvPicPr>
          <p:nvPr userDrawn="1"/>
        </p:nvPicPr>
        <p:blipFill>
          <a:blip r:embed="rId2" cstate="print"/>
          <a:srcRect/>
          <a:stretch>
            <a:fillRect/>
          </a:stretch>
        </p:blipFill>
        <p:spPr bwMode="auto">
          <a:xfrm>
            <a:off x="7596188" y="192088"/>
            <a:ext cx="1366837" cy="1368425"/>
          </a:xfrm>
          <a:prstGeom prst="rect">
            <a:avLst/>
          </a:prstGeom>
          <a:noFill/>
          <a:ln w="9525">
            <a:noFill/>
            <a:miter lim="800000"/>
            <a:headEnd/>
            <a:tailEnd/>
          </a:ln>
        </p:spPr>
      </p:pic>
      <p:pic>
        <p:nvPicPr>
          <p:cNvPr id="6" name="P-noir.png" descr="/Volumes/CHARTES/AFPA Charte/CHARTE-Brunø/travail brunø/pour les powerpoints/Alphabet png/alphabet noir/P-noir.png"/>
          <p:cNvPicPr>
            <a:picLocks/>
          </p:cNvPicPr>
          <p:nvPr userDrawn="1"/>
        </p:nvPicPr>
        <p:blipFill>
          <a:blip r:embed="rId3" cstate="print"/>
          <a:srcRect/>
          <a:stretch>
            <a:fillRect/>
          </a:stretch>
        </p:blipFill>
        <p:spPr bwMode="auto">
          <a:xfrm>
            <a:off x="142875" y="192088"/>
            <a:ext cx="3122613" cy="3121025"/>
          </a:xfrm>
          <a:prstGeom prst="rect">
            <a:avLst/>
          </a:prstGeom>
          <a:noFill/>
          <a:ln w="9525">
            <a:noFill/>
            <a:miter lim="800000"/>
            <a:headEnd/>
            <a:tailEnd/>
          </a:ln>
        </p:spPr>
      </p:pic>
      <p:sp>
        <p:nvSpPr>
          <p:cNvPr id="10" name="Titre 1"/>
          <p:cNvSpPr>
            <a:spLocks noGrp="1"/>
          </p:cNvSpPr>
          <p:nvPr>
            <p:ph type="ctrTitle"/>
          </p:nvPr>
        </p:nvSpPr>
        <p:spPr>
          <a:xfrm>
            <a:off x="242280" y="3384238"/>
            <a:ext cx="7772400" cy="1255709"/>
          </a:xfr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dirty="0" smtClean="0"/>
              <a:t>Cliquez pour modifier le style du titre</a:t>
            </a:r>
            <a:endParaRPr lang="fr-FR" dirty="0"/>
          </a:p>
        </p:txBody>
      </p:sp>
      <p:sp>
        <p:nvSpPr>
          <p:cNvPr id="11" name="Sous-titre 2"/>
          <p:cNvSpPr>
            <a:spLocks noGrp="1"/>
          </p:cNvSpPr>
          <p:nvPr>
            <p:ph type="subTitle" idx="1"/>
          </p:nvPr>
        </p:nvSpPr>
        <p:spPr>
          <a:xfrm>
            <a:off x="241308" y="4667258"/>
            <a:ext cx="6400800" cy="705957"/>
          </a:xfr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
        <p:nvSpPr>
          <p:cNvPr id="7" name="Espace réservé de la date 3"/>
          <p:cNvSpPr>
            <a:spLocks noGrp="1"/>
          </p:cNvSpPr>
          <p:nvPr>
            <p:ph type="dt" sz="half" idx="10"/>
          </p:nvPr>
        </p:nvSpPr>
        <p:spPr/>
        <p:txBody>
          <a:bodyPr/>
          <a:lstStyle>
            <a:lvl1pPr>
              <a:defRPr>
                <a:solidFill>
                  <a:schemeClr val="tx1"/>
                </a:solidFill>
              </a:defRPr>
            </a:lvl1pPr>
          </a:lstStyle>
          <a:p>
            <a:pPr>
              <a:defRPr/>
            </a:pPr>
            <a:fld id="{F5F7748D-8888-4598-B219-E1322F5606CC}" type="datetime1">
              <a:rPr lang="fr-FR" altLang="fr-FR"/>
              <a:pPr>
                <a:defRPr/>
              </a:pPr>
              <a:t>29/11/2020</a:t>
            </a:fld>
            <a:endParaRPr lang="fr-FR" altLang="fr-FR"/>
          </a:p>
        </p:txBody>
      </p:sp>
      <p:sp>
        <p:nvSpPr>
          <p:cNvPr id="8" name="Espace réservé du pied de page 4"/>
          <p:cNvSpPr>
            <a:spLocks noGrp="1"/>
          </p:cNvSpPr>
          <p:nvPr>
            <p:ph type="ftr" sz="quarter" idx="11"/>
          </p:nvPr>
        </p:nvSpPr>
        <p:spPr/>
        <p:txBody>
          <a:bodyPr/>
          <a:lstStyle>
            <a:lvl1pPr algn="l">
              <a:defRPr>
                <a:solidFill>
                  <a:schemeClr val="tx1"/>
                </a:solidFill>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solidFill>
                  <a:schemeClr val="tx1"/>
                </a:solidFill>
              </a:defRPr>
            </a:lvl1pPr>
          </a:lstStyle>
          <a:p>
            <a:pPr>
              <a:defRPr/>
            </a:pPr>
            <a:fld id="{29AB3F5B-7ADB-494F-BC65-97C157313729}" type="slidenum">
              <a:rPr lang="fr-FR" altLang="fr-FR"/>
              <a:pPr>
                <a:defRPr/>
              </a:pPr>
              <a:t>‹N°›</a:t>
            </a:fld>
            <a:endParaRPr lang="fr-FR" alt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pic>
        <p:nvPicPr>
          <p:cNvPr id="4" name="Image 5" descr="D-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Diapositive de titre">
    <p:spTree>
      <p:nvGrpSpPr>
        <p:cNvPr id="1" name=""/>
        <p:cNvGrpSpPr/>
        <p:nvPr/>
      </p:nvGrpSpPr>
      <p:grpSpPr>
        <a:xfrm>
          <a:off x="0" y="0"/>
          <a:ext cx="0" cy="0"/>
          <a:chOff x="0" y="0"/>
          <a:chExt cx="0" cy="0"/>
        </a:xfrm>
      </p:grpSpPr>
      <p:pic>
        <p:nvPicPr>
          <p:cNvPr id="4" name="Image 5" descr="E-noir.png"/>
          <p:cNvPicPr>
            <a:picLocks/>
          </p:cNvPicPr>
          <p:nvPr userDrawn="1"/>
        </p:nvPicPr>
        <p:blipFill>
          <a:blip r:embed="rId2" cstate="print"/>
          <a:srcRect/>
          <a:stretch>
            <a:fillRect/>
          </a:stretch>
        </p:blipFill>
        <p:spPr bwMode="auto">
          <a:xfrm>
            <a:off x="152400" y="166688"/>
            <a:ext cx="3132138" cy="3132137"/>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Diapositive de titre">
    <p:spTree>
      <p:nvGrpSpPr>
        <p:cNvPr id="1" name=""/>
        <p:cNvGrpSpPr/>
        <p:nvPr/>
      </p:nvGrpSpPr>
      <p:grpSpPr>
        <a:xfrm>
          <a:off x="0" y="0"/>
          <a:ext cx="0" cy="0"/>
          <a:chOff x="0" y="0"/>
          <a:chExt cx="0" cy="0"/>
        </a:xfrm>
      </p:grpSpPr>
      <p:pic>
        <p:nvPicPr>
          <p:cNvPr id="4" name="Image 5" descr="F-noir.png"/>
          <p:cNvPicPr>
            <a:picLocks/>
          </p:cNvPicPr>
          <p:nvPr userDrawn="1"/>
        </p:nvPicPr>
        <p:blipFill>
          <a:blip r:embed="rId2" cstate="print"/>
          <a:srcRect/>
          <a:stretch>
            <a:fillRect/>
          </a:stretch>
        </p:blipFill>
        <p:spPr bwMode="auto">
          <a:xfrm>
            <a:off x="144463" y="177800"/>
            <a:ext cx="3132137"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Diapositive de titre">
    <p:spTree>
      <p:nvGrpSpPr>
        <p:cNvPr id="1" name=""/>
        <p:cNvGrpSpPr/>
        <p:nvPr/>
      </p:nvGrpSpPr>
      <p:grpSpPr>
        <a:xfrm>
          <a:off x="0" y="0"/>
          <a:ext cx="0" cy="0"/>
          <a:chOff x="0" y="0"/>
          <a:chExt cx="0" cy="0"/>
        </a:xfrm>
      </p:grpSpPr>
      <p:pic>
        <p:nvPicPr>
          <p:cNvPr id="4" name="Image 5" descr="G-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Diapositive de titre">
    <p:spTree>
      <p:nvGrpSpPr>
        <p:cNvPr id="1" name=""/>
        <p:cNvGrpSpPr/>
        <p:nvPr/>
      </p:nvGrpSpPr>
      <p:grpSpPr>
        <a:xfrm>
          <a:off x="0" y="0"/>
          <a:ext cx="0" cy="0"/>
          <a:chOff x="0" y="0"/>
          <a:chExt cx="0" cy="0"/>
        </a:xfrm>
      </p:grpSpPr>
      <p:pic>
        <p:nvPicPr>
          <p:cNvPr id="4" name="Image 7" descr="Logo_Afpa_blanc-RVB.png"/>
          <p:cNvPicPr>
            <a:picLocks/>
          </p:cNvPicPr>
          <p:nvPr userDrawn="1"/>
        </p:nvPicPr>
        <p:blipFill>
          <a:blip r:embed="rId2" cstate="print"/>
          <a:srcRect/>
          <a:stretch>
            <a:fillRect/>
          </a:stretch>
        </p:blipFill>
        <p:spPr bwMode="auto">
          <a:xfrm>
            <a:off x="7588250" y="4868863"/>
            <a:ext cx="1366838" cy="1368425"/>
          </a:xfrm>
          <a:prstGeom prst="rect">
            <a:avLst/>
          </a:prstGeom>
          <a:noFill/>
          <a:ln w="9525">
            <a:noFill/>
            <a:miter lim="800000"/>
            <a:headEnd/>
            <a:tailEnd/>
          </a:ln>
        </p:spPr>
      </p:pic>
      <p:pic>
        <p:nvPicPr>
          <p:cNvPr id="5" name="Image 9" descr="H-noir.png"/>
          <p:cNvPicPr>
            <a:picLocks/>
          </p:cNvPicPr>
          <p:nvPr userDrawn="1"/>
        </p:nvPicPr>
        <p:blipFill>
          <a:blip r:embed="rId3"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Diapositive de titre">
    <p:spTree>
      <p:nvGrpSpPr>
        <p:cNvPr id="1" name=""/>
        <p:cNvGrpSpPr/>
        <p:nvPr/>
      </p:nvGrpSpPr>
      <p:grpSpPr>
        <a:xfrm>
          <a:off x="0" y="0"/>
          <a:ext cx="0" cy="0"/>
          <a:chOff x="0" y="0"/>
          <a:chExt cx="0" cy="0"/>
        </a:xfrm>
      </p:grpSpPr>
      <p:pic>
        <p:nvPicPr>
          <p:cNvPr id="4" name="Image 7" descr="Logo_Afpa_blanc-RVB.png"/>
          <p:cNvPicPr>
            <a:picLocks/>
          </p:cNvPicPr>
          <p:nvPr userDrawn="1"/>
        </p:nvPicPr>
        <p:blipFill>
          <a:blip r:embed="rId2" cstate="print"/>
          <a:srcRect/>
          <a:stretch>
            <a:fillRect/>
          </a:stretch>
        </p:blipFill>
        <p:spPr bwMode="auto">
          <a:xfrm>
            <a:off x="7588250" y="4808538"/>
            <a:ext cx="1366838" cy="1368425"/>
          </a:xfrm>
          <a:prstGeom prst="rect">
            <a:avLst/>
          </a:prstGeom>
          <a:noFill/>
          <a:ln w="9525">
            <a:noFill/>
            <a:miter lim="800000"/>
            <a:headEnd/>
            <a:tailEnd/>
          </a:ln>
        </p:spPr>
      </p:pic>
      <p:pic>
        <p:nvPicPr>
          <p:cNvPr id="5" name="Image 9" descr="I-noir.png"/>
          <p:cNvPicPr>
            <a:picLocks/>
          </p:cNvPicPr>
          <p:nvPr userDrawn="1"/>
        </p:nvPicPr>
        <p:blipFill>
          <a:blip r:embed="rId3"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Diapositive de titre">
    <p:spTree>
      <p:nvGrpSpPr>
        <p:cNvPr id="1" name=""/>
        <p:cNvGrpSpPr/>
        <p:nvPr/>
      </p:nvGrpSpPr>
      <p:grpSpPr>
        <a:xfrm>
          <a:off x="0" y="0"/>
          <a:ext cx="0" cy="0"/>
          <a:chOff x="0" y="0"/>
          <a:chExt cx="0" cy="0"/>
        </a:xfrm>
      </p:grpSpPr>
      <p:pic>
        <p:nvPicPr>
          <p:cNvPr id="4" name="Image 5" descr="J-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Diapositive de titre">
    <p:spTree>
      <p:nvGrpSpPr>
        <p:cNvPr id="1" name=""/>
        <p:cNvGrpSpPr/>
        <p:nvPr/>
      </p:nvGrpSpPr>
      <p:grpSpPr>
        <a:xfrm>
          <a:off x="0" y="0"/>
          <a:ext cx="0" cy="0"/>
          <a:chOff x="0" y="0"/>
          <a:chExt cx="0" cy="0"/>
        </a:xfrm>
      </p:grpSpPr>
      <p:pic>
        <p:nvPicPr>
          <p:cNvPr id="4" name="Image 5" descr="K-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Diapositive de titre">
    <p:spTree>
      <p:nvGrpSpPr>
        <p:cNvPr id="1" name=""/>
        <p:cNvGrpSpPr/>
        <p:nvPr/>
      </p:nvGrpSpPr>
      <p:grpSpPr>
        <a:xfrm>
          <a:off x="0" y="0"/>
          <a:ext cx="0" cy="0"/>
          <a:chOff x="0" y="0"/>
          <a:chExt cx="0" cy="0"/>
        </a:xfrm>
      </p:grpSpPr>
      <p:pic>
        <p:nvPicPr>
          <p:cNvPr id="4" name="Image 5" descr="L-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Diapositive de titre">
    <p:spTree>
      <p:nvGrpSpPr>
        <p:cNvPr id="1" name=""/>
        <p:cNvGrpSpPr/>
        <p:nvPr/>
      </p:nvGrpSpPr>
      <p:grpSpPr>
        <a:xfrm>
          <a:off x="0" y="0"/>
          <a:ext cx="0" cy="0"/>
          <a:chOff x="0" y="0"/>
          <a:chExt cx="0" cy="0"/>
        </a:xfrm>
      </p:grpSpPr>
      <p:pic>
        <p:nvPicPr>
          <p:cNvPr id="4" name="Image 5" descr="M-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0" y="0"/>
            <a:ext cx="9144000" cy="1604963"/>
          </a:xfrm>
          <a:prstGeom prst="rect">
            <a:avLst/>
          </a:prstGeom>
          <a:solidFill>
            <a:srgbClr val="692170"/>
          </a:solidFill>
          <a:ln>
            <a:noFill/>
          </a:ln>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fr-FR" altLang="fr-FR" sz="1800" smtClean="0">
              <a:solidFill>
                <a:srgbClr val="FFFFFF"/>
              </a:solidFill>
              <a:latin typeface="Calibri" pitchFamily="34" charset="0"/>
            </a:endParaRPr>
          </a:p>
        </p:txBody>
      </p:sp>
      <p:sp>
        <p:nvSpPr>
          <p:cNvPr id="10" name="Titre 1"/>
          <p:cNvSpPr>
            <a:spLocks noGrp="1"/>
          </p:cNvSpPr>
          <p:nvPr>
            <p:ph type="title"/>
          </p:nvPr>
        </p:nvSpPr>
        <p:spPr>
          <a:xfrm>
            <a:off x="0" y="19629"/>
            <a:ext cx="9144000" cy="1142983"/>
          </a:xfrm>
          <a:noFill/>
          <a:ln>
            <a:noFill/>
          </a:ln>
        </p:spPr>
        <p:txBody>
          <a:bodyPr lIns="72000" tIns="252000">
            <a:noAutofit/>
          </a:bodyPr>
          <a:lstStyle>
            <a:lvl1pPr marL="180000" algn="l">
              <a:lnSpc>
                <a:spcPts val="2200"/>
              </a:lnSpc>
              <a:spcBef>
                <a:spcPts val="0"/>
              </a:spcBef>
              <a:defRPr sz="2400" b="1" cap="all">
                <a:solidFill>
                  <a:schemeClr val="bg1"/>
                </a:solidFill>
                <a:latin typeface="Tahoma" pitchFamily="34" charset="0"/>
                <a:cs typeface="Tahoma" pitchFamily="34" charset="0"/>
              </a:defRPr>
            </a:lvl1pPr>
          </a:lstStyle>
          <a:p>
            <a:r>
              <a:rPr lang="fr-FR" smtClean="0"/>
              <a:t>Cliquez et modifiez le titre</a:t>
            </a:r>
            <a:endParaRPr lang="fr-FR" dirty="0"/>
          </a:p>
        </p:txBody>
      </p:sp>
      <p:sp>
        <p:nvSpPr>
          <p:cNvPr id="3" name="Espace réservé du texte 2"/>
          <p:cNvSpPr>
            <a:spLocks noGrp="1"/>
          </p:cNvSpPr>
          <p:nvPr>
            <p:ph type="body" idx="1"/>
          </p:nvPr>
        </p:nvSpPr>
        <p:spPr>
          <a:xfrm>
            <a:off x="0" y="957257"/>
            <a:ext cx="9144000" cy="642943"/>
          </a:xfrm>
          <a:noFill/>
        </p:spPr>
        <p:txBody>
          <a:bodyPr lIns="288000" bIns="108000" anchor="b">
            <a:normAutofit/>
          </a:bodyPr>
          <a:lstStyle>
            <a:lvl1pPr marL="0" indent="0">
              <a:buNone/>
              <a:defRPr sz="1800">
                <a:solidFill>
                  <a:schemeClr val="bg1"/>
                </a:solidFill>
                <a:latin typeface="Tahoma" pitchFamily="34" charset="0"/>
                <a:cs typeface="Tahom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solidFill>
                  <a:schemeClr val="tx1"/>
                </a:solidFill>
              </a:defRPr>
            </a:lvl1pPr>
          </a:lstStyle>
          <a:p>
            <a:pPr>
              <a:defRPr/>
            </a:pPr>
            <a:fld id="{0ED27AF9-2E7F-4EAD-8387-7CA34B67E9DB}" type="datetime1">
              <a:rPr lang="fr-FR" altLang="fr-FR"/>
              <a:pPr>
                <a:defRPr/>
              </a:pPr>
              <a:t>29/11/2020</a:t>
            </a:fld>
            <a:endParaRPr lang="fr-FR" altLang="fr-FR"/>
          </a:p>
        </p:txBody>
      </p:sp>
      <p:sp>
        <p:nvSpPr>
          <p:cNvPr id="6" name="Espace réservé du pied de page 4"/>
          <p:cNvSpPr>
            <a:spLocks noGrp="1"/>
          </p:cNvSpPr>
          <p:nvPr>
            <p:ph type="ftr" sz="quarter" idx="11"/>
          </p:nvPr>
        </p:nvSpPr>
        <p:spPr/>
        <p:txBody>
          <a:bodyPr/>
          <a:lstStyle>
            <a:lvl1pPr>
              <a:defRPr>
                <a:solidFill>
                  <a:schemeClr val="tx1"/>
                </a:solidFill>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solidFill>
                  <a:schemeClr val="tx1"/>
                </a:solidFill>
              </a:defRPr>
            </a:lvl1pPr>
          </a:lstStyle>
          <a:p>
            <a:pPr>
              <a:defRPr/>
            </a:pPr>
            <a:fld id="{6207B9CB-3002-4B81-B71B-33E42B57FD6B}" type="slidenum">
              <a:rPr lang="fr-FR" altLang="fr-FR"/>
              <a:pPr>
                <a:defRPr/>
              </a:pPr>
              <a:t>‹N°›</a:t>
            </a:fld>
            <a:endParaRPr lang="fr-FR" altLang="fr-F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_Diapositive de titre">
    <p:spTree>
      <p:nvGrpSpPr>
        <p:cNvPr id="1" name=""/>
        <p:cNvGrpSpPr/>
        <p:nvPr/>
      </p:nvGrpSpPr>
      <p:grpSpPr>
        <a:xfrm>
          <a:off x="0" y="0"/>
          <a:ext cx="0" cy="0"/>
          <a:chOff x="0" y="0"/>
          <a:chExt cx="0" cy="0"/>
        </a:xfrm>
      </p:grpSpPr>
      <p:pic>
        <p:nvPicPr>
          <p:cNvPr id="4" name="Image 5" descr="N-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Diapositive de titre">
    <p:spTree>
      <p:nvGrpSpPr>
        <p:cNvPr id="1" name=""/>
        <p:cNvGrpSpPr/>
        <p:nvPr/>
      </p:nvGrpSpPr>
      <p:grpSpPr>
        <a:xfrm>
          <a:off x="0" y="0"/>
          <a:ext cx="0" cy="0"/>
          <a:chOff x="0" y="0"/>
          <a:chExt cx="0" cy="0"/>
        </a:xfrm>
      </p:grpSpPr>
      <p:pic>
        <p:nvPicPr>
          <p:cNvPr id="4" name="Image 5" descr="O-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6_Diapositive de titre">
    <p:spTree>
      <p:nvGrpSpPr>
        <p:cNvPr id="1" name=""/>
        <p:cNvGrpSpPr/>
        <p:nvPr/>
      </p:nvGrpSpPr>
      <p:grpSpPr>
        <a:xfrm>
          <a:off x="0" y="0"/>
          <a:ext cx="0" cy="0"/>
          <a:chOff x="0" y="0"/>
          <a:chExt cx="0" cy="0"/>
        </a:xfrm>
      </p:grpSpPr>
      <p:pic>
        <p:nvPicPr>
          <p:cNvPr id="4" name="P-noir.png" descr="/Volumes/CHARTES/AFPA Charte/CHARTE-Brunø/travail brunø/pour les powerpoints/Alphabet png/alphabet noir/P-noir.png"/>
          <p:cNvPicPr>
            <a:picLocks/>
          </p:cNvPicPr>
          <p:nvPr userDrawn="1"/>
        </p:nvPicPr>
        <p:blipFill>
          <a:blip r:embed="rId2" cstate="print"/>
          <a:srcRect/>
          <a:stretch>
            <a:fillRect/>
          </a:stretch>
        </p:blipFill>
        <p:spPr bwMode="auto">
          <a:xfrm>
            <a:off x="142875" y="192088"/>
            <a:ext cx="3122613" cy="3132137"/>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7_Diapositive de titre">
    <p:spTree>
      <p:nvGrpSpPr>
        <p:cNvPr id="1" name=""/>
        <p:cNvGrpSpPr/>
        <p:nvPr/>
      </p:nvGrpSpPr>
      <p:grpSpPr>
        <a:xfrm>
          <a:off x="0" y="0"/>
          <a:ext cx="0" cy="0"/>
          <a:chOff x="0" y="0"/>
          <a:chExt cx="0" cy="0"/>
        </a:xfrm>
      </p:grpSpPr>
      <p:pic>
        <p:nvPicPr>
          <p:cNvPr id="4" name="Image 5" descr="Q-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8_Diapositive de titre">
    <p:spTree>
      <p:nvGrpSpPr>
        <p:cNvPr id="1" name=""/>
        <p:cNvGrpSpPr/>
        <p:nvPr/>
      </p:nvGrpSpPr>
      <p:grpSpPr>
        <a:xfrm>
          <a:off x="0" y="0"/>
          <a:ext cx="0" cy="0"/>
          <a:chOff x="0" y="0"/>
          <a:chExt cx="0" cy="0"/>
        </a:xfrm>
      </p:grpSpPr>
      <p:pic>
        <p:nvPicPr>
          <p:cNvPr id="4" name="Image 5" descr="R-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9_Diapositive de titre">
    <p:spTree>
      <p:nvGrpSpPr>
        <p:cNvPr id="1" name=""/>
        <p:cNvGrpSpPr/>
        <p:nvPr/>
      </p:nvGrpSpPr>
      <p:grpSpPr>
        <a:xfrm>
          <a:off x="0" y="0"/>
          <a:ext cx="0" cy="0"/>
          <a:chOff x="0" y="0"/>
          <a:chExt cx="0" cy="0"/>
        </a:xfrm>
      </p:grpSpPr>
      <p:pic>
        <p:nvPicPr>
          <p:cNvPr id="4" name="Image 5" descr="S-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0_Diapositive de titre">
    <p:spTree>
      <p:nvGrpSpPr>
        <p:cNvPr id="1" name=""/>
        <p:cNvGrpSpPr/>
        <p:nvPr/>
      </p:nvGrpSpPr>
      <p:grpSpPr>
        <a:xfrm>
          <a:off x="0" y="0"/>
          <a:ext cx="0" cy="0"/>
          <a:chOff x="0" y="0"/>
          <a:chExt cx="0" cy="0"/>
        </a:xfrm>
      </p:grpSpPr>
      <p:pic>
        <p:nvPicPr>
          <p:cNvPr id="4" name="Image 5" descr="T-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1_Diapositive de titre">
    <p:spTree>
      <p:nvGrpSpPr>
        <p:cNvPr id="1" name=""/>
        <p:cNvGrpSpPr/>
        <p:nvPr/>
      </p:nvGrpSpPr>
      <p:grpSpPr>
        <a:xfrm>
          <a:off x="0" y="0"/>
          <a:ext cx="0" cy="0"/>
          <a:chOff x="0" y="0"/>
          <a:chExt cx="0" cy="0"/>
        </a:xfrm>
      </p:grpSpPr>
      <p:pic>
        <p:nvPicPr>
          <p:cNvPr id="4" name="Image 5" descr="U-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2_Diapositive de titre">
    <p:spTree>
      <p:nvGrpSpPr>
        <p:cNvPr id="1" name=""/>
        <p:cNvGrpSpPr/>
        <p:nvPr/>
      </p:nvGrpSpPr>
      <p:grpSpPr>
        <a:xfrm>
          <a:off x="0" y="0"/>
          <a:ext cx="0" cy="0"/>
          <a:chOff x="0" y="0"/>
          <a:chExt cx="0" cy="0"/>
        </a:xfrm>
      </p:grpSpPr>
      <p:pic>
        <p:nvPicPr>
          <p:cNvPr id="4" name="Image 5" descr="V-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3_Diapositive de titre">
    <p:spTree>
      <p:nvGrpSpPr>
        <p:cNvPr id="1" name=""/>
        <p:cNvGrpSpPr/>
        <p:nvPr/>
      </p:nvGrpSpPr>
      <p:grpSpPr>
        <a:xfrm>
          <a:off x="0" y="0"/>
          <a:ext cx="0" cy="0"/>
          <a:chOff x="0" y="0"/>
          <a:chExt cx="0" cy="0"/>
        </a:xfrm>
      </p:grpSpPr>
      <p:pic>
        <p:nvPicPr>
          <p:cNvPr id="4" name="Image 5" descr="W-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Rectangle 3"/>
          <p:cNvSpPr/>
          <p:nvPr userDrawn="1"/>
        </p:nvSpPr>
        <p:spPr>
          <a:xfrm>
            <a:off x="0" y="0"/>
            <a:ext cx="9144000" cy="785813"/>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5" name="Image 8" descr="Logo_Afpa-SB_blanc_RVB.png"/>
          <p:cNvPicPr>
            <a:picLocks/>
          </p:cNvPicPr>
          <p:nvPr userDrawn="1"/>
        </p:nvPicPr>
        <p:blipFill>
          <a:blip r:embed="rId2" cstate="print"/>
          <a:srcRect/>
          <a:stretch>
            <a:fillRect/>
          </a:stretch>
        </p:blipFill>
        <p:spPr bwMode="auto">
          <a:xfrm>
            <a:off x="8439150" y="14288"/>
            <a:ext cx="490538" cy="561975"/>
          </a:xfrm>
          <a:prstGeom prst="rect">
            <a:avLst/>
          </a:prstGeom>
          <a:noFill/>
          <a:ln w="9525">
            <a:noFill/>
            <a:miter lim="800000"/>
            <a:headEnd/>
            <a:tailEnd/>
          </a:ln>
        </p:spPr>
      </p:pic>
      <p:sp>
        <p:nvSpPr>
          <p:cNvPr id="2" name="Titre 1"/>
          <p:cNvSpPr>
            <a:spLocks noGrp="1"/>
          </p:cNvSpPr>
          <p:nvPr>
            <p:ph type="title"/>
          </p:nvPr>
        </p:nvSpPr>
        <p:spPr>
          <a:xfrm>
            <a:off x="29070" y="1"/>
            <a:ext cx="8215338" cy="785795"/>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dirty="0" smtClean="0"/>
              <a:t>Cliquez et modifiez le titre</a:t>
            </a:r>
            <a:endParaRPr lang="fr-FR" dirty="0"/>
          </a:p>
        </p:txBody>
      </p:sp>
      <p:sp>
        <p:nvSpPr>
          <p:cNvPr id="3" name="Espace réservé du contenu 2"/>
          <p:cNvSpPr>
            <a:spLocks noGrp="1"/>
          </p:cNvSpPr>
          <p:nvPr>
            <p:ph idx="1"/>
          </p:nvPr>
        </p:nvSpPr>
        <p:spPr>
          <a:xfrm>
            <a:off x="142844" y="932723"/>
            <a:ext cx="8858312" cy="5376597"/>
          </a:xfrm>
        </p:spPr>
        <p:txBody>
          <a:bodyPr/>
          <a:lstStyle>
            <a:lvl1pPr indent="-324000">
              <a:lnSpc>
                <a:spcPts val="2700"/>
              </a:lnSpc>
              <a:spcBef>
                <a:spcPts val="600"/>
              </a:spcBef>
              <a:buFontTx/>
              <a:buNone/>
              <a:defRPr sz="2000" b="1" cap="all" baseline="0">
                <a:solidFill>
                  <a:srgbClr val="692170"/>
                </a:solidFill>
                <a:latin typeface="Tahoma" pitchFamily="34" charset="0"/>
                <a:cs typeface="Tahoma" pitchFamily="34" charset="0"/>
              </a:defRPr>
            </a:lvl1pPr>
            <a:lvl2pPr>
              <a:buClr>
                <a:srgbClr val="692170"/>
              </a:buClr>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600">
                <a:latin typeface="Tahoma" pitchFamily="34" charset="0"/>
                <a:cs typeface="Tahoma" pitchFamily="34" charset="0"/>
              </a:defRPr>
            </a:lvl3pPr>
            <a:lvl4pPr>
              <a:buClr>
                <a:srgbClr val="692170"/>
              </a:buClr>
              <a:buSzPct val="45000"/>
              <a:buFont typeface="Wingdings 3" pitchFamily="18" charset="2"/>
              <a:buChar char=""/>
              <a:defRPr sz="1200">
                <a:latin typeface="Tahoma" pitchFamily="34" charset="0"/>
                <a:cs typeface="Tahoma" pitchFamily="34" charset="0"/>
              </a:defRPr>
            </a:lvl4pPr>
            <a:lvl5pPr>
              <a:buClr>
                <a:srgbClr val="692170"/>
              </a:buClr>
              <a:buSzPct val="45000"/>
              <a:buFont typeface="Wingdings 3" pitchFamily="18" charset="2"/>
              <a:buChar char=""/>
              <a:defRPr sz="1100">
                <a:latin typeface="Tahoma" pitchFamily="34" charset="0"/>
                <a:cs typeface="Tahoma"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e la date 3"/>
          <p:cNvSpPr>
            <a:spLocks noGrp="1"/>
          </p:cNvSpPr>
          <p:nvPr>
            <p:ph type="dt" sz="half" idx="10"/>
          </p:nvPr>
        </p:nvSpPr>
        <p:spPr>
          <a:xfrm>
            <a:off x="142875" y="6421438"/>
            <a:ext cx="1071563" cy="365125"/>
          </a:xfrm>
        </p:spPr>
        <p:txBody>
          <a:bodyPr anchor="b"/>
          <a:lstStyle>
            <a:lvl1pPr>
              <a:defRPr sz="900" b="1">
                <a:solidFill>
                  <a:schemeClr val="tx1"/>
                </a:solidFill>
                <a:latin typeface="Tahoma" pitchFamily="34" charset="0"/>
                <a:cs typeface="Tahoma" pitchFamily="34" charset="0"/>
              </a:defRPr>
            </a:lvl1pPr>
          </a:lstStyle>
          <a:p>
            <a:pPr>
              <a:defRPr/>
            </a:pPr>
            <a:fld id="{4F3F0E54-2924-4150-A7DE-2AFC592F9894}" type="datetime1">
              <a:rPr lang="fr-FR" altLang="fr-FR"/>
              <a:pPr>
                <a:defRPr/>
              </a:pPr>
              <a:t>29/11/2020</a:t>
            </a:fld>
            <a:endParaRPr lang="fr-FR" altLang="fr-FR"/>
          </a:p>
        </p:txBody>
      </p:sp>
      <p:sp>
        <p:nvSpPr>
          <p:cNvPr id="7" name="Espace réservé du pied de page 4"/>
          <p:cNvSpPr>
            <a:spLocks noGrp="1"/>
          </p:cNvSpPr>
          <p:nvPr>
            <p:ph type="ftr" sz="quarter" idx="11"/>
          </p:nvPr>
        </p:nvSpPr>
        <p:spPr>
          <a:xfrm>
            <a:off x="1285875" y="6421438"/>
            <a:ext cx="4429125" cy="365125"/>
          </a:xfrm>
        </p:spPr>
        <p:txBody>
          <a:bodyPr anchor="b"/>
          <a:lstStyle>
            <a:lvl1pPr algn="l">
              <a:defRPr sz="900" b="1">
                <a:solidFill>
                  <a:schemeClr val="tx1"/>
                </a:solidFill>
                <a:latin typeface="Tahoma" charset="0"/>
                <a:cs typeface="Tahoma" charset="0"/>
              </a:defRPr>
            </a:lvl1pPr>
          </a:lstStyle>
          <a:p>
            <a:pPr>
              <a:defRPr/>
            </a:pPr>
            <a:r>
              <a:rPr lang="fr-FR"/>
              <a:t>/ TITRE DE LA PRESENTATION</a:t>
            </a:r>
          </a:p>
        </p:txBody>
      </p:sp>
      <p:sp>
        <p:nvSpPr>
          <p:cNvPr id="8" name="Espace réservé du numéro de diapositive 5"/>
          <p:cNvSpPr>
            <a:spLocks noGrp="1"/>
          </p:cNvSpPr>
          <p:nvPr>
            <p:ph type="sldNum" sz="quarter" idx="12"/>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15101801-F5B2-4894-AB8B-19CFA2392DC3}" type="slidenum">
              <a:rPr lang="fr-FR" altLang="fr-FR"/>
              <a:pPr>
                <a:defRPr/>
              </a:pPr>
              <a:t>‹N°›</a:t>
            </a:fld>
            <a:endParaRPr lang="fr-FR" altLang="fr-F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4_Diapositive de titre">
    <p:spTree>
      <p:nvGrpSpPr>
        <p:cNvPr id="1" name=""/>
        <p:cNvGrpSpPr/>
        <p:nvPr/>
      </p:nvGrpSpPr>
      <p:grpSpPr>
        <a:xfrm>
          <a:off x="0" y="0"/>
          <a:ext cx="0" cy="0"/>
          <a:chOff x="0" y="0"/>
          <a:chExt cx="0" cy="0"/>
        </a:xfrm>
      </p:grpSpPr>
      <p:pic>
        <p:nvPicPr>
          <p:cNvPr id="4" name="Image 5" descr="X-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5_Diapositive de titre">
    <p:spTree>
      <p:nvGrpSpPr>
        <p:cNvPr id="1" name=""/>
        <p:cNvGrpSpPr/>
        <p:nvPr/>
      </p:nvGrpSpPr>
      <p:grpSpPr>
        <a:xfrm>
          <a:off x="0" y="0"/>
          <a:ext cx="0" cy="0"/>
          <a:chOff x="0" y="0"/>
          <a:chExt cx="0" cy="0"/>
        </a:xfrm>
      </p:grpSpPr>
      <p:pic>
        <p:nvPicPr>
          <p:cNvPr id="4" name="Image 5" descr="Y-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6_Diapositive de titre">
    <p:spTree>
      <p:nvGrpSpPr>
        <p:cNvPr id="1" name=""/>
        <p:cNvGrpSpPr/>
        <p:nvPr/>
      </p:nvGrpSpPr>
      <p:grpSpPr>
        <a:xfrm>
          <a:off x="0" y="0"/>
          <a:ext cx="0" cy="0"/>
          <a:chOff x="0" y="0"/>
          <a:chExt cx="0" cy="0"/>
        </a:xfrm>
      </p:grpSpPr>
      <p:pic>
        <p:nvPicPr>
          <p:cNvPr id="4" name="Image 5" descr="Z-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4" name="Rectangle 3"/>
          <p:cNvSpPr/>
          <p:nvPr userDrawn="1"/>
        </p:nvSpPr>
        <p:spPr>
          <a:xfrm>
            <a:off x="0" y="0"/>
            <a:ext cx="9144000" cy="785813"/>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5" name="Image 8" descr="Logo_Afpa-SB_blanc_RVB.png"/>
          <p:cNvPicPr>
            <a:picLocks/>
          </p:cNvPicPr>
          <p:nvPr userDrawn="1"/>
        </p:nvPicPr>
        <p:blipFill>
          <a:blip r:embed="rId2" cstate="print"/>
          <a:srcRect/>
          <a:stretch>
            <a:fillRect/>
          </a:stretch>
        </p:blipFill>
        <p:spPr bwMode="auto">
          <a:xfrm>
            <a:off x="8410575" y="14288"/>
            <a:ext cx="492125" cy="561975"/>
          </a:xfrm>
          <a:prstGeom prst="rect">
            <a:avLst/>
          </a:prstGeom>
          <a:noFill/>
          <a:ln w="9525">
            <a:noFill/>
            <a:miter lim="800000"/>
            <a:headEnd/>
            <a:tailEnd/>
          </a:ln>
        </p:spPr>
      </p:pic>
      <p:sp>
        <p:nvSpPr>
          <p:cNvPr id="2" name="Titre 1"/>
          <p:cNvSpPr>
            <a:spLocks noGrp="1"/>
          </p:cNvSpPr>
          <p:nvPr>
            <p:ph type="title"/>
          </p:nvPr>
        </p:nvSpPr>
        <p:spPr>
          <a:xfrm>
            <a:off x="15012" y="1"/>
            <a:ext cx="8143900" cy="785795"/>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smtClean="0"/>
              <a:t>Cliquez et modifiez le titre</a:t>
            </a:r>
            <a:endParaRPr lang="fr-FR" dirty="0"/>
          </a:p>
        </p:txBody>
      </p:sp>
      <p:sp>
        <p:nvSpPr>
          <p:cNvPr id="3" name="Espace réservé du contenu 2"/>
          <p:cNvSpPr>
            <a:spLocks noGrp="1"/>
          </p:cNvSpPr>
          <p:nvPr>
            <p:ph idx="1"/>
          </p:nvPr>
        </p:nvSpPr>
        <p:spPr>
          <a:xfrm>
            <a:off x="107504" y="932723"/>
            <a:ext cx="8679338" cy="5376597"/>
          </a:xfrm>
        </p:spPr>
        <p:txBody>
          <a:bodyPr/>
          <a:lstStyle>
            <a:lvl1pPr indent="-324000">
              <a:lnSpc>
                <a:spcPts val="2700"/>
              </a:lnSpc>
              <a:spcBef>
                <a:spcPts val="600"/>
              </a:spcBef>
              <a:buFontTx/>
              <a:buNone/>
              <a:defRPr sz="2000" b="1" cap="all" baseline="0">
                <a:solidFill>
                  <a:srgbClr val="692170"/>
                </a:solidFill>
                <a:latin typeface="Tahoma" pitchFamily="34" charset="0"/>
                <a:cs typeface="Tahoma" pitchFamily="34" charset="0"/>
              </a:defRPr>
            </a:lvl1pPr>
            <a:lvl2pPr>
              <a:buClr>
                <a:srgbClr val="692170"/>
              </a:buClr>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600">
                <a:latin typeface="Tahoma" pitchFamily="34" charset="0"/>
                <a:cs typeface="Tahoma" pitchFamily="34" charset="0"/>
              </a:defRPr>
            </a:lvl3pPr>
            <a:lvl4pPr>
              <a:buClr>
                <a:srgbClr val="692170"/>
              </a:buClr>
              <a:buSzPct val="45000"/>
              <a:buFont typeface="Wingdings 3" pitchFamily="18" charset="2"/>
              <a:buChar char=""/>
              <a:defRPr sz="1200">
                <a:latin typeface="Tahoma" pitchFamily="34" charset="0"/>
                <a:cs typeface="Tahoma" pitchFamily="34" charset="0"/>
              </a:defRPr>
            </a:lvl4pPr>
            <a:lvl5pPr>
              <a:buClr>
                <a:srgbClr val="692170"/>
              </a:buClr>
              <a:buSzPct val="45000"/>
              <a:buFont typeface="Wingdings 3" pitchFamily="18" charset="2"/>
              <a:buChar char=""/>
              <a:defRPr sz="1100">
                <a:latin typeface="Tahoma" pitchFamily="34" charset="0"/>
                <a:cs typeface="Tahoma"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e la date 3"/>
          <p:cNvSpPr>
            <a:spLocks noGrp="1"/>
          </p:cNvSpPr>
          <p:nvPr>
            <p:ph type="dt" sz="half" idx="10"/>
          </p:nvPr>
        </p:nvSpPr>
        <p:spPr>
          <a:xfrm>
            <a:off x="142875" y="6421438"/>
            <a:ext cx="1071563" cy="365125"/>
          </a:xfrm>
        </p:spPr>
        <p:txBody>
          <a:bodyPr anchor="b"/>
          <a:lstStyle>
            <a:lvl1pPr>
              <a:defRPr sz="900" b="1">
                <a:solidFill>
                  <a:schemeClr val="tx1"/>
                </a:solidFill>
                <a:latin typeface="Tahoma" pitchFamily="34" charset="0"/>
                <a:cs typeface="Tahoma" pitchFamily="34" charset="0"/>
              </a:defRPr>
            </a:lvl1pPr>
          </a:lstStyle>
          <a:p>
            <a:pPr>
              <a:defRPr/>
            </a:pPr>
            <a:fld id="{F731C596-1D0B-4680-8773-5C4022A6B112}" type="datetime1">
              <a:rPr lang="fr-FR" altLang="fr-FR"/>
              <a:pPr>
                <a:defRPr/>
              </a:pPr>
              <a:t>29/11/2020</a:t>
            </a:fld>
            <a:endParaRPr lang="fr-FR" altLang="fr-FR"/>
          </a:p>
        </p:txBody>
      </p:sp>
      <p:sp>
        <p:nvSpPr>
          <p:cNvPr id="7" name="Espace réservé du pied de page 4"/>
          <p:cNvSpPr>
            <a:spLocks noGrp="1"/>
          </p:cNvSpPr>
          <p:nvPr>
            <p:ph type="ftr" sz="quarter" idx="11"/>
          </p:nvPr>
        </p:nvSpPr>
        <p:spPr>
          <a:xfrm>
            <a:off x="1285875" y="6421438"/>
            <a:ext cx="4429125" cy="365125"/>
          </a:xfrm>
        </p:spPr>
        <p:txBody>
          <a:bodyPr anchor="b"/>
          <a:lstStyle>
            <a:lvl1pPr algn="l">
              <a:defRPr sz="900" b="1">
                <a:solidFill>
                  <a:schemeClr val="tx1"/>
                </a:solidFill>
                <a:latin typeface="Tahoma" charset="0"/>
                <a:cs typeface="Tahoma" charset="0"/>
              </a:defRPr>
            </a:lvl1pPr>
          </a:lstStyle>
          <a:p>
            <a:pPr>
              <a:defRPr/>
            </a:pPr>
            <a:r>
              <a:rPr lang="fr-FR"/>
              <a:t>/ TITRE DE LA PRESENTATION</a:t>
            </a:r>
          </a:p>
        </p:txBody>
      </p:sp>
      <p:sp>
        <p:nvSpPr>
          <p:cNvPr id="8" name="Espace réservé du numéro de diapositive 5"/>
          <p:cNvSpPr>
            <a:spLocks noGrp="1"/>
          </p:cNvSpPr>
          <p:nvPr>
            <p:ph type="sldNum" sz="quarter" idx="12"/>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DBB57DDC-EAC7-4650-A1FF-D00E7F292330}" type="slidenum">
              <a:rPr lang="fr-FR" altLang="fr-FR"/>
              <a:pPr>
                <a:defRPr/>
              </a:pPr>
              <a:t>‹N°›</a:t>
            </a:fld>
            <a:endParaRPr lang="fr-FR" alt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4" name="Rectangle 3"/>
          <p:cNvSpPr/>
          <p:nvPr userDrawn="1"/>
        </p:nvSpPr>
        <p:spPr>
          <a:xfrm>
            <a:off x="0" y="809625"/>
            <a:ext cx="4356100" cy="5545138"/>
          </a:xfrm>
          <a:prstGeom prst="rect">
            <a:avLst/>
          </a:prstGeom>
          <a:solidFill>
            <a:srgbClr val="D8C9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sp>
        <p:nvSpPr>
          <p:cNvPr id="5" name="Rectangle 4"/>
          <p:cNvSpPr/>
          <p:nvPr userDrawn="1"/>
        </p:nvSpPr>
        <p:spPr>
          <a:xfrm>
            <a:off x="0" y="0"/>
            <a:ext cx="9144000" cy="785813"/>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6" name="Image 8" descr="Logo_Afpa-SB_blanc_RVB.png"/>
          <p:cNvPicPr>
            <a:picLocks/>
          </p:cNvPicPr>
          <p:nvPr userDrawn="1"/>
        </p:nvPicPr>
        <p:blipFill>
          <a:blip r:embed="rId3" cstate="print"/>
          <a:srcRect/>
          <a:stretch>
            <a:fillRect/>
          </a:stretch>
        </p:blipFill>
        <p:spPr bwMode="auto">
          <a:xfrm>
            <a:off x="8410575" y="14288"/>
            <a:ext cx="492125" cy="561975"/>
          </a:xfrm>
          <a:prstGeom prst="rect">
            <a:avLst/>
          </a:prstGeom>
          <a:noFill/>
          <a:ln w="9525">
            <a:noFill/>
            <a:miter lim="800000"/>
            <a:headEnd/>
            <a:tailEnd/>
          </a:ln>
        </p:spPr>
      </p:pic>
      <p:graphicFrame>
        <p:nvGraphicFramePr>
          <p:cNvPr id="7" name="Graphique 10"/>
          <p:cNvGraphicFramePr>
            <a:graphicFrameLocks/>
          </p:cNvGraphicFramePr>
          <p:nvPr/>
        </p:nvGraphicFramePr>
        <p:xfrm>
          <a:off x="323850" y="1916113"/>
          <a:ext cx="2143125" cy="3960812"/>
        </p:xfrm>
        <a:graphic>
          <a:graphicData uri="http://schemas.openxmlformats.org/presentationml/2006/ole">
            <mc:AlternateContent xmlns:mc="http://schemas.openxmlformats.org/markup-compatibility/2006">
              <mc:Choice xmlns:v="urn:schemas-microsoft-com:vml" Requires="v">
                <p:oleObj spid="_x0000_s137246" r:id="rId4" imgW="2139519" imgH="3358618" progId="Excel.Sheet.8">
                  <p:embed/>
                </p:oleObj>
              </mc:Choice>
              <mc:Fallback>
                <p:oleObj r:id="rId4" imgW="2139519" imgH="3358618" progId="Excel.Sheet.8">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916113"/>
                        <a:ext cx="2143125" cy="396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Graphique 11"/>
          <p:cNvGraphicFramePr>
            <a:graphicFrameLocks/>
          </p:cNvGraphicFramePr>
          <p:nvPr/>
        </p:nvGraphicFramePr>
        <p:xfrm>
          <a:off x="2786063" y="2349500"/>
          <a:ext cx="1357312" cy="1503363"/>
        </p:xfrm>
        <a:graphic>
          <a:graphicData uri="http://schemas.openxmlformats.org/presentationml/2006/ole">
            <mc:AlternateContent xmlns:mc="http://schemas.openxmlformats.org/markup-compatibility/2006">
              <mc:Choice xmlns:v="urn:schemas-microsoft-com:vml" Requires="v">
                <p:oleObj spid="_x0000_s137247" r:id="rId6" imgW="1359296" imgH="1389773" progId="Excel.Sheet.8">
                  <p:embed/>
                </p:oleObj>
              </mc:Choice>
              <mc:Fallback>
                <p:oleObj r:id="rId6" imgW="1359296" imgH="1389773" progId="Excel.Sheet.8">
                  <p:embed/>
                  <p:pic>
                    <p:nvPicPr>
                      <p:cNvPr id="0" name="Picture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6063" y="2349500"/>
                        <a:ext cx="1357312" cy="150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Graphique 12"/>
          <p:cNvPicPr>
            <a:picLocks noChangeArrowheads="1"/>
          </p:cNvPicPr>
          <p:nvPr userDrawn="1"/>
        </p:nvPicPr>
        <p:blipFill>
          <a:blip r:embed="rId8" cstate="print"/>
          <a:srcRect/>
          <a:stretch>
            <a:fillRect/>
          </a:stretch>
        </p:blipFill>
        <p:spPr bwMode="auto">
          <a:xfrm>
            <a:off x="2852738" y="4089400"/>
            <a:ext cx="1365250" cy="1571625"/>
          </a:xfrm>
          <a:prstGeom prst="rect">
            <a:avLst/>
          </a:prstGeom>
          <a:noFill/>
          <a:ln w="9525">
            <a:noFill/>
            <a:miter lim="800000"/>
            <a:headEnd/>
            <a:tailEnd/>
          </a:ln>
        </p:spPr>
      </p:pic>
      <p:sp>
        <p:nvSpPr>
          <p:cNvPr id="10" name="ZoneTexte 9"/>
          <p:cNvSpPr txBox="1"/>
          <p:nvPr userDrawn="1"/>
        </p:nvSpPr>
        <p:spPr>
          <a:xfrm>
            <a:off x="642938" y="1238250"/>
            <a:ext cx="3214687" cy="36988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fr-FR" sz="1800" b="1" dirty="0" smtClean="0">
                <a:solidFill>
                  <a:schemeClr val="bg1"/>
                </a:solidFill>
                <a:latin typeface="Tahoma" charset="0"/>
                <a:cs typeface="Tahoma" charset="0"/>
              </a:rPr>
              <a:t>MEMENTUM</a:t>
            </a:r>
          </a:p>
        </p:txBody>
      </p:sp>
      <p:sp>
        <p:nvSpPr>
          <p:cNvPr id="14" name="Titre 1"/>
          <p:cNvSpPr>
            <a:spLocks noGrp="1"/>
          </p:cNvSpPr>
          <p:nvPr>
            <p:ph type="title"/>
          </p:nvPr>
        </p:nvSpPr>
        <p:spPr>
          <a:xfrm>
            <a:off x="-9200" y="1"/>
            <a:ext cx="8143900" cy="785795"/>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dirty="0" smtClean="0"/>
              <a:t>Cliquez et modifiez le titre</a:t>
            </a:r>
            <a:endParaRPr lang="fr-FR" dirty="0"/>
          </a:p>
        </p:txBody>
      </p:sp>
      <p:sp>
        <p:nvSpPr>
          <p:cNvPr id="15" name="Espace réservé du contenu 3"/>
          <p:cNvSpPr>
            <a:spLocks noGrp="1"/>
          </p:cNvSpPr>
          <p:nvPr>
            <p:ph sz="half" idx="13"/>
          </p:nvPr>
        </p:nvSpPr>
        <p:spPr>
          <a:xfrm>
            <a:off x="4355976" y="932723"/>
            <a:ext cx="4468938" cy="5193429"/>
          </a:xfrm>
        </p:spPr>
        <p:txBody>
          <a:bodyPr/>
          <a:lstStyle>
            <a:lvl1pPr>
              <a:buClr>
                <a:srgbClr val="61BF1A"/>
              </a:buClr>
              <a:buSzPct val="110000"/>
              <a:buFontTx/>
              <a:buNone/>
              <a:defRPr sz="2400" b="1">
                <a:solidFill>
                  <a:srgbClr val="692170"/>
                </a:solidFill>
                <a:latin typeface="Tahoma" pitchFamily="34" charset="0"/>
                <a:cs typeface="Tahoma" pitchFamily="34" charset="0"/>
              </a:defRPr>
            </a:lvl1pPr>
            <a:lvl2pPr>
              <a:buClr>
                <a:srgbClr val="692170"/>
              </a:buClr>
              <a:buSzPct val="100000"/>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800">
                <a:latin typeface="Tahoma" pitchFamily="34" charset="0"/>
                <a:cs typeface="Tahoma" pitchFamily="34" charset="0"/>
              </a:defRPr>
            </a:lvl3pPr>
            <a:lvl4pPr>
              <a:buClr>
                <a:srgbClr val="692170"/>
              </a:buClr>
              <a:buSzPct val="45000"/>
              <a:buFont typeface="Wingdings 3" pitchFamily="18" charset="2"/>
              <a:buChar char=""/>
              <a:defRPr sz="1600">
                <a:latin typeface="Tahoma" pitchFamily="34" charset="0"/>
                <a:cs typeface="Tahoma" pitchFamily="34" charset="0"/>
              </a:defRPr>
            </a:lvl4pPr>
            <a:lvl5pPr>
              <a:buClr>
                <a:srgbClr val="692170"/>
              </a:buClr>
              <a:buSzPct val="30000"/>
              <a:buFont typeface="Wingdings 3" pitchFamily="18" charset="2"/>
              <a:buChar char=""/>
              <a:defRPr sz="1400">
                <a:latin typeface="Tahoma" pitchFamily="34" charset="0"/>
                <a:cs typeface="Tahoma" pitchFamily="34" charset="0"/>
              </a:defRPr>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1" name="Espace réservé de la date 3"/>
          <p:cNvSpPr>
            <a:spLocks noGrp="1"/>
          </p:cNvSpPr>
          <p:nvPr>
            <p:ph type="dt" sz="half" idx="14"/>
          </p:nvPr>
        </p:nvSpPr>
        <p:spPr>
          <a:xfrm>
            <a:off x="142875" y="6421438"/>
            <a:ext cx="1071563" cy="365125"/>
          </a:xfrm>
        </p:spPr>
        <p:txBody>
          <a:bodyPr anchor="b"/>
          <a:lstStyle>
            <a:lvl1pPr>
              <a:defRPr sz="900" b="1">
                <a:solidFill>
                  <a:schemeClr val="tx1"/>
                </a:solidFill>
                <a:latin typeface="Tahoma" pitchFamily="34" charset="0"/>
                <a:cs typeface="Tahoma" pitchFamily="34" charset="0"/>
              </a:defRPr>
            </a:lvl1pPr>
          </a:lstStyle>
          <a:p>
            <a:pPr>
              <a:defRPr/>
            </a:pPr>
            <a:fld id="{6CB70FEB-3BE9-453B-A6EB-531DFD64C281}" type="datetime1">
              <a:rPr lang="fr-FR" altLang="fr-FR"/>
              <a:pPr>
                <a:defRPr/>
              </a:pPr>
              <a:t>29/11/2020</a:t>
            </a:fld>
            <a:endParaRPr lang="fr-FR" altLang="fr-FR"/>
          </a:p>
        </p:txBody>
      </p:sp>
      <p:sp>
        <p:nvSpPr>
          <p:cNvPr id="12" name="Espace réservé du pied de page 4"/>
          <p:cNvSpPr>
            <a:spLocks noGrp="1"/>
          </p:cNvSpPr>
          <p:nvPr>
            <p:ph type="ftr" sz="quarter" idx="15"/>
          </p:nvPr>
        </p:nvSpPr>
        <p:spPr>
          <a:xfrm>
            <a:off x="1285875" y="6421438"/>
            <a:ext cx="4429125" cy="365125"/>
          </a:xfrm>
        </p:spPr>
        <p:txBody>
          <a:bodyPr anchor="b"/>
          <a:lstStyle>
            <a:lvl1pPr algn="l">
              <a:defRPr sz="900" b="1">
                <a:solidFill>
                  <a:schemeClr val="tx1"/>
                </a:solidFill>
                <a:latin typeface="Tahoma" charset="0"/>
                <a:cs typeface="Tahoma" charset="0"/>
              </a:defRPr>
            </a:lvl1pPr>
          </a:lstStyle>
          <a:p>
            <a:pPr>
              <a:defRPr/>
            </a:pPr>
            <a:r>
              <a:rPr lang="fr-FR"/>
              <a:t>/</a:t>
            </a:r>
            <a:r>
              <a:rPr lang="fr-FR">
                <a:solidFill>
                  <a:schemeClr val="bg1"/>
                </a:solidFill>
              </a:rPr>
              <a:t> </a:t>
            </a:r>
            <a:r>
              <a:rPr lang="fr-FR"/>
              <a:t>TITRE DE LA PRESENTATION</a:t>
            </a:r>
          </a:p>
        </p:txBody>
      </p:sp>
      <p:sp>
        <p:nvSpPr>
          <p:cNvPr id="13" name="Espace réservé du numéro de diapositive 5"/>
          <p:cNvSpPr>
            <a:spLocks noGrp="1"/>
          </p:cNvSpPr>
          <p:nvPr>
            <p:ph type="sldNum" sz="quarter" idx="16"/>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293BEE8A-1BF0-45BA-9E63-69DB9B11B744}" type="slidenum">
              <a:rPr lang="fr-FR" altLang="fr-FR"/>
              <a:pPr>
                <a:defRPr/>
              </a:pPr>
              <a:t>‹N°›</a:t>
            </a:fld>
            <a:endParaRPr lang="fr-FR" alt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5" name="Rectangle 4"/>
          <p:cNvSpPr/>
          <p:nvPr userDrawn="1"/>
        </p:nvSpPr>
        <p:spPr>
          <a:xfrm>
            <a:off x="0" y="0"/>
            <a:ext cx="9144000" cy="785813"/>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6" name="Image 7" descr="Logo_Afpa-SB_blanc_RVB.png"/>
          <p:cNvPicPr>
            <a:picLocks/>
          </p:cNvPicPr>
          <p:nvPr userDrawn="1"/>
        </p:nvPicPr>
        <p:blipFill>
          <a:blip r:embed="rId2" cstate="print"/>
          <a:srcRect/>
          <a:stretch>
            <a:fillRect/>
          </a:stretch>
        </p:blipFill>
        <p:spPr bwMode="auto">
          <a:xfrm>
            <a:off x="8410575" y="14288"/>
            <a:ext cx="488950" cy="561975"/>
          </a:xfrm>
          <a:prstGeom prst="rect">
            <a:avLst/>
          </a:prstGeom>
          <a:noFill/>
          <a:ln w="9525">
            <a:noFill/>
            <a:miter lim="800000"/>
            <a:headEnd/>
            <a:tailEnd/>
          </a:ln>
        </p:spPr>
      </p:pic>
      <p:sp>
        <p:nvSpPr>
          <p:cNvPr id="4" name="Espace réservé du contenu 3"/>
          <p:cNvSpPr>
            <a:spLocks noGrp="1"/>
          </p:cNvSpPr>
          <p:nvPr>
            <p:ph sz="half" idx="2"/>
          </p:nvPr>
        </p:nvSpPr>
        <p:spPr>
          <a:xfrm>
            <a:off x="452433" y="1028734"/>
            <a:ext cx="4038600" cy="5097431"/>
          </a:xfrm>
        </p:spPr>
        <p:txBody>
          <a:bodyPr/>
          <a:lstStyle>
            <a:lvl1pPr>
              <a:buClr>
                <a:srgbClr val="692170"/>
              </a:buClr>
              <a:buSzPct val="110000"/>
              <a:buFontTx/>
              <a:buNone/>
              <a:defRPr sz="2400" b="1">
                <a:solidFill>
                  <a:srgbClr val="692170"/>
                </a:solidFill>
                <a:latin typeface="Tahoma" pitchFamily="34" charset="0"/>
                <a:cs typeface="Tahoma" pitchFamily="34" charset="0"/>
              </a:defRPr>
            </a:lvl1pPr>
            <a:lvl2pPr>
              <a:buClr>
                <a:srgbClr val="692170"/>
              </a:buClr>
              <a:buSzPct val="100000"/>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800">
                <a:latin typeface="Tahoma" pitchFamily="34" charset="0"/>
                <a:cs typeface="Tahoma" pitchFamily="34" charset="0"/>
              </a:defRPr>
            </a:lvl3pPr>
            <a:lvl4pPr>
              <a:buClr>
                <a:srgbClr val="692170"/>
              </a:buClr>
              <a:buSzPct val="45000"/>
              <a:buFont typeface="Wingdings 3" pitchFamily="18" charset="2"/>
              <a:buChar char=""/>
              <a:defRPr sz="1600">
                <a:latin typeface="Tahoma" pitchFamily="34" charset="0"/>
                <a:cs typeface="Tahoma" pitchFamily="34" charset="0"/>
              </a:defRPr>
            </a:lvl4pPr>
            <a:lvl5pPr>
              <a:buClr>
                <a:srgbClr val="692170"/>
              </a:buClr>
              <a:buSzPct val="30000"/>
              <a:buFont typeface="Wingdings 3" pitchFamily="18" charset="2"/>
              <a:buChar char=""/>
              <a:defRPr sz="1400">
                <a:latin typeface="Tahoma" pitchFamily="34" charset="0"/>
                <a:cs typeface="Tahoma" pitchFamily="34" charset="0"/>
              </a:defRPr>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4" name="Titre 1"/>
          <p:cNvSpPr>
            <a:spLocks noGrp="1"/>
          </p:cNvSpPr>
          <p:nvPr>
            <p:ph type="title"/>
          </p:nvPr>
        </p:nvSpPr>
        <p:spPr>
          <a:xfrm>
            <a:off x="15012" y="1"/>
            <a:ext cx="8143900" cy="785795"/>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smtClean="0"/>
              <a:t>Cliquez et modifiez le titre</a:t>
            </a:r>
            <a:endParaRPr lang="fr-FR" dirty="0"/>
          </a:p>
        </p:txBody>
      </p:sp>
      <p:sp>
        <p:nvSpPr>
          <p:cNvPr id="15" name="Espace réservé du contenu 3"/>
          <p:cNvSpPr>
            <a:spLocks noGrp="1"/>
          </p:cNvSpPr>
          <p:nvPr>
            <p:ph sz="half" idx="13"/>
          </p:nvPr>
        </p:nvSpPr>
        <p:spPr>
          <a:xfrm>
            <a:off x="4786314" y="1028733"/>
            <a:ext cx="4038600" cy="5097419"/>
          </a:xfrm>
        </p:spPr>
        <p:txBody>
          <a:bodyPr/>
          <a:lstStyle>
            <a:lvl1pPr>
              <a:buClr>
                <a:srgbClr val="61BF1A"/>
              </a:buClr>
              <a:buSzPct val="110000"/>
              <a:buFontTx/>
              <a:buNone/>
              <a:defRPr sz="2400" b="1">
                <a:solidFill>
                  <a:srgbClr val="692170"/>
                </a:solidFill>
                <a:latin typeface="Tahoma" pitchFamily="34" charset="0"/>
                <a:cs typeface="Tahoma" pitchFamily="34" charset="0"/>
              </a:defRPr>
            </a:lvl1pPr>
            <a:lvl2pPr>
              <a:buClr>
                <a:srgbClr val="692170"/>
              </a:buClr>
              <a:buSzPct val="100000"/>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800">
                <a:latin typeface="Tahoma" pitchFamily="34" charset="0"/>
                <a:cs typeface="Tahoma" pitchFamily="34" charset="0"/>
              </a:defRPr>
            </a:lvl3pPr>
            <a:lvl4pPr>
              <a:buClr>
                <a:srgbClr val="692170"/>
              </a:buClr>
              <a:buSzPct val="45000"/>
              <a:buFont typeface="Wingdings 3" pitchFamily="18" charset="2"/>
              <a:buChar char=""/>
              <a:defRPr sz="1600">
                <a:latin typeface="Tahoma" pitchFamily="34" charset="0"/>
                <a:cs typeface="Tahoma" pitchFamily="34" charset="0"/>
              </a:defRPr>
            </a:lvl4pPr>
            <a:lvl5pPr>
              <a:buClr>
                <a:srgbClr val="692170"/>
              </a:buClr>
              <a:buSzPct val="30000"/>
              <a:buFont typeface="Wingdings 3" pitchFamily="18" charset="2"/>
              <a:buChar char=""/>
              <a:defRPr sz="1400">
                <a:latin typeface="Tahoma" pitchFamily="34" charset="0"/>
                <a:cs typeface="Tahoma" pitchFamily="34" charset="0"/>
              </a:defRPr>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Espace réservé de la date 3"/>
          <p:cNvSpPr>
            <a:spLocks noGrp="1"/>
          </p:cNvSpPr>
          <p:nvPr>
            <p:ph type="dt" sz="half" idx="14"/>
          </p:nvPr>
        </p:nvSpPr>
        <p:spPr>
          <a:xfrm>
            <a:off x="142875" y="6421438"/>
            <a:ext cx="1071563" cy="365125"/>
          </a:xfrm>
        </p:spPr>
        <p:txBody>
          <a:bodyPr anchor="b"/>
          <a:lstStyle>
            <a:lvl1pPr>
              <a:defRPr sz="900" b="1">
                <a:solidFill>
                  <a:schemeClr val="tx1"/>
                </a:solidFill>
                <a:latin typeface="Tahoma" pitchFamily="34" charset="0"/>
                <a:cs typeface="Tahoma" pitchFamily="34" charset="0"/>
              </a:defRPr>
            </a:lvl1pPr>
          </a:lstStyle>
          <a:p>
            <a:pPr>
              <a:defRPr/>
            </a:pPr>
            <a:fld id="{D3F6A77A-ABB9-420E-BB8E-6417D5425145}" type="datetime1">
              <a:rPr lang="fr-FR" altLang="fr-FR"/>
              <a:pPr>
                <a:defRPr/>
              </a:pPr>
              <a:t>29/11/2020</a:t>
            </a:fld>
            <a:endParaRPr lang="fr-FR" altLang="fr-FR"/>
          </a:p>
        </p:txBody>
      </p:sp>
      <p:sp>
        <p:nvSpPr>
          <p:cNvPr id="8" name="Espace réservé du pied de page 4"/>
          <p:cNvSpPr>
            <a:spLocks noGrp="1"/>
          </p:cNvSpPr>
          <p:nvPr>
            <p:ph type="ftr" sz="quarter" idx="15"/>
          </p:nvPr>
        </p:nvSpPr>
        <p:spPr>
          <a:xfrm>
            <a:off x="1285875" y="6421438"/>
            <a:ext cx="4429125" cy="365125"/>
          </a:xfrm>
        </p:spPr>
        <p:txBody>
          <a:bodyPr anchor="b"/>
          <a:lstStyle>
            <a:lvl1pPr algn="l">
              <a:defRPr sz="900" b="1">
                <a:solidFill>
                  <a:schemeClr val="bg1"/>
                </a:solidFill>
                <a:latin typeface="Tahoma" charset="0"/>
                <a:cs typeface="Tahoma" charset="0"/>
              </a:defRPr>
            </a:lvl1pPr>
          </a:lstStyle>
          <a:p>
            <a:pPr>
              <a:defRPr/>
            </a:pPr>
            <a:r>
              <a:rPr lang="fr-FR"/>
              <a:t> </a:t>
            </a:r>
            <a:r>
              <a:rPr lang="fr-FR">
                <a:solidFill>
                  <a:schemeClr val="tx1"/>
                </a:solidFill>
              </a:rPr>
              <a:t>TITRE DE LA PRESENTATION</a:t>
            </a:r>
          </a:p>
        </p:txBody>
      </p:sp>
      <p:sp>
        <p:nvSpPr>
          <p:cNvPr id="9" name="Espace réservé du numéro de diapositive 5"/>
          <p:cNvSpPr>
            <a:spLocks noGrp="1"/>
          </p:cNvSpPr>
          <p:nvPr>
            <p:ph type="sldNum" sz="quarter" idx="16"/>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C3B6B530-B4DC-452D-BAAC-B44B786BE9B5}" type="slidenum">
              <a:rPr lang="fr-FR" altLang="fr-FR"/>
              <a:pPr>
                <a:defRPr/>
              </a:pPr>
              <a:t>‹N°›</a:t>
            </a:fld>
            <a:endParaRPr lang="fr-FR" alt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pic>
        <p:nvPicPr>
          <p:cNvPr id="4" name="Image 5" descr="A-noir.png"/>
          <p:cNvPicPr>
            <a:picLocks/>
          </p:cNvPicPr>
          <p:nvPr userDrawn="1"/>
        </p:nvPicPr>
        <p:blipFill>
          <a:blip r:embed="rId2" cstate="print"/>
          <a:srcRect/>
          <a:stretch>
            <a:fillRect/>
          </a:stretch>
        </p:blipFill>
        <p:spPr bwMode="auto">
          <a:xfrm>
            <a:off x="144463" y="177800"/>
            <a:ext cx="3132137"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dirty="0"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pic>
        <p:nvPicPr>
          <p:cNvPr id="4" name="Image 5" descr="B-noir.png"/>
          <p:cNvPicPr>
            <a:picLocks/>
          </p:cNvPicPr>
          <p:nvPr userDrawn="1"/>
        </p:nvPicPr>
        <p:blipFill>
          <a:blip r:embed="rId2" cstate="print"/>
          <a:srcRect/>
          <a:stretch>
            <a:fillRect/>
          </a:stretch>
        </p:blipFill>
        <p:spPr bwMode="auto">
          <a:xfrm>
            <a:off x="152400" y="177800"/>
            <a:ext cx="3132138"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pic>
        <p:nvPicPr>
          <p:cNvPr id="4" name="Image 5" descr="C-noir.png"/>
          <p:cNvPicPr>
            <a:picLocks/>
          </p:cNvPicPr>
          <p:nvPr userDrawn="1"/>
        </p:nvPicPr>
        <p:blipFill>
          <a:blip r:embed="rId2" cstate="print"/>
          <a:srcRect/>
          <a:stretch>
            <a:fillRect/>
          </a:stretch>
        </p:blipFill>
        <p:spPr bwMode="auto">
          <a:xfrm>
            <a:off x="144463" y="177800"/>
            <a:ext cx="3132137" cy="3132138"/>
          </a:xfrm>
          <a:prstGeom prst="rect">
            <a:avLst/>
          </a:prstGeom>
          <a:noFill/>
          <a:ln w="9525">
            <a:noFill/>
            <a:miter lim="800000"/>
            <a:headEnd/>
            <a:tailEnd/>
          </a:ln>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26" Type="http://schemas.openxmlformats.org/officeDocument/2006/relationships/slideLayout" Target="../slideLayouts/slideLayout32.xml"/><Relationship Id="rId3" Type="http://schemas.openxmlformats.org/officeDocument/2006/relationships/slideLayout" Target="../slideLayouts/slideLayout9.xml"/><Relationship Id="rId21" Type="http://schemas.openxmlformats.org/officeDocument/2006/relationships/slideLayout" Target="../slideLayouts/slideLayout27.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slideLayout" Target="../slideLayouts/slideLayout31.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28" Type="http://schemas.openxmlformats.org/officeDocument/2006/relationships/image" Target="../media/image1.png"/><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4" name="Espace réservé de la date 3"/>
          <p:cNvSpPr>
            <a:spLocks noGrp="1"/>
          </p:cNvSpPr>
          <p:nvPr>
            <p:ph type="dt" sz="half" idx="2"/>
          </p:nvPr>
        </p:nvSpPr>
        <p:spPr>
          <a:xfrm>
            <a:off x="457200" y="6356350"/>
            <a:ext cx="2133600" cy="366713"/>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FE7A6EC5-E760-4610-BF72-0FEFDB7C3379}" type="datetime1">
              <a:rPr lang="fr-FR" altLang="fr-FR"/>
              <a:pPr>
                <a:defRPr/>
              </a:pPr>
              <a:t>29/11/2020</a:t>
            </a:fld>
            <a:endParaRPr lang="fr-FR" altLang="fr-FR"/>
          </a:p>
        </p:txBody>
      </p:sp>
      <p:sp>
        <p:nvSpPr>
          <p:cNvPr id="5" name="Espace réservé du pied de page 4"/>
          <p:cNvSpPr>
            <a:spLocks noGrp="1"/>
          </p:cNvSpPr>
          <p:nvPr>
            <p:ph type="ftr" sz="quarter" idx="3"/>
          </p:nvPr>
        </p:nvSpPr>
        <p:spPr>
          <a:xfrm>
            <a:off x="3124200" y="6356350"/>
            <a:ext cx="2895600" cy="366713"/>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0"/>
                <a:cs typeface="ＭＳ Ｐゴシック" charset="0"/>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6713"/>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a:defRPr/>
            </a:pPr>
            <a:fld id="{E912EBB4-89E9-4811-94FD-97853FE6A3B9}"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sldLayoutIdLst>
    <p:sldLayoutId id="2147485274" r:id="rId1"/>
    <p:sldLayoutId id="2147485275" r:id="rId2"/>
    <p:sldLayoutId id="2147485276" r:id="rId3"/>
    <p:sldLayoutId id="2147485277" r:id="rId4"/>
    <p:sldLayoutId id="2147485278" r:id="rId5"/>
    <p:sldLayoutId id="2147485279" r:id="rId6"/>
  </p:sldLayoutIdLst>
  <p:hf hdr="0"/>
  <p:txStyles>
    <p:titleStyle>
      <a:lvl1pPr algn="ctr" rtl="0" eaLnBrk="0" fontAlgn="base" hangingPunct="0">
        <a:spcBef>
          <a:spcPct val="0"/>
        </a:spcBef>
        <a:spcAft>
          <a:spcPct val="0"/>
        </a:spcAft>
        <a:defRPr sz="4400" kern="1200">
          <a:solidFill>
            <a:schemeClr val="tx1"/>
          </a:solidFill>
          <a:latin typeface="+mj-lt"/>
          <a:ea typeface="ＭＳ Ｐゴシック" pitchFamily="-111" charset="-128"/>
          <a:cs typeface="ＭＳ Ｐゴシック" pitchFamily="-109" charset="-128"/>
        </a:defRPr>
      </a:lvl1pPr>
      <a:lvl2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2pPr>
      <a:lvl3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3pPr>
      <a:lvl4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4pPr>
      <a:lvl5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5pPr>
      <a:lvl6pPr marL="457200" algn="ctr" rtl="0" fontAlgn="base">
        <a:spcBef>
          <a:spcPct val="0"/>
        </a:spcBef>
        <a:spcAft>
          <a:spcPct val="0"/>
        </a:spcAft>
        <a:defRPr sz="4400">
          <a:solidFill>
            <a:schemeClr val="tx1"/>
          </a:solidFill>
          <a:latin typeface="Calibri" pitchFamily="-111" charset="0"/>
          <a:ea typeface="ＭＳ Ｐゴシック" pitchFamily="-111" charset="-128"/>
        </a:defRPr>
      </a:lvl6pPr>
      <a:lvl7pPr marL="914400" algn="ctr" rtl="0" fontAlgn="base">
        <a:spcBef>
          <a:spcPct val="0"/>
        </a:spcBef>
        <a:spcAft>
          <a:spcPct val="0"/>
        </a:spcAft>
        <a:defRPr sz="4400">
          <a:solidFill>
            <a:schemeClr val="tx1"/>
          </a:solidFill>
          <a:latin typeface="Calibri" pitchFamily="-111" charset="0"/>
          <a:ea typeface="ＭＳ Ｐゴシック" pitchFamily="-111" charset="-128"/>
        </a:defRPr>
      </a:lvl7pPr>
      <a:lvl8pPr marL="1371600" algn="ctr" rtl="0" fontAlgn="base">
        <a:spcBef>
          <a:spcPct val="0"/>
        </a:spcBef>
        <a:spcAft>
          <a:spcPct val="0"/>
        </a:spcAft>
        <a:defRPr sz="4400">
          <a:solidFill>
            <a:schemeClr val="tx1"/>
          </a:solidFill>
          <a:latin typeface="Calibri" pitchFamily="-111" charset="0"/>
          <a:ea typeface="ＭＳ Ｐゴシック" pitchFamily="-111" charset="-128"/>
        </a:defRPr>
      </a:lvl8pPr>
      <a:lvl9pPr marL="1828800" algn="ctr" rtl="0" fontAlgn="base">
        <a:spcBef>
          <a:spcPct val="0"/>
        </a:spcBef>
        <a:spcAft>
          <a:spcPct val="0"/>
        </a:spcAft>
        <a:defRPr sz="4400">
          <a:solidFill>
            <a:schemeClr val="tx1"/>
          </a:solidFill>
          <a:latin typeface="Calibri" pitchFamily="-111" charset="0"/>
          <a:ea typeface="ＭＳ Ｐゴシック" pitchFamily="-111" charset="-128"/>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1" charset="-128"/>
          <a:cs typeface="ＭＳ Ｐゴシック" pitchFamily="-109"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1"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1"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1"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2051" name="Image 7" descr="Logo_Afpa_blanc-RVB.png"/>
          <p:cNvPicPr>
            <a:picLocks/>
          </p:cNvPicPr>
          <p:nvPr userDrawn="1"/>
        </p:nvPicPr>
        <p:blipFill>
          <a:blip r:embed="rId28" cstate="print"/>
          <a:srcRect/>
          <a:stretch>
            <a:fillRect/>
          </a:stretch>
        </p:blipFill>
        <p:spPr bwMode="auto">
          <a:xfrm>
            <a:off x="7588250" y="0"/>
            <a:ext cx="1368425" cy="1368425"/>
          </a:xfrm>
          <a:prstGeom prst="rect">
            <a:avLst/>
          </a:prstGeom>
          <a:noFill/>
          <a:ln w="9525">
            <a:noFill/>
            <a:miter lim="800000"/>
            <a:headEnd/>
            <a:tailEnd/>
          </a:ln>
        </p:spPr>
      </p:pic>
      <p:sp>
        <p:nvSpPr>
          <p:cNvPr id="9" name="ZoneTexte 8"/>
          <p:cNvSpPr txBox="1"/>
          <p:nvPr userDrawn="1"/>
        </p:nvSpPr>
        <p:spPr>
          <a:xfrm>
            <a:off x="238125" y="5627688"/>
            <a:ext cx="3048000" cy="51752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ts val="1100"/>
              </a:lnSpc>
              <a:defRPr/>
            </a:pPr>
            <a:r>
              <a:rPr lang="fr-FR" sz="1000" smtClean="0">
                <a:solidFill>
                  <a:schemeClr val="bg1"/>
                </a:solidFill>
                <a:latin typeface="Tahoma" charset="0"/>
                <a:cs typeface="Tahoma" charset="0"/>
              </a:rPr>
              <a:t>association nationale</a:t>
            </a:r>
          </a:p>
          <a:p>
            <a:pPr eaLnBrk="1" hangingPunct="1">
              <a:lnSpc>
                <a:spcPts val="1100"/>
              </a:lnSpc>
              <a:defRPr/>
            </a:pPr>
            <a:r>
              <a:rPr lang="fr-FR" sz="1000" smtClean="0">
                <a:solidFill>
                  <a:schemeClr val="bg1"/>
                </a:solidFill>
                <a:latin typeface="Tahoma" charset="0"/>
                <a:cs typeface="Tahoma" charset="0"/>
              </a:rPr>
              <a:t>pour la formation professionnelle</a:t>
            </a:r>
          </a:p>
          <a:p>
            <a:pPr eaLnBrk="1" hangingPunct="1">
              <a:lnSpc>
                <a:spcPts val="1100"/>
              </a:lnSpc>
              <a:defRPr/>
            </a:pPr>
            <a:r>
              <a:rPr lang="fr-FR" sz="1000" smtClean="0">
                <a:solidFill>
                  <a:schemeClr val="bg1"/>
                </a:solidFill>
                <a:latin typeface="Tahoma" charset="0"/>
                <a:cs typeface="Tahoma" charset="0"/>
              </a:rPr>
              <a:t>des adultes</a:t>
            </a:r>
          </a:p>
        </p:txBody>
      </p:sp>
    </p:spTree>
  </p:cSld>
  <p:clrMap bg1="lt1" tx1="dk1" bg2="lt2" tx2="dk2" accent1="accent1" accent2="accent2" accent3="accent3" accent4="accent4" accent5="accent5" accent6="accent6" hlink="hlink" folHlink="folHlink"/>
  <p:sldLayoutIdLst>
    <p:sldLayoutId id="2147485280" r:id="rId1"/>
    <p:sldLayoutId id="2147485281" r:id="rId2"/>
    <p:sldLayoutId id="2147485282" r:id="rId3"/>
    <p:sldLayoutId id="2147485283" r:id="rId4"/>
    <p:sldLayoutId id="2147485284" r:id="rId5"/>
    <p:sldLayoutId id="2147485285" r:id="rId6"/>
    <p:sldLayoutId id="2147485286" r:id="rId7"/>
    <p:sldLayoutId id="2147485287" r:id="rId8"/>
    <p:sldLayoutId id="2147485288" r:id="rId9"/>
    <p:sldLayoutId id="2147485289" r:id="rId10"/>
    <p:sldLayoutId id="2147485290" r:id="rId11"/>
    <p:sldLayoutId id="2147485291" r:id="rId12"/>
    <p:sldLayoutId id="2147485292" r:id="rId13"/>
    <p:sldLayoutId id="2147485293" r:id="rId14"/>
    <p:sldLayoutId id="2147485294" r:id="rId15"/>
    <p:sldLayoutId id="2147485295" r:id="rId16"/>
    <p:sldLayoutId id="2147485296" r:id="rId17"/>
    <p:sldLayoutId id="2147485297" r:id="rId18"/>
    <p:sldLayoutId id="2147485298" r:id="rId19"/>
    <p:sldLayoutId id="2147485299" r:id="rId20"/>
    <p:sldLayoutId id="2147485300" r:id="rId21"/>
    <p:sldLayoutId id="2147485301" r:id="rId22"/>
    <p:sldLayoutId id="2147485302" r:id="rId23"/>
    <p:sldLayoutId id="2147485303" r:id="rId24"/>
    <p:sldLayoutId id="2147485304" r:id="rId25"/>
    <p:sldLayoutId id="2147485305" r:id="rId26"/>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9" charset="-128"/>
          <a:cs typeface="ＭＳ Ｐゴシック" pitchFamily="-109" charset="-128"/>
        </a:defRPr>
      </a:lvl1pPr>
      <a:lvl2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9" charset="-128"/>
          <a:cs typeface="ＭＳ Ｐゴシック" pitchFamily="-109"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9"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9"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9"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9"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p:cNvSpPr>
          <p:nvPr>
            <p:ph type="ctrTitle"/>
          </p:nvPr>
        </p:nvSpPr>
        <p:spPr bwMode="auto">
          <a:xfrm>
            <a:off x="228600" y="3411538"/>
            <a:ext cx="7772400" cy="1255712"/>
          </a:xfrm>
          <a:noFill/>
          <a:ln>
            <a:miter lim="800000"/>
            <a:headEnd/>
            <a:tailEnd/>
          </a:ln>
        </p:spPr>
        <p:txBody>
          <a:bodyPr vert="horz" wrap="square" lIns="91440" tIns="45720" rIns="91440" bIns="45720" numCol="1" anchor="t" anchorCtr="0" compatLnSpc="1">
            <a:prstTxWarp prst="textNoShape">
              <a:avLst/>
            </a:prstTxWarp>
          </a:bodyPr>
          <a:lstStyle/>
          <a:p>
            <a:pPr>
              <a:spcBef>
                <a:spcPct val="0"/>
              </a:spcBef>
            </a:pPr>
            <a:r>
              <a:rPr lang="fr-FR" altLang="fr-FR" dirty="0" smtClean="0">
                <a:ea typeface="ＭＳ Ｐゴシック" pitchFamily="34" charset="-128"/>
              </a:rPr>
              <a:t>CMS</a:t>
            </a:r>
            <a:br>
              <a:rPr lang="fr-FR" altLang="fr-FR" dirty="0" smtClean="0">
                <a:ea typeface="ＭＳ Ｐゴシック" pitchFamily="34" charset="-128"/>
              </a:rPr>
            </a:br>
            <a:r>
              <a:rPr lang="fr-FR" altLang="fr-FR" dirty="0" smtClean="0">
                <a:ea typeface="ＭＳ Ｐゴシック" pitchFamily="34" charset="-128"/>
              </a:rPr>
              <a:t>Content Management System  </a:t>
            </a:r>
            <a:br>
              <a:rPr lang="fr-FR" altLang="fr-FR" dirty="0" smtClean="0">
                <a:ea typeface="ＭＳ Ｐゴシック" pitchFamily="34" charset="-128"/>
              </a:rPr>
            </a:br>
            <a:r>
              <a:rPr lang="fr-FR" altLang="fr-FR" dirty="0" smtClean="0">
                <a:ea typeface="ＭＳ Ｐゴシック" pitchFamily="34" charset="-128"/>
              </a:rPr>
              <a:t/>
            </a:r>
            <a:br>
              <a:rPr lang="fr-FR" altLang="fr-FR" dirty="0" smtClean="0">
                <a:ea typeface="ＭＳ Ｐゴシック" pitchFamily="34" charset="-128"/>
              </a:rPr>
            </a:br>
            <a:endParaRPr lang="fr-FR" altLang="fr-FR" dirty="0" smtClean="0">
              <a:ea typeface="ＭＳ Ｐゴシック" pitchFamily="34" charset="-128"/>
            </a:endParaRPr>
          </a:p>
        </p:txBody>
      </p:sp>
      <p:sp>
        <p:nvSpPr>
          <p:cNvPr id="35843" name="Sous-titre 2"/>
          <p:cNvSpPr>
            <a:spLocks noGrp="1"/>
          </p:cNvSpPr>
          <p:nvPr>
            <p:ph type="subTitle" idx="1"/>
          </p:nvPr>
        </p:nvSpPr>
        <p:spPr bwMode="auto">
          <a:xfrm>
            <a:off x="255588" y="4667250"/>
            <a:ext cx="6400800" cy="849313"/>
          </a:xfrm>
          <a:noFill/>
          <a:ln>
            <a:miter lim="800000"/>
            <a:headEnd/>
            <a:tailEnd/>
          </a:ln>
        </p:spPr>
        <p:txBody>
          <a:bodyPr vert="horz" wrap="square" lIns="91440" tIns="45720" rIns="91440" bIns="45720" numCol="1" anchor="t" anchorCtr="0" compatLnSpc="1">
            <a:prstTxWarp prst="textNoShape">
              <a:avLst/>
            </a:prstTxWarp>
          </a:bodyPr>
          <a:lstStyle/>
          <a:p>
            <a:r>
              <a:rPr lang="fr-FR" altLang="fr-FR" dirty="0" smtClean="0">
                <a:ea typeface="ＭＳ Ｐゴシック" pitchFamily="34" charset="-128"/>
              </a:rPr>
              <a:t>Système de Gestion de Contenu</a:t>
            </a:r>
          </a:p>
          <a:p>
            <a:endParaRPr lang="fr-FR" altLang="fr-FR" dirty="0" smtClean="0">
              <a:ea typeface="ＭＳ Ｐゴシック" pitchFamily="34" charset="-128"/>
            </a:endParaRPr>
          </a:p>
        </p:txBody>
      </p:sp>
      <p:sp>
        <p:nvSpPr>
          <p:cNvPr id="35844" name="AutoShape 5" descr="https://lh6.googleusercontent.com/5sImVRtTCpe9f817O7UXmB3hIwIEcElPeiOgl4jCFdsPY72gbXIyNOMNHZ6W9pSTY4yK01Hy8dLGkTIKCuz7X6A491iOO--SNK4SAt6sz9HGCt6IuoGvZIszDLbF7Tnmbbpt"/>
          <p:cNvSpPr>
            <a:spLocks noChangeAspect="1" noChangeArrowheads="1"/>
          </p:cNvSpPr>
          <p:nvPr/>
        </p:nvSpPr>
        <p:spPr bwMode="auto">
          <a:xfrm>
            <a:off x="155575" y="84138"/>
            <a:ext cx="304800" cy="304800"/>
          </a:xfrm>
          <a:prstGeom prst="rect">
            <a:avLst/>
          </a:prstGeom>
          <a:noFill/>
          <a:ln w="9525">
            <a:noFill/>
            <a:miter lim="800000"/>
            <a:headEnd/>
            <a:tailEnd/>
          </a:ln>
        </p:spPr>
        <p:txBody>
          <a:bodyPr/>
          <a:lstStyle/>
          <a:p>
            <a:endParaRPr lang="fr-FR" alt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re 1"/>
          <p:cNvSpPr>
            <a:spLocks noGrp="1"/>
          </p:cNvSpPr>
          <p:nvPr>
            <p:ph type="title"/>
          </p:nvPr>
        </p:nvSpPr>
        <p:spPr>
          <a:xfrm>
            <a:off x="14288" y="0"/>
            <a:ext cx="8143875" cy="785813"/>
          </a:xfrm>
        </p:spPr>
        <p:txBody>
          <a:bodyPr/>
          <a:lstStyle/>
          <a:p>
            <a:r>
              <a:rPr lang="fr-FR" altLang="fr-FR" smtClean="0">
                <a:ea typeface="ＭＳ Ｐゴシック" pitchFamily="34" charset="-128"/>
              </a:rPr>
              <a:t> </a:t>
            </a:r>
          </a:p>
        </p:txBody>
      </p:sp>
      <p:sp>
        <p:nvSpPr>
          <p:cNvPr id="3" name="Espace réservé du contenu 2"/>
          <p:cNvSpPr>
            <a:spLocks noGrp="1"/>
          </p:cNvSpPr>
          <p:nvPr>
            <p:ph idx="1"/>
          </p:nvPr>
        </p:nvSpPr>
        <p:spPr>
          <a:xfrm>
            <a:off x="107950" y="933450"/>
            <a:ext cx="8567738" cy="3575050"/>
          </a:xfrm>
        </p:spPr>
        <p:txBody>
          <a:bodyPr/>
          <a:lstStyle/>
          <a:p>
            <a:pPr>
              <a:defRPr/>
            </a:pPr>
            <a:endParaRPr lang="fr-FR" b="0" dirty="0"/>
          </a:p>
          <a:p>
            <a:pPr algn="ctr">
              <a:defRPr/>
            </a:pPr>
            <a:r>
              <a:rPr lang="fr-FR" sz="1800" dirty="0"/>
              <a:t>CRÉDITS </a:t>
            </a:r>
            <a:endParaRPr lang="fr-FR" sz="1800" b="0" dirty="0"/>
          </a:p>
          <a:p>
            <a:pPr algn="ctr">
              <a:lnSpc>
                <a:spcPct val="100000"/>
              </a:lnSpc>
              <a:spcBef>
                <a:spcPts val="0"/>
              </a:spcBef>
              <a:defRPr/>
            </a:pPr>
            <a:r>
              <a:rPr lang="fr-FR" sz="1800" dirty="0"/>
              <a:t>OEUVRE COLLECTIVE DE L’AFPA </a:t>
            </a:r>
            <a:endParaRPr lang="fr-FR" sz="1800" b="0" dirty="0"/>
          </a:p>
          <a:p>
            <a:pPr algn="ctr">
              <a:lnSpc>
                <a:spcPct val="100000"/>
              </a:lnSpc>
              <a:spcBef>
                <a:spcPts val="0"/>
              </a:spcBef>
              <a:defRPr/>
            </a:pPr>
            <a:r>
              <a:rPr lang="fr-FR" sz="1400" b="0" cap="none" dirty="0"/>
              <a:t>Sous le pilotage de la DIIP </a:t>
            </a:r>
          </a:p>
          <a:p>
            <a:pPr algn="ctr">
              <a:lnSpc>
                <a:spcPct val="100000"/>
              </a:lnSpc>
              <a:spcBef>
                <a:spcPts val="0"/>
              </a:spcBef>
              <a:defRPr/>
            </a:pPr>
            <a:r>
              <a:rPr lang="fr-FR" sz="1400" b="0" cap="none" dirty="0"/>
              <a:t>et du centre sectoriel </a:t>
            </a:r>
            <a:r>
              <a:rPr lang="fr-FR" sz="1400" b="0" cap="none" dirty="0" smtClean="0"/>
              <a:t>Tertiaire </a:t>
            </a:r>
            <a:endParaRPr lang="fr-FR" sz="1400" b="0" cap="none" dirty="0"/>
          </a:p>
          <a:p>
            <a:pPr algn="ctr">
              <a:lnSpc>
                <a:spcPct val="100000"/>
              </a:lnSpc>
              <a:spcBef>
                <a:spcPts val="0"/>
              </a:spcBef>
              <a:defRPr/>
            </a:pPr>
            <a:endParaRPr lang="fr-FR" sz="1400" dirty="0" smtClean="0"/>
          </a:p>
          <a:p>
            <a:pPr algn="ctr">
              <a:lnSpc>
                <a:spcPct val="100000"/>
              </a:lnSpc>
              <a:spcBef>
                <a:spcPts val="0"/>
              </a:spcBef>
              <a:defRPr/>
            </a:pPr>
            <a:r>
              <a:rPr lang="fr-FR" sz="1800" dirty="0" smtClean="0"/>
              <a:t>EQUIPE </a:t>
            </a:r>
            <a:r>
              <a:rPr lang="fr-FR" sz="1800" dirty="0"/>
              <a:t>DE CONCEPTION </a:t>
            </a:r>
            <a:endParaRPr lang="fr-FR" sz="1800" b="0" dirty="0"/>
          </a:p>
          <a:p>
            <a:pPr algn="ctr">
              <a:lnSpc>
                <a:spcPct val="100000"/>
              </a:lnSpc>
              <a:spcBef>
                <a:spcPts val="0"/>
              </a:spcBef>
              <a:defRPr/>
            </a:pPr>
            <a:r>
              <a:rPr lang="fr-FR" sz="1400" b="0" cap="none" dirty="0" smtClean="0"/>
              <a:t>M. SIEBERT Marc (Centre AFPA de Pompey)</a:t>
            </a:r>
          </a:p>
          <a:p>
            <a:pPr algn="ctr">
              <a:lnSpc>
                <a:spcPct val="100000"/>
              </a:lnSpc>
              <a:spcBef>
                <a:spcPts val="0"/>
              </a:spcBef>
              <a:defRPr/>
            </a:pPr>
            <a:r>
              <a:rPr lang="fr-FR" sz="1400" b="0" cap="none" dirty="0" smtClean="0"/>
              <a:t>M. HEZARD Benoit (Centre Afpa de Nice) </a:t>
            </a:r>
          </a:p>
          <a:p>
            <a:pPr algn="ctr">
              <a:lnSpc>
                <a:spcPct val="100000"/>
              </a:lnSpc>
              <a:spcBef>
                <a:spcPts val="0"/>
              </a:spcBef>
              <a:defRPr/>
            </a:pPr>
            <a:r>
              <a:rPr lang="fr-FR" sz="1400" b="0" cap="none" dirty="0" smtClean="0"/>
              <a:t>M. RESTOUEIX Sacha (Centre Afpa de Brive)</a:t>
            </a:r>
            <a:endParaRPr lang="fr-FR" sz="1400" b="0" cap="none" dirty="0"/>
          </a:p>
          <a:p>
            <a:pPr algn="ctr">
              <a:defRPr/>
            </a:pPr>
            <a:endParaRPr lang="fr-FR" sz="1400" b="0" dirty="0"/>
          </a:p>
          <a:p>
            <a:pPr algn="ctr">
              <a:lnSpc>
                <a:spcPct val="100000"/>
              </a:lnSpc>
              <a:spcBef>
                <a:spcPts val="0"/>
              </a:spcBef>
              <a:defRPr/>
            </a:pPr>
            <a:r>
              <a:rPr lang="fr-FR" sz="1400" b="0" cap="none" dirty="0"/>
              <a:t>Date de mise à jour : </a:t>
            </a:r>
            <a:r>
              <a:rPr lang="fr-FR" sz="1400" b="0" cap="none" dirty="0" smtClean="0"/>
              <a:t>24/11/2020 </a:t>
            </a:r>
            <a:endParaRPr lang="fr-FR" sz="1400" b="0" cap="none" dirty="0"/>
          </a:p>
          <a:p>
            <a:pPr algn="ctr">
              <a:lnSpc>
                <a:spcPct val="100000"/>
              </a:lnSpc>
              <a:spcBef>
                <a:spcPts val="0"/>
              </a:spcBef>
              <a:defRPr/>
            </a:pPr>
            <a:r>
              <a:rPr lang="fr-FR" sz="1400" b="0" cap="none" dirty="0"/>
              <a:t>Date de dépôt légal : </a:t>
            </a:r>
          </a:p>
          <a:p>
            <a:pPr algn="ctr">
              <a:defRPr/>
            </a:pPr>
            <a:r>
              <a:rPr lang="fr-FR" sz="1400" b="0" dirty="0"/>
              <a:t>---- </a:t>
            </a:r>
          </a:p>
        </p:txBody>
      </p:sp>
      <p:sp>
        <p:nvSpPr>
          <p:cNvPr id="68612" name="Espace réservé de la date 3"/>
          <p:cNvSpPr>
            <a:spLocks noGrp="1"/>
          </p:cNvSpPr>
          <p:nvPr>
            <p:ph type="dt" sz="quarter" idx="10"/>
          </p:nvPr>
        </p:nvSpPr>
        <p:spPr bwMode="auto">
          <a:noFill/>
          <a:ln>
            <a:miter lim="800000"/>
            <a:headEnd/>
            <a:tailEnd/>
          </a:ln>
        </p:spPr>
        <p:txBody>
          <a:bodyPr/>
          <a:lstStyle/>
          <a:p>
            <a:fld id="{D3E7E47B-8DDD-4385-A694-EBF9B57C7E99}" type="datetime1">
              <a:rPr lang="fr-FR" altLang="fr-FR" smtClean="0"/>
              <a:pPr/>
              <a:t>29/11/2020</a:t>
            </a:fld>
            <a:endParaRPr lang="fr-FR" altLang="fr-FR" smtClean="0"/>
          </a:p>
        </p:txBody>
      </p:sp>
      <p:sp>
        <p:nvSpPr>
          <p:cNvPr id="68613" name="Espace réservé du pied de page 4"/>
          <p:cNvSpPr>
            <a:spLocks noGrp="1"/>
          </p:cNvSpPr>
          <p:nvPr>
            <p:ph type="ftr" sz="quarter" idx="11"/>
          </p:nvPr>
        </p:nvSpPr>
        <p:spPr bwMode="auto">
          <a:noFill/>
          <a:ln>
            <a:miter lim="800000"/>
            <a:headEnd/>
            <a:tailEnd/>
          </a:ln>
        </p:spPr>
        <p:txBody>
          <a:bodyPr/>
          <a:lstStyle/>
          <a:p>
            <a:r>
              <a:rPr lang="fr-FR" altLang="fr-FR" dirty="0" smtClean="0">
                <a:latin typeface="Tahoma" pitchFamily="34" charset="0"/>
                <a:ea typeface="ＭＳ Ｐゴシック" pitchFamily="34" charset="-128"/>
                <a:cs typeface="Tahoma" pitchFamily="34" charset="0"/>
              </a:rPr>
              <a:t>/CMS Content Management System</a:t>
            </a:r>
          </a:p>
        </p:txBody>
      </p:sp>
      <p:sp>
        <p:nvSpPr>
          <p:cNvPr id="68614" name="Espace réservé du numéro de diapositive 5"/>
          <p:cNvSpPr>
            <a:spLocks noGrp="1"/>
          </p:cNvSpPr>
          <p:nvPr>
            <p:ph type="sldNum" sz="quarter" idx="12"/>
          </p:nvPr>
        </p:nvSpPr>
        <p:spPr bwMode="auto">
          <a:noFill/>
          <a:ln>
            <a:miter lim="800000"/>
            <a:headEnd/>
            <a:tailEnd/>
          </a:ln>
        </p:spPr>
        <p:txBody>
          <a:bodyPr/>
          <a:lstStyle/>
          <a:p>
            <a:fld id="{83779476-7A7E-49EC-B288-B725CAABED73}" type="slidenum">
              <a:rPr lang="fr-FR" altLang="fr-FR" smtClean="0"/>
              <a:pPr/>
              <a:t>10</a:t>
            </a:fld>
            <a:endParaRPr lang="fr-FR" altLang="fr-FR" smtClean="0"/>
          </a:p>
        </p:txBody>
      </p:sp>
      <p:sp>
        <p:nvSpPr>
          <p:cNvPr id="68615" name="ZoneTexte 1"/>
          <p:cNvSpPr txBox="1">
            <a:spLocks noChangeArrowheads="1"/>
          </p:cNvSpPr>
          <p:nvPr/>
        </p:nvSpPr>
        <p:spPr bwMode="auto">
          <a:xfrm>
            <a:off x="107950" y="4941888"/>
            <a:ext cx="6264275" cy="1600200"/>
          </a:xfrm>
          <a:prstGeom prst="rect">
            <a:avLst/>
          </a:prstGeom>
          <a:noFill/>
          <a:ln w="9525">
            <a:noFill/>
            <a:miter lim="800000"/>
            <a:headEnd/>
            <a:tailEnd/>
          </a:ln>
        </p:spPr>
        <p:txBody>
          <a:bodyPr>
            <a:spAutoFit/>
          </a:bodyPr>
          <a:lstStyle/>
          <a:p>
            <a:r>
              <a:rPr lang="fr-FR" altLang="fr-FR" sz="1400" b="1" dirty="0"/>
              <a:t>© AFPA </a:t>
            </a:r>
            <a:r>
              <a:rPr lang="fr-FR" altLang="fr-FR" sz="1400" b="1" dirty="0" smtClean="0"/>
              <a:t>2020 </a:t>
            </a:r>
            <a:endParaRPr lang="fr-FR" altLang="fr-FR" sz="1400" b="1" dirty="0"/>
          </a:p>
          <a:p>
            <a:r>
              <a:rPr lang="fr-FR" altLang="fr-FR" sz="1400" b="1" dirty="0"/>
              <a:t>Reproduction interdite </a:t>
            </a:r>
          </a:p>
          <a:p>
            <a:r>
              <a:rPr lang="fr-FR" altLang="fr-FR" sz="1400" dirty="0"/>
              <a:t>Article L 122-4 du code de la propriété intellectuelle. </a:t>
            </a:r>
          </a:p>
          <a:p>
            <a:r>
              <a:rPr lang="fr-FR" altLang="fr-FR" sz="1400" dirty="0"/>
              <a:t>« Toute représentation ou reproduction intégrale ou partielle faite sans le consentement de l’auteur ou de ses ayants droits ou ayants cause est illicite. Il en est de même pour la traduction, l’adaptation ou la reproduction par un art ou un procédé quelconques ». </a:t>
            </a:r>
          </a:p>
        </p:txBody>
      </p:sp>
      <p:sp>
        <p:nvSpPr>
          <p:cNvPr id="68616" name="ZoneTexte 3"/>
          <p:cNvSpPr txBox="1">
            <a:spLocks noChangeArrowheads="1"/>
          </p:cNvSpPr>
          <p:nvPr/>
        </p:nvSpPr>
        <p:spPr bwMode="auto">
          <a:xfrm>
            <a:off x="7397750" y="6232525"/>
            <a:ext cx="1511300" cy="307975"/>
          </a:xfrm>
          <a:prstGeom prst="rect">
            <a:avLst/>
          </a:prstGeom>
          <a:noFill/>
          <a:ln w="9525">
            <a:noFill/>
            <a:miter lim="800000"/>
            <a:headEnd/>
            <a:tailEnd/>
          </a:ln>
        </p:spPr>
        <p:txBody>
          <a:bodyPr>
            <a:spAutoFit/>
          </a:bodyPr>
          <a:lstStyle/>
          <a:p>
            <a:r>
              <a:rPr lang="fr-FR" altLang="fr-FR" sz="1400"/>
              <a:t>www.afpa.fr</a:t>
            </a:r>
          </a:p>
        </p:txBody>
      </p:sp>
      <p:pic>
        <p:nvPicPr>
          <p:cNvPr id="68617" name="Image 4"/>
          <p:cNvPicPr>
            <a:picLocks noChangeAspect="1"/>
          </p:cNvPicPr>
          <p:nvPr/>
        </p:nvPicPr>
        <p:blipFill>
          <a:blip r:embed="rId3" cstate="print"/>
          <a:srcRect/>
          <a:stretch>
            <a:fillRect/>
          </a:stretch>
        </p:blipFill>
        <p:spPr bwMode="auto">
          <a:xfrm>
            <a:off x="7308850" y="5002213"/>
            <a:ext cx="1150938"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1"/>
          <p:cNvSpPr>
            <a:spLocks noGrp="1"/>
          </p:cNvSpPr>
          <p:nvPr>
            <p:ph type="title"/>
          </p:nvPr>
        </p:nvSpPr>
        <p:spPr>
          <a:xfrm>
            <a:off x="0" y="0"/>
            <a:ext cx="8215313" cy="785813"/>
          </a:xfrm>
        </p:spPr>
        <p:txBody>
          <a:bodyPr/>
          <a:lstStyle/>
          <a:p>
            <a:pPr eaLnBrk="1" hangingPunct="1"/>
            <a:r>
              <a:rPr lang="fr-FR" altLang="fr-FR" smtClean="0">
                <a:ea typeface="ＭＳ Ｐゴシック" pitchFamily="34" charset="-128"/>
              </a:rPr>
              <a:t>INTRODUCTION</a:t>
            </a:r>
          </a:p>
        </p:txBody>
      </p:sp>
      <p:sp>
        <p:nvSpPr>
          <p:cNvPr id="36867" name="Espace réservé du contenu 2"/>
          <p:cNvSpPr>
            <a:spLocks noGrp="1"/>
          </p:cNvSpPr>
          <p:nvPr>
            <p:ph idx="1"/>
          </p:nvPr>
        </p:nvSpPr>
        <p:spPr>
          <a:xfrm>
            <a:off x="285750" y="981075"/>
            <a:ext cx="8572500" cy="5400253"/>
          </a:xfrm>
        </p:spPr>
        <p:txBody>
          <a:bodyPr/>
          <a:lstStyle/>
          <a:p>
            <a:pPr indent="-323850" eaLnBrk="1" hangingPunct="1"/>
            <a:r>
              <a:rPr lang="fr-FR" altLang="fr-FR" cap="none" dirty="0" smtClean="0">
                <a:ea typeface="ＭＳ Ｐゴシック" pitchFamily="34" charset="-128"/>
              </a:rPr>
              <a:t>SITE WEB STATIQUE </a:t>
            </a:r>
          </a:p>
          <a:p>
            <a:pPr lvl="1" eaLnBrk="1" hangingPunct="1">
              <a:buSzPct val="110000"/>
            </a:pPr>
            <a:r>
              <a:rPr lang="fr-FR" altLang="fr-FR" sz="1800" dirty="0" smtClean="0">
                <a:ea typeface="ＭＳ Ｐゴシック" pitchFamily="34" charset="-128"/>
              </a:rPr>
              <a:t>Ensemble de pages statiques HTML</a:t>
            </a:r>
          </a:p>
          <a:p>
            <a:pPr lvl="1" eaLnBrk="1" hangingPunct="1">
              <a:buSzPct val="110000"/>
            </a:pPr>
            <a:r>
              <a:rPr lang="fr-FR" altLang="fr-FR" sz="1800" dirty="0" smtClean="0">
                <a:ea typeface="ＭＳ Ｐゴシック" pitchFamily="34" charset="-128"/>
              </a:rPr>
              <a:t>Interactions par des liens Web</a:t>
            </a:r>
          </a:p>
          <a:p>
            <a:pPr lvl="1" eaLnBrk="1" hangingPunct="1">
              <a:buSzPct val="110000"/>
            </a:pPr>
            <a:r>
              <a:rPr lang="fr-FR" altLang="fr-FR" sz="1800" dirty="0" smtClean="0">
                <a:ea typeface="ＭＳ Ｐゴシック" pitchFamily="34" charset="-128"/>
              </a:rPr>
              <a:t>Mise à jour typiquement par FTP</a:t>
            </a:r>
          </a:p>
          <a:p>
            <a:pPr lvl="1" eaLnBrk="1" hangingPunct="1">
              <a:buSzPct val="110000"/>
            </a:pPr>
            <a:r>
              <a:rPr lang="fr-FR" altLang="fr-FR" sz="1800" dirty="0" smtClean="0">
                <a:ea typeface="ＭＳ Ｐゴシック" pitchFamily="34" charset="-128"/>
              </a:rPr>
              <a:t>Limites : grand nombre de pages, mises à jour fastidieuses</a:t>
            </a:r>
          </a:p>
          <a:p>
            <a:pPr lvl="2" eaLnBrk="1" hangingPunct="1">
              <a:buFont typeface="Wingdings 3" pitchFamily="18" charset="2"/>
              <a:buNone/>
            </a:pPr>
            <a:endParaRPr lang="fr-FR" altLang="fr-FR" dirty="0" smtClean="0">
              <a:ea typeface="ＭＳ Ｐゴシック" pitchFamily="34" charset="-128"/>
            </a:endParaRPr>
          </a:p>
          <a:p>
            <a:pPr indent="-323850" eaLnBrk="1" hangingPunct="1"/>
            <a:r>
              <a:rPr lang="fr-FR" altLang="fr-FR" cap="none" dirty="0" smtClean="0">
                <a:ea typeface="ＭＳ Ｐゴシック" pitchFamily="34" charset="-128"/>
              </a:rPr>
              <a:t>SITE WEB DYNAMIQUE : le CMS</a:t>
            </a:r>
          </a:p>
          <a:p>
            <a:pPr lvl="1" eaLnBrk="1" hangingPunct="1">
              <a:buSzPct val="110000"/>
            </a:pPr>
            <a:r>
              <a:rPr lang="fr-FR" altLang="fr-FR" sz="1800" dirty="0" smtClean="0">
                <a:ea typeface="ＭＳ Ｐゴシック" pitchFamily="34" charset="-128"/>
              </a:rPr>
              <a:t>Système prêt à l’emploi</a:t>
            </a:r>
          </a:p>
          <a:p>
            <a:pPr lvl="1" eaLnBrk="1" hangingPunct="1">
              <a:buSzPct val="110000"/>
            </a:pPr>
            <a:r>
              <a:rPr lang="fr-FR" altLang="fr-FR" sz="1800" dirty="0" smtClean="0">
                <a:ea typeface="ＭＳ Ｐゴシック" pitchFamily="34" charset="-128"/>
              </a:rPr>
              <a:t>Créer un site de présence ou de e-commerce, tout simplement en ligne</a:t>
            </a:r>
          </a:p>
          <a:p>
            <a:pPr lvl="1" eaLnBrk="1" hangingPunct="1">
              <a:buSzPct val="110000"/>
            </a:pPr>
            <a:r>
              <a:rPr lang="fr-FR" altLang="fr-FR" sz="1800" dirty="0" smtClean="0">
                <a:ea typeface="ＭＳ Ｐゴシック" pitchFamily="34" charset="-128"/>
              </a:rPr>
              <a:t>Gérer le contenu et la forme du site directement en ligne (Back-office)</a:t>
            </a:r>
          </a:p>
          <a:p>
            <a:pPr lvl="1" eaLnBrk="1" hangingPunct="1">
              <a:buSzPct val="110000"/>
            </a:pPr>
            <a:r>
              <a:rPr lang="fr-FR" altLang="fr-FR" sz="1800" dirty="0" smtClean="0">
                <a:ea typeface="ＭＳ Ｐゴシック" pitchFamily="34" charset="-128"/>
              </a:rPr>
              <a:t>Utilisable par </a:t>
            </a:r>
            <a:r>
              <a:rPr lang="fr-FR" altLang="fr-FR" sz="1800" b="1" dirty="0" smtClean="0">
                <a:ea typeface="ＭＳ Ｐゴシック" pitchFamily="34" charset="-128"/>
              </a:rPr>
              <a:t>des non-techniciens</a:t>
            </a:r>
          </a:p>
          <a:p>
            <a:pPr lvl="1" eaLnBrk="1" hangingPunct="1">
              <a:buSzPct val="110000"/>
            </a:pPr>
            <a:r>
              <a:rPr lang="fr-FR" altLang="fr-FR" sz="1800" dirty="0" smtClean="0">
                <a:ea typeface="ＭＳ Ｐゴシック" pitchFamily="34" charset="-128"/>
              </a:rPr>
              <a:t>Eviter les contraintes d’un site statique</a:t>
            </a:r>
          </a:p>
          <a:p>
            <a:pPr lvl="1" eaLnBrk="1" hangingPunct="1">
              <a:buSzPct val="110000"/>
            </a:pPr>
            <a:r>
              <a:rPr lang="fr-FR" altLang="fr-FR" sz="1800" dirty="0" smtClean="0">
                <a:ea typeface="ＭＳ Ｐゴシック" pitchFamily="34" charset="-128"/>
              </a:rPr>
              <a:t>Fonctionnalités relativement limitées (sauf à recourir à des développements supplémentaires)</a:t>
            </a:r>
          </a:p>
          <a:p>
            <a:pPr lvl="1" eaLnBrk="1" hangingPunct="1">
              <a:buSzPct val="110000"/>
            </a:pPr>
            <a:r>
              <a:rPr lang="fr-FR" altLang="fr-FR" sz="1800" dirty="0" smtClean="0">
                <a:ea typeface="ＭＳ Ｐゴシック" pitchFamily="34" charset="-128"/>
              </a:rPr>
              <a:t>'Look and </a:t>
            </a:r>
            <a:r>
              <a:rPr lang="fr-FR" altLang="fr-FR" sz="1800" dirty="0" err="1" smtClean="0">
                <a:ea typeface="ＭＳ Ｐゴシック" pitchFamily="34" charset="-128"/>
              </a:rPr>
              <a:t>Feel</a:t>
            </a:r>
            <a:r>
              <a:rPr lang="fr-FR" altLang="fr-FR" sz="1800" dirty="0" smtClean="0">
                <a:ea typeface="ＭＳ Ｐゴシック" pitchFamily="34" charset="-128"/>
              </a:rPr>
              <a:t>' des sites relativement standardisés pour un même CMS</a:t>
            </a:r>
          </a:p>
          <a:p>
            <a:pPr lvl="1" eaLnBrk="1" hangingPunct="1">
              <a:buSzPct val="110000"/>
            </a:pPr>
            <a:endParaRPr lang="fr-FR" altLang="fr-FR" sz="1800" dirty="0" smtClean="0">
              <a:ea typeface="ＭＳ Ｐゴシック" pitchFamily="34" charset="-128"/>
            </a:endParaRPr>
          </a:p>
          <a:p>
            <a:pPr lvl="1" eaLnBrk="1" hangingPunct="1">
              <a:buSzPct val="110000"/>
            </a:pPr>
            <a:endParaRPr lang="fr-FR" altLang="fr-FR" sz="1800" dirty="0" smtClean="0">
              <a:ea typeface="ＭＳ Ｐゴシック" pitchFamily="34" charset="-128"/>
            </a:endParaRPr>
          </a:p>
          <a:p>
            <a:pPr lvl="2" eaLnBrk="1" hangingPunct="1">
              <a:buFont typeface="Wingdings 3" pitchFamily="18" charset="2"/>
              <a:buChar char=""/>
            </a:pPr>
            <a:endParaRPr lang="fr-FR" altLang="fr-FR" sz="1400" dirty="0" smtClean="0">
              <a:ea typeface="ＭＳ Ｐゴシック" pitchFamily="34" charset="-128"/>
            </a:endParaRPr>
          </a:p>
          <a:p>
            <a:pPr lvl="2" eaLnBrk="1" hangingPunct="1">
              <a:buFont typeface="Wingdings 3" pitchFamily="18" charset="2"/>
              <a:buNone/>
            </a:pPr>
            <a:endParaRPr lang="fr-FR" altLang="fr-FR" dirty="0" smtClean="0">
              <a:ea typeface="ＭＳ Ｐゴシック" pitchFamily="34" charset="-128"/>
            </a:endParaRPr>
          </a:p>
          <a:p>
            <a:pPr lvl="2" eaLnBrk="1" hangingPunct="1">
              <a:buSzPct val="45000"/>
              <a:buFont typeface="Wingdings" pitchFamily="2" charset="2"/>
              <a:buChar char="Ø"/>
            </a:pPr>
            <a:endParaRPr lang="en-US" altLang="fr-FR" dirty="0" smtClean="0">
              <a:ea typeface="ＭＳ Ｐゴシック" pitchFamily="34" charset="-128"/>
            </a:endParaRPr>
          </a:p>
        </p:txBody>
      </p:sp>
      <p:sp>
        <p:nvSpPr>
          <p:cNvPr id="4" name="Espace réservé du numéro de diapositive 5"/>
          <p:cNvSpPr>
            <a:spLocks noGrp="1"/>
          </p:cNvSpPr>
          <p:nvPr>
            <p:ph type="sldNum" sz="quarter" idx="12"/>
          </p:nvPr>
        </p:nvSpPr>
        <p:spPr>
          <a:xfrm>
            <a:off x="6081713" y="6421438"/>
            <a:ext cx="2919412" cy="365125"/>
          </a:xfrm>
        </p:spPr>
        <p:txBody>
          <a:bodyPr/>
          <a:lstStyle/>
          <a:p>
            <a:pPr>
              <a:defRPr/>
            </a:pPr>
            <a:fld id="{DBB57DDC-EAC7-4650-A1FF-D00E7F292330}" type="slidenum">
              <a:rPr lang="fr-FR" altLang="fr-FR" smtClean="0"/>
              <a:pPr>
                <a:defRPr/>
              </a:pPr>
              <a:t>2</a:t>
            </a:fld>
            <a:endParaRPr lang="fr-FR" alt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re 1"/>
          <p:cNvSpPr>
            <a:spLocks noGrp="1"/>
          </p:cNvSpPr>
          <p:nvPr>
            <p:ph type="title"/>
          </p:nvPr>
        </p:nvSpPr>
        <p:spPr>
          <a:xfrm>
            <a:off x="0" y="0"/>
            <a:ext cx="8215313" cy="785813"/>
          </a:xfrm>
        </p:spPr>
        <p:txBody>
          <a:bodyPr/>
          <a:lstStyle/>
          <a:p>
            <a:pPr eaLnBrk="1" hangingPunct="1"/>
            <a:r>
              <a:rPr lang="fr-FR" altLang="fr-FR" smtClean="0">
                <a:ea typeface="ＭＳ Ｐゴシック" pitchFamily="34" charset="-128"/>
              </a:rPr>
              <a:t>SYSTÈME DE GESTION DE CONTENU</a:t>
            </a:r>
          </a:p>
        </p:txBody>
      </p:sp>
      <p:sp>
        <p:nvSpPr>
          <p:cNvPr id="37891" name="Espace réservé du contenu 2"/>
          <p:cNvSpPr>
            <a:spLocks noGrp="1"/>
          </p:cNvSpPr>
          <p:nvPr>
            <p:ph idx="1"/>
          </p:nvPr>
        </p:nvSpPr>
        <p:spPr>
          <a:xfrm>
            <a:off x="0" y="981074"/>
            <a:ext cx="8572500" cy="5472262"/>
          </a:xfrm>
        </p:spPr>
        <p:txBody>
          <a:bodyPr/>
          <a:lstStyle/>
          <a:p>
            <a:pPr indent="-323850" eaLnBrk="1" hangingPunct="1"/>
            <a:r>
              <a:rPr lang="fr-FR" altLang="fr-FR" cap="none" dirty="0" smtClean="0">
                <a:ea typeface="ＭＳ Ｐゴシック" pitchFamily="34" charset="-128"/>
              </a:rPr>
              <a:t>UN CMS </a:t>
            </a:r>
          </a:p>
          <a:p>
            <a:pPr lvl="1" eaLnBrk="1" hangingPunct="1">
              <a:buSzPct val="110000"/>
            </a:pPr>
            <a:r>
              <a:rPr lang="fr-FR" altLang="fr-FR" sz="1800" dirty="0" smtClean="0">
                <a:ea typeface="ＭＳ Ｐゴシック" pitchFamily="34" charset="-128"/>
              </a:rPr>
              <a:t>Sépare le contenu de la forme</a:t>
            </a:r>
          </a:p>
          <a:p>
            <a:pPr lvl="1" eaLnBrk="1" hangingPunct="1">
              <a:buSzPct val="110000"/>
            </a:pPr>
            <a:r>
              <a:rPr lang="fr-FR" altLang="fr-FR" sz="1800" dirty="0" smtClean="0">
                <a:ea typeface="ＭＳ Ｐゴシック" pitchFamily="34" charset="-128"/>
              </a:rPr>
              <a:t>La forme est gérée en ligne par le CMS</a:t>
            </a:r>
          </a:p>
          <a:p>
            <a:pPr lvl="1" eaLnBrk="1" hangingPunct="1">
              <a:buSzPct val="110000"/>
            </a:pPr>
            <a:r>
              <a:rPr lang="fr-FR" altLang="fr-FR" sz="1800" dirty="0" smtClean="0">
                <a:ea typeface="ＭＳ Ｐゴシック" pitchFamily="34" charset="-128"/>
              </a:rPr>
              <a:t>La persistance est assurée par une base de données (typiquement </a:t>
            </a:r>
            <a:r>
              <a:rPr lang="fr-FR" altLang="fr-FR" sz="1800" dirty="0" err="1" smtClean="0">
                <a:ea typeface="ＭＳ Ｐゴシック" pitchFamily="34" charset="-128"/>
              </a:rPr>
              <a:t>MySql</a:t>
            </a:r>
            <a:r>
              <a:rPr lang="fr-FR" altLang="fr-FR" sz="1800" dirty="0" smtClean="0">
                <a:ea typeface="ＭＳ Ｐゴシック" pitchFamily="34" charset="-128"/>
              </a:rPr>
              <a:t>)</a:t>
            </a:r>
          </a:p>
          <a:p>
            <a:pPr lvl="1" eaLnBrk="1" hangingPunct="1">
              <a:buSzPct val="110000"/>
            </a:pPr>
            <a:r>
              <a:rPr lang="fr-FR" altLang="fr-FR" sz="1800" dirty="0" smtClean="0">
                <a:ea typeface="ＭＳ Ｐゴシック" pitchFamily="34" charset="-128"/>
              </a:rPr>
              <a:t>Gère des utilisateurs et leurs droits (similitudes avec un Système d’Exploitation)</a:t>
            </a:r>
          </a:p>
          <a:p>
            <a:pPr lvl="1" eaLnBrk="1" hangingPunct="1">
              <a:buSzPct val="110000"/>
            </a:pPr>
            <a:r>
              <a:rPr lang="fr-FR" altLang="fr-FR" sz="1800" dirty="0" smtClean="0">
                <a:ea typeface="ＭＳ Ｐゴシック" pitchFamily="34" charset="-128"/>
              </a:rPr>
              <a:t>Fonctionnalités de publication via une partie administrative en ligne (Back-office)</a:t>
            </a:r>
          </a:p>
          <a:p>
            <a:pPr lvl="1" eaLnBrk="1" hangingPunct="1">
              <a:buSzPct val="110000"/>
            </a:pPr>
            <a:r>
              <a:rPr lang="fr-FR" altLang="fr-FR" sz="1800" dirty="0" smtClean="0">
                <a:ea typeface="ＭＳ Ｐゴシック" pitchFamily="34" charset="-128"/>
              </a:rPr>
              <a:t>Gère une chaîne de production (</a:t>
            </a:r>
            <a:r>
              <a:rPr lang="fr-FR" altLang="fr-FR" sz="1800" dirty="0" err="1" smtClean="0">
                <a:ea typeface="ＭＳ Ｐゴシック" pitchFamily="34" charset="-128"/>
              </a:rPr>
              <a:t>workflow</a:t>
            </a:r>
            <a:r>
              <a:rPr lang="fr-FR" altLang="fr-FR" sz="1800" dirty="0" smtClean="0">
                <a:ea typeface="ＭＳ Ｐゴシック" pitchFamily="34" charset="-128"/>
              </a:rPr>
              <a:t>), pour organiser un travail collaboratif, un contenu éditorial, …</a:t>
            </a:r>
          </a:p>
          <a:p>
            <a:pPr lvl="2" eaLnBrk="1" hangingPunct="1">
              <a:buFont typeface="Wingdings 3" pitchFamily="18" charset="2"/>
              <a:buNone/>
            </a:pPr>
            <a:endParaRPr lang="fr-FR" altLang="fr-FR" dirty="0" smtClean="0">
              <a:ea typeface="ＭＳ Ｐゴシック" pitchFamily="34" charset="-128"/>
            </a:endParaRPr>
          </a:p>
          <a:p>
            <a:pPr indent="-323850" eaLnBrk="1" hangingPunct="1"/>
            <a:r>
              <a:rPr lang="fr-FR" altLang="fr-FR" cap="none" dirty="0" smtClean="0">
                <a:ea typeface="ＭＳ Ｐゴシック" pitchFamily="34" charset="-128"/>
              </a:rPr>
              <a:t>UN ADMINISTRATEUR/GESTIONNAIRE DE SITE POUR</a:t>
            </a:r>
          </a:p>
          <a:p>
            <a:pPr lvl="1" eaLnBrk="1" hangingPunct="1">
              <a:buSzPct val="110000"/>
            </a:pPr>
            <a:r>
              <a:rPr lang="fr-FR" altLang="fr-FR" sz="1800" dirty="0" smtClean="0">
                <a:ea typeface="ＭＳ Ｐゴシック" pitchFamily="34" charset="-128"/>
              </a:rPr>
              <a:t>Créer et organiser des rubriques</a:t>
            </a:r>
          </a:p>
          <a:p>
            <a:pPr lvl="1" eaLnBrk="1" hangingPunct="1">
              <a:buSzPct val="110000"/>
            </a:pPr>
            <a:r>
              <a:rPr lang="fr-FR" altLang="fr-FR" sz="1800" dirty="0" smtClean="0">
                <a:ea typeface="ＭＳ Ｐゴシック" pitchFamily="34" charset="-128"/>
              </a:rPr>
              <a:t>Créer et publier de l’information (contenu statique)</a:t>
            </a:r>
          </a:p>
          <a:p>
            <a:pPr lvl="1" eaLnBrk="1" hangingPunct="1">
              <a:buSzPct val="110000"/>
            </a:pPr>
            <a:r>
              <a:rPr lang="fr-FR" altLang="fr-FR" sz="1800" dirty="0" smtClean="0">
                <a:ea typeface="ＭＳ Ｐゴシック" pitchFamily="34" charset="-128"/>
              </a:rPr>
              <a:t>Créer et publier le catalogue des produits ainsi que les modalités de prise de commande, paiement, livraison…</a:t>
            </a:r>
          </a:p>
          <a:p>
            <a:pPr lvl="1" eaLnBrk="1" hangingPunct="1">
              <a:buSzPct val="110000"/>
            </a:pPr>
            <a:r>
              <a:rPr lang="fr-FR" altLang="fr-FR" sz="1800" dirty="0" smtClean="0">
                <a:ea typeface="ＭＳ Ｐゴシック" pitchFamily="34" charset="-128"/>
              </a:rPr>
              <a:t>Gérer, hiérarchiser une équipe d’utilisateurs, d’auteurs, de gestionnaires…</a:t>
            </a:r>
          </a:p>
          <a:p>
            <a:pPr lvl="2" eaLnBrk="1" hangingPunct="1">
              <a:buSzPct val="110000"/>
              <a:buFont typeface="Wingdings 3" pitchFamily="18" charset="2"/>
              <a:buNone/>
            </a:pPr>
            <a:endParaRPr lang="fr-FR" altLang="fr-FR" sz="1400" dirty="0" smtClean="0">
              <a:ea typeface="ＭＳ Ｐゴシック" pitchFamily="34" charset="-128"/>
            </a:endParaRPr>
          </a:p>
          <a:p>
            <a:pPr lvl="2" eaLnBrk="1" hangingPunct="1">
              <a:buFont typeface="Wingdings 3" pitchFamily="18" charset="2"/>
              <a:buNone/>
            </a:pPr>
            <a:endParaRPr lang="fr-FR" altLang="fr-FR" dirty="0" smtClean="0">
              <a:ea typeface="ＭＳ Ｐゴシック" pitchFamily="34" charset="-128"/>
            </a:endParaRPr>
          </a:p>
          <a:p>
            <a:pPr lvl="2" eaLnBrk="1" hangingPunct="1">
              <a:buSzPct val="45000"/>
              <a:buFont typeface="Wingdings" pitchFamily="2" charset="2"/>
              <a:buChar char="Ø"/>
            </a:pPr>
            <a:endParaRPr lang="en-US" altLang="fr-FR" dirty="0" smtClean="0">
              <a:ea typeface="ＭＳ Ｐゴシック" pitchFamily="34" charset="-128"/>
            </a:endParaRPr>
          </a:p>
        </p:txBody>
      </p:sp>
      <p:sp>
        <p:nvSpPr>
          <p:cNvPr id="4" name="Espace réservé du numéro de diapositive 5"/>
          <p:cNvSpPr>
            <a:spLocks noGrp="1"/>
          </p:cNvSpPr>
          <p:nvPr>
            <p:ph type="sldNum" sz="quarter" idx="12"/>
          </p:nvPr>
        </p:nvSpPr>
        <p:spPr>
          <a:xfrm>
            <a:off x="6081713" y="6421438"/>
            <a:ext cx="2919412" cy="365125"/>
          </a:xfrm>
        </p:spPr>
        <p:txBody>
          <a:bodyPr/>
          <a:lstStyle/>
          <a:p>
            <a:pPr>
              <a:defRPr/>
            </a:pPr>
            <a:fld id="{DBB57DDC-EAC7-4650-A1FF-D00E7F292330}" type="slidenum">
              <a:rPr lang="fr-FR" altLang="fr-FR" smtClean="0"/>
              <a:pPr>
                <a:defRPr/>
              </a:pPr>
              <a:t>3</a:t>
            </a:fld>
            <a:endParaRPr lang="fr-FR" alt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re 1"/>
          <p:cNvSpPr>
            <a:spLocks noGrp="1"/>
          </p:cNvSpPr>
          <p:nvPr>
            <p:ph type="title"/>
          </p:nvPr>
        </p:nvSpPr>
        <p:spPr>
          <a:xfrm>
            <a:off x="0" y="0"/>
            <a:ext cx="8215313" cy="785813"/>
          </a:xfrm>
        </p:spPr>
        <p:txBody>
          <a:bodyPr/>
          <a:lstStyle/>
          <a:p>
            <a:pPr eaLnBrk="1" hangingPunct="1"/>
            <a:r>
              <a:rPr lang="fr-FR" altLang="fr-FR" smtClean="0">
                <a:ea typeface="ＭＳ Ｐゴシック" pitchFamily="34" charset="-128"/>
              </a:rPr>
              <a:t>DOMAINE D’APPLICATION</a:t>
            </a:r>
          </a:p>
        </p:txBody>
      </p:sp>
      <p:sp>
        <p:nvSpPr>
          <p:cNvPr id="38915" name="Espace réservé du contenu 2"/>
          <p:cNvSpPr>
            <a:spLocks noGrp="1"/>
          </p:cNvSpPr>
          <p:nvPr>
            <p:ph idx="1"/>
          </p:nvPr>
        </p:nvSpPr>
        <p:spPr>
          <a:xfrm>
            <a:off x="285750" y="908050"/>
            <a:ext cx="8572500" cy="5617294"/>
          </a:xfrm>
        </p:spPr>
        <p:txBody>
          <a:bodyPr/>
          <a:lstStyle/>
          <a:p>
            <a:pPr lvl="2" eaLnBrk="1" hangingPunct="1">
              <a:buFont typeface="Wingdings 3" pitchFamily="18" charset="2"/>
              <a:buNone/>
            </a:pPr>
            <a:endParaRPr lang="fr-FR" altLang="fr-FR" dirty="0" smtClean="0">
              <a:ea typeface="ＭＳ Ｐゴシック" pitchFamily="34" charset="-128"/>
            </a:endParaRPr>
          </a:p>
          <a:p>
            <a:pPr indent="-323850" eaLnBrk="1" hangingPunct="1"/>
            <a:r>
              <a:rPr lang="fr-FR" altLang="fr-FR" cap="none" dirty="0" smtClean="0">
                <a:ea typeface="ＭＳ Ｐゴシック" pitchFamily="34" charset="-128"/>
              </a:rPr>
              <a:t>EXEMPLES</a:t>
            </a:r>
          </a:p>
          <a:p>
            <a:pPr lvl="1" eaLnBrk="1" hangingPunct="1">
              <a:buSzPct val="110000"/>
            </a:pPr>
            <a:r>
              <a:rPr lang="fr-FR" altLang="fr-FR" sz="1800" dirty="0" smtClean="0">
                <a:ea typeface="ＭＳ Ｐゴシック" pitchFamily="34" charset="-128"/>
              </a:rPr>
              <a:t>Site de présence sur le Web pour une TPE/PME avec publication d'informations et blogs: </a:t>
            </a:r>
            <a:r>
              <a:rPr lang="fr-FR" altLang="fr-FR" sz="1800" dirty="0" err="1" smtClean="0">
                <a:ea typeface="ＭＳ Ｐゴシック" pitchFamily="34" charset="-128"/>
              </a:rPr>
              <a:t>Joomla</a:t>
            </a:r>
            <a:r>
              <a:rPr lang="fr-FR" altLang="fr-FR" sz="1800" dirty="0" smtClean="0">
                <a:ea typeface="ＭＳ Ｐゴシック" pitchFamily="34" charset="-128"/>
              </a:rPr>
              <a:t>, </a:t>
            </a:r>
            <a:r>
              <a:rPr lang="fr-FR" altLang="fr-FR" sz="1800" dirty="0" err="1" smtClean="0">
                <a:ea typeface="ＭＳ Ｐゴシック" pitchFamily="34" charset="-128"/>
              </a:rPr>
              <a:t>Wordpress</a:t>
            </a:r>
            <a:r>
              <a:rPr lang="fr-FR" altLang="fr-FR" sz="1800" dirty="0" smtClean="0">
                <a:ea typeface="ＭＳ Ｐゴシック" pitchFamily="34" charset="-128"/>
              </a:rPr>
              <a:t>, </a:t>
            </a:r>
            <a:r>
              <a:rPr lang="fr-FR" altLang="fr-FR" sz="1800" dirty="0" err="1" smtClean="0">
                <a:ea typeface="ＭＳ Ｐゴシック" pitchFamily="34" charset="-128"/>
              </a:rPr>
              <a:t>Drupal</a:t>
            </a:r>
            <a:r>
              <a:rPr lang="fr-FR" altLang="fr-FR" sz="1800" dirty="0" smtClean="0">
                <a:ea typeface="ＭＳ Ｐゴシック" pitchFamily="34" charset="-128"/>
              </a:rPr>
              <a:t>, Tipo3…</a:t>
            </a:r>
          </a:p>
          <a:p>
            <a:pPr lvl="2" eaLnBrk="1" hangingPunct="1">
              <a:buSzPct val="110000"/>
            </a:pPr>
            <a:r>
              <a:rPr lang="fr-FR" altLang="fr-FR" sz="1400" dirty="0" smtClean="0">
                <a:ea typeface="ＭＳ Ｐゴシック" pitchFamily="34" charset="-128"/>
              </a:rPr>
              <a:t>pages de contacts, galerie photos, blog modéré…</a:t>
            </a:r>
          </a:p>
          <a:p>
            <a:pPr lvl="1" eaLnBrk="1" hangingPunct="1">
              <a:buSzPct val="110000"/>
            </a:pPr>
            <a:r>
              <a:rPr lang="fr-FR" altLang="fr-FR" sz="1800" dirty="0" smtClean="0">
                <a:ea typeface="ＭＳ Ｐゴシック" pitchFamily="34" charset="-128"/>
              </a:rPr>
              <a:t>Petits Portails événementiels, Intranets d’entreprises pour partage d'informations et de documents</a:t>
            </a:r>
          </a:p>
          <a:p>
            <a:pPr lvl="1" eaLnBrk="1" hangingPunct="1">
              <a:buSzPct val="110000"/>
            </a:pPr>
            <a:r>
              <a:rPr lang="fr-FR" altLang="fr-FR" sz="1800" dirty="0" smtClean="0">
                <a:ea typeface="ＭＳ Ｐゴシック" pitchFamily="34" charset="-128"/>
              </a:rPr>
              <a:t>Magazines en lignes, publications, journaux…</a:t>
            </a:r>
          </a:p>
          <a:p>
            <a:pPr lvl="1" eaLnBrk="1" hangingPunct="1">
              <a:buSzPct val="110000"/>
            </a:pPr>
            <a:r>
              <a:rPr lang="fr-FR" altLang="fr-FR" sz="1800" dirty="0" smtClean="0">
                <a:ea typeface="ＭＳ Ｐゴシック" pitchFamily="34" charset="-128"/>
              </a:rPr>
              <a:t>Sites d’associations, d’écoles</a:t>
            </a:r>
            <a:r>
              <a:rPr lang="fr-FR" altLang="fr-FR" dirty="0" smtClean="0">
                <a:ea typeface="ＭＳ Ｐゴシック" pitchFamily="34" charset="-128"/>
              </a:rPr>
              <a:t>…</a:t>
            </a:r>
          </a:p>
          <a:p>
            <a:pPr lvl="1" eaLnBrk="1" hangingPunct="1">
              <a:buSzPct val="110000"/>
            </a:pPr>
            <a:r>
              <a:rPr lang="fr-FR" altLang="fr-FR" sz="1800" dirty="0" smtClean="0">
                <a:ea typeface="ＭＳ Ｐゴシック" pitchFamily="34" charset="-128"/>
              </a:rPr>
              <a:t>Sites de présence pour chanteurs, vedettes de cinéma…</a:t>
            </a:r>
          </a:p>
          <a:p>
            <a:pPr lvl="1" eaLnBrk="1" hangingPunct="1">
              <a:buSzPct val="110000"/>
            </a:pPr>
            <a:r>
              <a:rPr lang="fr-FR" altLang="fr-FR" sz="1800" dirty="0" smtClean="0">
                <a:ea typeface="ＭＳ Ｐゴシック" pitchFamily="34" charset="-128"/>
              </a:rPr>
              <a:t>Site d'avant-vente et après-vente</a:t>
            </a:r>
          </a:p>
          <a:p>
            <a:pPr lvl="2" eaLnBrk="1" hangingPunct="1">
              <a:buSzPct val="110000"/>
            </a:pPr>
            <a:r>
              <a:rPr lang="fr-FR" altLang="fr-FR" sz="1400" dirty="0" smtClean="0">
                <a:ea typeface="ＭＳ Ｐゴシック" pitchFamily="34" charset="-128"/>
              </a:rPr>
              <a:t>Consultation catalogue, réservation, sans paiement ni livraison</a:t>
            </a:r>
          </a:p>
          <a:p>
            <a:pPr lvl="2" eaLnBrk="1" hangingPunct="1">
              <a:buSzPct val="110000"/>
            </a:pPr>
            <a:r>
              <a:rPr lang="fr-FR" altLang="fr-FR" sz="1400" dirty="0" smtClean="0">
                <a:ea typeface="ＭＳ Ｐゴシック" pitchFamily="34" charset="-128"/>
              </a:rPr>
              <a:t>Informations techniques, blog modéré</a:t>
            </a:r>
          </a:p>
          <a:p>
            <a:pPr lvl="1" eaLnBrk="1" hangingPunct="1">
              <a:buSzPct val="110000"/>
            </a:pPr>
            <a:r>
              <a:rPr lang="fr-FR" altLang="fr-FR" sz="1800" dirty="0" smtClean="0">
                <a:ea typeface="ＭＳ Ｐゴシック" pitchFamily="34" charset="-128"/>
              </a:rPr>
              <a:t>Site marchand ('e-commerce') pour produits dématérialisés (images, vidéos, logiciels) ou non (avec livraison)</a:t>
            </a:r>
          </a:p>
          <a:p>
            <a:pPr lvl="2" eaLnBrk="1" hangingPunct="1">
              <a:buSzPct val="110000"/>
            </a:pPr>
            <a:r>
              <a:rPr lang="fr-FR" altLang="fr-FR" sz="1400" dirty="0" smtClean="0">
                <a:ea typeface="ＭＳ Ｐゴシック" pitchFamily="34" charset="-128"/>
              </a:rPr>
              <a:t>Consultation catalogue, gestion du panier d'achat, paiement, livraison ou téléchargement</a:t>
            </a:r>
          </a:p>
          <a:p>
            <a:pPr lvl="2" eaLnBrk="1" hangingPunct="1">
              <a:buSzPct val="110000"/>
            </a:pPr>
            <a:endParaRPr lang="fr-FR" altLang="fr-FR" sz="1400" dirty="0" smtClean="0">
              <a:ea typeface="ＭＳ Ｐゴシック" pitchFamily="34" charset="-128"/>
            </a:endParaRPr>
          </a:p>
          <a:p>
            <a:pPr lvl="2" eaLnBrk="1" hangingPunct="1">
              <a:buNone/>
            </a:pPr>
            <a:endParaRPr lang="fr-FR" altLang="fr-FR" sz="1400" dirty="0" smtClean="0">
              <a:ea typeface="ＭＳ Ｐゴシック" pitchFamily="34" charset="-128"/>
            </a:endParaRPr>
          </a:p>
          <a:p>
            <a:pPr lvl="2" eaLnBrk="1" hangingPunct="1">
              <a:buFont typeface="Wingdings 3" pitchFamily="18" charset="2"/>
              <a:buNone/>
            </a:pPr>
            <a:endParaRPr lang="fr-FR" altLang="fr-FR" dirty="0" smtClean="0">
              <a:ea typeface="ＭＳ Ｐゴシック" pitchFamily="34" charset="-128"/>
            </a:endParaRPr>
          </a:p>
          <a:p>
            <a:pPr lvl="2" eaLnBrk="1" hangingPunct="1">
              <a:buSzPct val="45000"/>
              <a:buFont typeface="Wingdings" pitchFamily="2" charset="2"/>
              <a:buChar char="Ø"/>
            </a:pPr>
            <a:endParaRPr lang="en-US" altLang="fr-FR" dirty="0" smtClean="0">
              <a:ea typeface="ＭＳ Ｐゴシック" pitchFamily="34" charset="-128"/>
            </a:endParaRPr>
          </a:p>
        </p:txBody>
      </p:sp>
      <p:sp>
        <p:nvSpPr>
          <p:cNvPr id="4" name="Espace réservé du numéro de diapositive 5"/>
          <p:cNvSpPr>
            <a:spLocks noGrp="1"/>
          </p:cNvSpPr>
          <p:nvPr>
            <p:ph type="sldNum" sz="quarter" idx="12"/>
          </p:nvPr>
        </p:nvSpPr>
        <p:spPr>
          <a:xfrm>
            <a:off x="6081713" y="6421438"/>
            <a:ext cx="2919412" cy="365125"/>
          </a:xfrm>
        </p:spPr>
        <p:txBody>
          <a:bodyPr/>
          <a:lstStyle/>
          <a:p>
            <a:pPr>
              <a:defRPr/>
            </a:pPr>
            <a:fld id="{DBB57DDC-EAC7-4650-A1FF-D00E7F292330}" type="slidenum">
              <a:rPr lang="fr-FR" altLang="fr-FR" smtClean="0"/>
              <a:pPr>
                <a:defRPr/>
              </a:pPr>
              <a:t>4</a:t>
            </a:fld>
            <a:endParaRPr lang="fr-FR" alt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title"/>
          </p:nvPr>
        </p:nvSpPr>
        <p:spPr>
          <a:xfrm>
            <a:off x="0" y="0"/>
            <a:ext cx="8215313" cy="785813"/>
          </a:xfrm>
        </p:spPr>
        <p:txBody>
          <a:bodyPr/>
          <a:lstStyle/>
          <a:p>
            <a:pPr eaLnBrk="1" hangingPunct="1"/>
            <a:r>
              <a:rPr lang="fr-FR" altLang="fr-FR" smtClean="0">
                <a:ea typeface="ＭＳ Ｐゴシック" pitchFamily="34" charset="-128"/>
              </a:rPr>
              <a:t>POURQUOI UN CMS, ET PAS DE DÉVELOPPEMENT ?</a:t>
            </a:r>
          </a:p>
        </p:txBody>
      </p:sp>
      <p:sp>
        <p:nvSpPr>
          <p:cNvPr id="39939" name="Espace réservé du contenu 2"/>
          <p:cNvSpPr>
            <a:spLocks noGrp="1"/>
          </p:cNvSpPr>
          <p:nvPr>
            <p:ph idx="1"/>
          </p:nvPr>
        </p:nvSpPr>
        <p:spPr>
          <a:xfrm>
            <a:off x="250825" y="933450"/>
            <a:ext cx="8535988" cy="5664200"/>
          </a:xfrm>
        </p:spPr>
        <p:txBody>
          <a:bodyPr/>
          <a:lstStyle/>
          <a:p>
            <a:pPr indent="-323850" eaLnBrk="1" hangingPunct="1"/>
            <a:r>
              <a:rPr lang="fr-FR" altLang="fr-FR" cap="none" dirty="0" smtClean="0">
                <a:ea typeface="ＭＳ Ｐゴシック" pitchFamily="34" charset="-128"/>
              </a:rPr>
              <a:t>AVANTAGE D’UN CMS</a:t>
            </a:r>
          </a:p>
          <a:p>
            <a:pPr lvl="1" eaLnBrk="1" hangingPunct="1">
              <a:buSzPct val="110000"/>
            </a:pPr>
            <a:r>
              <a:rPr lang="fr-FR" altLang="fr-FR" sz="1600" dirty="0" smtClean="0">
                <a:ea typeface="ＭＳ Ｐゴシック" pitchFamily="34" charset="-128"/>
              </a:rPr>
              <a:t>Structure est déjà faite</a:t>
            </a:r>
          </a:p>
          <a:p>
            <a:pPr lvl="1" eaLnBrk="1" hangingPunct="1">
              <a:buSzPct val="110000"/>
            </a:pPr>
            <a:r>
              <a:rPr lang="fr-FR" altLang="fr-FR" sz="1600" dirty="0" smtClean="0">
                <a:ea typeface="ＭＳ Ｐゴシック" pitchFamily="34" charset="-128"/>
              </a:rPr>
              <a:t>Inclue en général la dimension Responsive Design</a:t>
            </a:r>
          </a:p>
          <a:p>
            <a:pPr lvl="1" eaLnBrk="1" hangingPunct="1">
              <a:buSzPct val="110000"/>
            </a:pPr>
            <a:r>
              <a:rPr lang="fr-FR" altLang="fr-FR" sz="1600" dirty="0" smtClean="0">
                <a:ea typeface="ＭＳ Ｐゴシック" pitchFamily="34" charset="-128"/>
              </a:rPr>
              <a:t>Richesse des composants disponibles, des "</a:t>
            </a:r>
            <a:r>
              <a:rPr lang="fr-FR" altLang="fr-FR" sz="1600" dirty="0" err="1" smtClean="0">
                <a:ea typeface="ＭＳ Ｐゴシック" pitchFamily="34" charset="-128"/>
              </a:rPr>
              <a:t>templates</a:t>
            </a:r>
            <a:r>
              <a:rPr lang="fr-FR" altLang="fr-FR" sz="1600" dirty="0" smtClean="0">
                <a:ea typeface="ＭＳ Ｐゴシック" pitchFamily="34" charset="-128"/>
              </a:rPr>
              <a:t>" et "thèmes" de présentation…, édités par de multiples acteurs, standards et optionnels </a:t>
            </a:r>
          </a:p>
          <a:p>
            <a:pPr lvl="1" eaLnBrk="1" hangingPunct="1">
              <a:buSzPct val="110000"/>
            </a:pPr>
            <a:r>
              <a:rPr lang="fr-FR" altLang="fr-FR" sz="1600" dirty="0" smtClean="0">
                <a:ea typeface="ＭＳ Ｐゴシック" pitchFamily="34" charset="-128"/>
              </a:rPr>
              <a:t>Très vite opérationnel</a:t>
            </a:r>
          </a:p>
          <a:p>
            <a:pPr lvl="1" eaLnBrk="1" hangingPunct="1">
              <a:buSzPct val="110000"/>
            </a:pPr>
            <a:r>
              <a:rPr lang="fr-FR" altLang="fr-FR" sz="1600" b="1" dirty="0" smtClean="0">
                <a:ea typeface="ＭＳ Ｐゴシック" pitchFamily="34" charset="-128"/>
              </a:rPr>
              <a:t>Uniquement du paramétrage</a:t>
            </a:r>
          </a:p>
          <a:p>
            <a:pPr lvl="1" eaLnBrk="1" hangingPunct="1">
              <a:buSzPct val="110000"/>
            </a:pPr>
            <a:r>
              <a:rPr lang="fr-FR" altLang="fr-FR" sz="1600" dirty="0" smtClean="0">
                <a:ea typeface="ＭＳ Ｐゴシック" pitchFamily="34" charset="-128"/>
              </a:rPr>
              <a:t>Plus facile à maîtriser</a:t>
            </a:r>
          </a:p>
          <a:p>
            <a:pPr lvl="1" eaLnBrk="1" hangingPunct="1">
              <a:buSzPct val="110000"/>
            </a:pPr>
            <a:r>
              <a:rPr lang="fr-FR" altLang="fr-FR" sz="1600" dirty="0" smtClean="0">
                <a:ea typeface="ＭＳ Ｐゴシック" pitchFamily="34" charset="-128"/>
              </a:rPr>
              <a:t>Possibilité d’enrichir le CMS en intégrant de nouveaux composants/modules (+/- payants)</a:t>
            </a:r>
          </a:p>
          <a:p>
            <a:pPr lvl="1" eaLnBrk="1" hangingPunct="1">
              <a:buSzPct val="110000"/>
            </a:pPr>
            <a:r>
              <a:rPr lang="fr-FR" altLang="fr-FR" sz="1600" dirty="0" smtClean="0">
                <a:ea typeface="ＭＳ Ｐゴシック" pitchFamily="34" charset="-128"/>
              </a:rPr>
              <a:t>Simplicité de la mise à jour du contenu éditorial</a:t>
            </a:r>
          </a:p>
          <a:p>
            <a:pPr lvl="1" eaLnBrk="1" hangingPunct="1">
              <a:buSzPct val="110000"/>
            </a:pPr>
            <a:r>
              <a:rPr lang="fr-FR" altLang="fr-FR" sz="1600" dirty="0" smtClean="0">
                <a:ea typeface="ＭＳ Ｐゴシック" pitchFamily="34" charset="-128"/>
              </a:rPr>
              <a:t>S’effectue via une interface d’administration Web</a:t>
            </a:r>
          </a:p>
          <a:p>
            <a:pPr lvl="1" eaLnBrk="1" hangingPunct="1">
              <a:buSzPct val="110000"/>
            </a:pPr>
            <a:r>
              <a:rPr lang="fr-FR" altLang="fr-FR" sz="1600" dirty="0" smtClean="0">
                <a:ea typeface="ＭＳ Ｐゴシック" pitchFamily="34" charset="-128"/>
              </a:rPr>
              <a:t>Mise à jour visible immédiatement</a:t>
            </a:r>
          </a:p>
          <a:p>
            <a:pPr lvl="1" eaLnBrk="1" hangingPunct="1">
              <a:buSzPct val="110000"/>
            </a:pPr>
            <a:r>
              <a:rPr lang="fr-FR" altLang="fr-FR" sz="1600" b="1" dirty="0" smtClean="0">
                <a:ea typeface="ＭＳ Ｐゴシック" pitchFamily="34" charset="-128"/>
              </a:rPr>
              <a:t>Possibilité de développer ses propres composants/modules et thèmes</a:t>
            </a:r>
          </a:p>
          <a:p>
            <a:pPr lvl="1" eaLnBrk="1" hangingPunct="1">
              <a:buSzPct val="110000"/>
            </a:pPr>
            <a:endParaRPr lang="fr-FR" altLang="fr-FR" sz="1600" dirty="0" smtClean="0">
              <a:ea typeface="ＭＳ Ｐゴシック" pitchFamily="34" charset="-128"/>
            </a:endParaRPr>
          </a:p>
          <a:p>
            <a:pPr lvl="2" eaLnBrk="1" hangingPunct="1">
              <a:buFont typeface="Wingdings 3" pitchFamily="18" charset="2"/>
              <a:buNone/>
            </a:pPr>
            <a:endParaRPr lang="fr-FR" altLang="fr-FR" dirty="0" smtClean="0">
              <a:ea typeface="ＭＳ Ｐゴシック" pitchFamily="34" charset="-128"/>
            </a:endParaRPr>
          </a:p>
        </p:txBody>
      </p:sp>
      <p:sp>
        <p:nvSpPr>
          <p:cNvPr id="4" name="Espace réservé du numéro de diapositive 5"/>
          <p:cNvSpPr>
            <a:spLocks noGrp="1"/>
          </p:cNvSpPr>
          <p:nvPr>
            <p:ph type="sldNum" sz="quarter" idx="12"/>
          </p:nvPr>
        </p:nvSpPr>
        <p:spPr>
          <a:xfrm>
            <a:off x="6081713" y="6421438"/>
            <a:ext cx="2919412" cy="365125"/>
          </a:xfrm>
        </p:spPr>
        <p:txBody>
          <a:bodyPr/>
          <a:lstStyle/>
          <a:p>
            <a:pPr>
              <a:defRPr/>
            </a:pPr>
            <a:fld id="{DBB57DDC-EAC7-4650-A1FF-D00E7F292330}" type="slidenum">
              <a:rPr lang="fr-FR" altLang="fr-FR" smtClean="0"/>
              <a:pPr>
                <a:defRPr/>
              </a:pPr>
              <a:t>5</a:t>
            </a:fld>
            <a:endParaRPr lang="fr-FR" alt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re 1"/>
          <p:cNvSpPr>
            <a:spLocks noGrp="1"/>
          </p:cNvSpPr>
          <p:nvPr>
            <p:ph type="title"/>
          </p:nvPr>
        </p:nvSpPr>
        <p:spPr>
          <a:xfrm>
            <a:off x="0" y="0"/>
            <a:ext cx="8215313" cy="785813"/>
          </a:xfrm>
        </p:spPr>
        <p:txBody>
          <a:bodyPr/>
          <a:lstStyle/>
          <a:p>
            <a:pPr eaLnBrk="1" hangingPunct="1"/>
            <a:r>
              <a:rPr lang="fr-FR" altLang="fr-FR" smtClean="0">
                <a:ea typeface="ＭＳ Ｐゴシック" pitchFamily="34" charset="-128"/>
              </a:rPr>
              <a:t>POURQUOI UN CMS, ET PAS DE DÉVELOPPEMENT ?</a:t>
            </a:r>
          </a:p>
        </p:txBody>
      </p:sp>
      <p:sp>
        <p:nvSpPr>
          <p:cNvPr id="40963" name="Espace réservé du contenu 2"/>
          <p:cNvSpPr>
            <a:spLocks noGrp="1"/>
          </p:cNvSpPr>
          <p:nvPr>
            <p:ph idx="1"/>
          </p:nvPr>
        </p:nvSpPr>
        <p:spPr>
          <a:xfrm>
            <a:off x="250825" y="933450"/>
            <a:ext cx="8535988" cy="5664200"/>
          </a:xfrm>
        </p:spPr>
        <p:txBody>
          <a:bodyPr/>
          <a:lstStyle/>
          <a:p>
            <a:pPr indent="-323850" eaLnBrk="1" hangingPunct="1"/>
            <a:r>
              <a:rPr lang="fr-FR" altLang="fr-FR" cap="none" dirty="0" smtClean="0">
                <a:ea typeface="ＭＳ Ｐゴシック" pitchFamily="34" charset="-128"/>
              </a:rPr>
              <a:t>INCONVÉNIENTS</a:t>
            </a:r>
          </a:p>
          <a:p>
            <a:pPr lvl="1" eaLnBrk="1" hangingPunct="1">
              <a:buSzPct val="110000"/>
            </a:pPr>
            <a:r>
              <a:rPr lang="fr-FR" altLang="fr-FR" sz="1600" dirty="0" smtClean="0">
                <a:ea typeface="ＭＳ Ｐゴシック" pitchFamily="34" charset="-128"/>
              </a:rPr>
              <a:t>Nécessite un suivi des mises à jour (fréquentes) du CMS et de ses composants</a:t>
            </a:r>
          </a:p>
          <a:p>
            <a:pPr lvl="1" eaLnBrk="1" hangingPunct="1">
              <a:buSzPct val="110000"/>
            </a:pPr>
            <a:r>
              <a:rPr lang="fr-FR" altLang="fr-FR" sz="1600" dirty="0" smtClean="0">
                <a:ea typeface="ＭＳ Ｐゴシック" pitchFamily="34" charset="-128"/>
              </a:rPr>
              <a:t>Synchronisations des mises à jour du noyau et des composants standards ou externes</a:t>
            </a:r>
          </a:p>
          <a:p>
            <a:pPr lvl="2" eaLnBrk="1" hangingPunct="1">
              <a:buSzPct val="110000"/>
            </a:pPr>
            <a:r>
              <a:rPr lang="fr-FR" altLang="fr-FR" sz="1200" dirty="0" smtClean="0">
                <a:ea typeface="ＭＳ Ｐゴシック" pitchFamily="34" charset="-128"/>
              </a:rPr>
              <a:t>Avec 'surprises' de compatibilité, parfois</a:t>
            </a:r>
          </a:p>
          <a:p>
            <a:pPr lvl="1" eaLnBrk="1" hangingPunct="1">
              <a:buSzPct val="110000"/>
            </a:pPr>
            <a:r>
              <a:rPr lang="fr-FR" altLang="fr-FR" sz="1600" dirty="0" smtClean="0">
                <a:ea typeface="ＭＳ Ｐゴシック" pitchFamily="34" charset="-128"/>
              </a:rPr>
              <a:t>Les fonctionnalités applicatives doivent être en adéquation avec les capacités du CMS</a:t>
            </a:r>
          </a:p>
          <a:p>
            <a:pPr lvl="2" eaLnBrk="1" hangingPunct="1">
              <a:buSzPct val="110000"/>
            </a:pPr>
            <a:r>
              <a:rPr lang="fr-FR" altLang="fr-FR" sz="1200" dirty="0" smtClean="0">
                <a:ea typeface="ＭＳ Ｐゴシック" pitchFamily="34" charset="-128"/>
              </a:rPr>
              <a:t>Bien choisir son CMS et les composants/modules complémentaires</a:t>
            </a:r>
          </a:p>
          <a:p>
            <a:pPr lvl="1" eaLnBrk="1" hangingPunct="1">
              <a:buSzPct val="110000"/>
            </a:pPr>
            <a:r>
              <a:rPr lang="fr-FR" altLang="fr-FR" sz="1600" dirty="0" smtClean="0">
                <a:ea typeface="ＭＳ Ｐゴシック" pitchFamily="34" charset="-128"/>
              </a:rPr>
              <a:t>Les développements spécifiques pour les composants/modules doivent suivre des règles bien précises, spécifiques au CMS</a:t>
            </a:r>
          </a:p>
          <a:p>
            <a:pPr lvl="1" eaLnBrk="1" hangingPunct="1">
              <a:buSzPct val="110000"/>
            </a:pPr>
            <a:r>
              <a:rPr lang="fr-FR" altLang="fr-FR" sz="1600" dirty="0" smtClean="0">
                <a:ea typeface="ＭＳ Ｐゴシック" pitchFamily="34" charset="-128"/>
              </a:rPr>
              <a:t>Compétences nécessairement liées à un CMS spécifique</a:t>
            </a:r>
          </a:p>
          <a:p>
            <a:pPr lvl="1" eaLnBrk="1" hangingPunct="1">
              <a:buSzPct val="110000"/>
            </a:pPr>
            <a:r>
              <a:rPr lang="fr-FR" altLang="fr-FR" sz="1600" dirty="0" smtClean="0">
                <a:ea typeface="ＭＳ Ｐゴシック" pitchFamily="34" charset="-128"/>
              </a:rPr>
              <a:t>Formation spécifique au CMS retenu</a:t>
            </a:r>
          </a:p>
          <a:p>
            <a:pPr lvl="1" eaLnBrk="1" hangingPunct="1">
              <a:buSzPct val="110000"/>
            </a:pPr>
            <a:r>
              <a:rPr lang="fr-FR" altLang="fr-FR" sz="1600" dirty="0" smtClean="0">
                <a:ea typeface="ＭＳ Ｐゴシック" pitchFamily="34" charset="-128"/>
              </a:rPr>
              <a:t>Application Web : sécurité à prendre en compte à tous les niveaux</a:t>
            </a:r>
          </a:p>
          <a:p>
            <a:pPr lvl="1" eaLnBrk="1" hangingPunct="1">
              <a:buSzPct val="110000"/>
            </a:pPr>
            <a:r>
              <a:rPr lang="fr-FR" altLang="fr-FR" sz="1600" dirty="0" smtClean="0">
                <a:ea typeface="ＭＳ Ｐゴシック" pitchFamily="34" charset="-128"/>
              </a:rPr>
              <a:t>Choix important de solutions, parfois concurrentes</a:t>
            </a:r>
          </a:p>
          <a:p>
            <a:pPr lvl="1" eaLnBrk="1" hangingPunct="1">
              <a:buSzPct val="110000"/>
            </a:pPr>
            <a:r>
              <a:rPr lang="fr-FR" altLang="fr-FR" sz="1600" dirty="0" smtClean="0">
                <a:ea typeface="ＭＳ Ｐゴシック" pitchFamily="34" charset="-128"/>
              </a:rPr>
              <a:t>Qualité de ces composants</a:t>
            </a:r>
          </a:p>
          <a:p>
            <a:pPr lvl="1" eaLnBrk="1" hangingPunct="1">
              <a:buSzPct val="110000"/>
              <a:buFont typeface="Tahoma" pitchFamily="34" charset="0"/>
              <a:buNone/>
            </a:pPr>
            <a:endParaRPr lang="fr-FR" altLang="fr-FR" sz="1600" dirty="0" smtClean="0">
              <a:ea typeface="ＭＳ Ｐゴシック" pitchFamily="34" charset="-128"/>
            </a:endParaRPr>
          </a:p>
          <a:p>
            <a:pPr indent="-323850" eaLnBrk="1" hangingPunct="1"/>
            <a:r>
              <a:rPr lang="fr-FR" altLang="fr-FR" cap="none" dirty="0" smtClean="0">
                <a:ea typeface="ＭＳ Ｐゴシック" pitchFamily="34" charset="-128"/>
              </a:rPr>
              <a:t>ALTERNATIVES : 100% développement</a:t>
            </a:r>
          </a:p>
          <a:p>
            <a:pPr lvl="1" eaLnBrk="1" hangingPunct="1">
              <a:buSzPct val="110000"/>
            </a:pPr>
            <a:r>
              <a:rPr lang="fr-FR" altLang="fr-FR" sz="1600" dirty="0" smtClean="0">
                <a:ea typeface="ＭＳ Ｐゴシック" pitchFamily="34" charset="-128"/>
              </a:rPr>
              <a:t>Utilisation de </a:t>
            </a:r>
            <a:r>
              <a:rPr lang="fr-FR" altLang="fr-FR" sz="1600" dirty="0" err="1" smtClean="0">
                <a:ea typeface="ＭＳ Ｐゴシック" pitchFamily="34" charset="-128"/>
              </a:rPr>
              <a:t>frameworks</a:t>
            </a:r>
            <a:r>
              <a:rPr lang="fr-FR" altLang="fr-FR" sz="1600" dirty="0" smtClean="0">
                <a:ea typeface="ＭＳ Ｐゴシック" pitchFamily="34" charset="-128"/>
              </a:rPr>
              <a:t> de développement : </a:t>
            </a:r>
            <a:r>
              <a:rPr lang="fr-FR" altLang="fr-FR" sz="1600" dirty="0" err="1" smtClean="0">
                <a:ea typeface="ＭＳ Ｐゴシック" pitchFamily="34" charset="-128"/>
              </a:rPr>
              <a:t>Symfony</a:t>
            </a:r>
            <a:r>
              <a:rPr lang="fr-FR" altLang="fr-FR" sz="1600" dirty="0" smtClean="0">
                <a:ea typeface="ＭＳ Ｐゴシック" pitchFamily="34" charset="-128"/>
              </a:rPr>
              <a:t>, Zend, JSF, </a:t>
            </a:r>
            <a:r>
              <a:rPr lang="fr-FR" altLang="fr-FR" sz="1600" dirty="0" err="1" smtClean="0">
                <a:ea typeface="ＭＳ Ｐゴシック" pitchFamily="34" charset="-128"/>
              </a:rPr>
              <a:t>Spring</a:t>
            </a:r>
            <a:r>
              <a:rPr lang="fr-FR" altLang="fr-FR" sz="1600" dirty="0" smtClean="0">
                <a:ea typeface="ＭＳ Ｐゴシック" pitchFamily="34" charset="-128"/>
              </a:rPr>
              <a:t>…</a:t>
            </a:r>
          </a:p>
          <a:p>
            <a:pPr lvl="1" eaLnBrk="1" hangingPunct="1">
              <a:buSzPct val="110000"/>
            </a:pPr>
            <a:endParaRPr lang="fr-FR" altLang="fr-FR" sz="1600" dirty="0" smtClean="0">
              <a:ea typeface="ＭＳ Ｐゴシック" pitchFamily="34" charset="-128"/>
            </a:endParaRPr>
          </a:p>
          <a:p>
            <a:pPr lvl="2" eaLnBrk="1" hangingPunct="1">
              <a:buFont typeface="Wingdings 3" pitchFamily="18" charset="2"/>
              <a:buNone/>
            </a:pPr>
            <a:endParaRPr lang="fr-FR" altLang="fr-FR" dirty="0" smtClean="0">
              <a:ea typeface="ＭＳ Ｐゴシック" pitchFamily="34" charset="-128"/>
            </a:endParaRPr>
          </a:p>
        </p:txBody>
      </p:sp>
      <p:sp>
        <p:nvSpPr>
          <p:cNvPr id="4" name="Espace réservé du numéro de diapositive 5"/>
          <p:cNvSpPr>
            <a:spLocks noGrp="1"/>
          </p:cNvSpPr>
          <p:nvPr>
            <p:ph type="sldNum" sz="quarter" idx="12"/>
          </p:nvPr>
        </p:nvSpPr>
        <p:spPr>
          <a:xfrm>
            <a:off x="6081713" y="6421438"/>
            <a:ext cx="2919412" cy="365125"/>
          </a:xfrm>
        </p:spPr>
        <p:txBody>
          <a:bodyPr/>
          <a:lstStyle/>
          <a:p>
            <a:pPr>
              <a:defRPr/>
            </a:pPr>
            <a:fld id="{DBB57DDC-EAC7-4650-A1FF-D00E7F292330}" type="slidenum">
              <a:rPr lang="fr-FR" altLang="fr-FR" smtClean="0"/>
              <a:pPr>
                <a:defRPr/>
              </a:pPr>
              <a:t>6</a:t>
            </a:fld>
            <a:endParaRPr lang="fr-FR" alt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re 1"/>
          <p:cNvSpPr>
            <a:spLocks noGrp="1"/>
          </p:cNvSpPr>
          <p:nvPr>
            <p:ph type="title"/>
          </p:nvPr>
        </p:nvSpPr>
        <p:spPr>
          <a:xfrm>
            <a:off x="0" y="0"/>
            <a:ext cx="8215313" cy="785813"/>
          </a:xfrm>
        </p:spPr>
        <p:txBody>
          <a:bodyPr/>
          <a:lstStyle/>
          <a:p>
            <a:pPr eaLnBrk="1" hangingPunct="1"/>
            <a:r>
              <a:rPr lang="fr-FR" altLang="fr-FR" smtClean="0">
                <a:ea typeface="ＭＳ Ｐゴシック" pitchFamily="34" charset="-128"/>
              </a:rPr>
              <a:t>SOLUTIONS DU MARCHÉ</a:t>
            </a:r>
          </a:p>
        </p:txBody>
      </p:sp>
      <p:sp>
        <p:nvSpPr>
          <p:cNvPr id="41987" name="Espace réservé du contenu 2"/>
          <p:cNvSpPr>
            <a:spLocks noGrp="1"/>
          </p:cNvSpPr>
          <p:nvPr>
            <p:ph idx="1"/>
          </p:nvPr>
        </p:nvSpPr>
        <p:spPr>
          <a:xfrm>
            <a:off x="250825" y="933450"/>
            <a:ext cx="8535988" cy="5472113"/>
          </a:xfrm>
        </p:spPr>
        <p:txBody>
          <a:bodyPr/>
          <a:lstStyle/>
          <a:p>
            <a:pPr indent="-323850" eaLnBrk="1" hangingPunct="1"/>
            <a:endParaRPr lang="fr-FR" altLang="fr-FR" cap="none" dirty="0" smtClean="0">
              <a:ea typeface="ＭＳ Ｐゴシック" pitchFamily="34" charset="-128"/>
            </a:endParaRPr>
          </a:p>
          <a:p>
            <a:pPr lvl="1" eaLnBrk="1" hangingPunct="1">
              <a:buSzPct val="110000"/>
            </a:pPr>
            <a:r>
              <a:rPr lang="fr-FR" altLang="fr-FR" sz="1400" dirty="0" smtClean="0">
                <a:ea typeface="ＭＳ Ｐゴシック" pitchFamily="34" charset="-128"/>
              </a:rPr>
              <a:t>Classification possible</a:t>
            </a:r>
          </a:p>
          <a:p>
            <a:pPr lvl="2" eaLnBrk="1" hangingPunct="1">
              <a:buSzPct val="110000"/>
            </a:pPr>
            <a:r>
              <a:rPr lang="fr-FR" altLang="fr-FR" sz="1400" dirty="0" smtClean="0">
                <a:ea typeface="ＭＳ Ｐゴシック" pitchFamily="34" charset="-128"/>
              </a:rPr>
              <a:t>Très grand nombre de solutions</a:t>
            </a:r>
          </a:p>
          <a:p>
            <a:pPr lvl="2" eaLnBrk="1" hangingPunct="1">
              <a:buSzPct val="110000"/>
            </a:pPr>
            <a:r>
              <a:rPr lang="fr-FR" altLang="fr-FR" sz="1400" dirty="0" smtClean="0">
                <a:ea typeface="ＭＳ Ｐゴシック" pitchFamily="34" charset="-128"/>
              </a:rPr>
              <a:t>Un produit identifié comme un moteur de blog, peut évoluer avec le temps vers un CMS (</a:t>
            </a:r>
            <a:r>
              <a:rPr lang="fr-FR" altLang="fr-FR" sz="1400" dirty="0" err="1" smtClean="0">
                <a:ea typeface="ＭＳ Ｐゴシック" pitchFamily="34" charset="-128"/>
              </a:rPr>
              <a:t>Wordpress</a:t>
            </a:r>
            <a:r>
              <a:rPr lang="fr-FR" altLang="fr-FR" sz="1400" dirty="0" smtClean="0">
                <a:ea typeface="ＭＳ Ｐゴシック" pitchFamily="34" charset="-128"/>
              </a:rPr>
              <a:t>)</a:t>
            </a:r>
          </a:p>
          <a:p>
            <a:pPr lvl="2" eaLnBrk="1" hangingPunct="1">
              <a:buSzPct val="110000"/>
            </a:pPr>
            <a:r>
              <a:rPr lang="fr-FR" altLang="fr-FR" sz="1400" dirty="0" smtClean="0">
                <a:ea typeface="ＭＳ Ｐゴシック" pitchFamily="34" charset="-128"/>
              </a:rPr>
              <a:t>Solutions Open Source ou propriétaire</a:t>
            </a:r>
          </a:p>
          <a:p>
            <a:pPr lvl="2" eaLnBrk="1" hangingPunct="1">
              <a:buSzPct val="110000"/>
            </a:pPr>
            <a:r>
              <a:rPr lang="fr-FR" altLang="fr-FR" sz="1400" dirty="0" smtClean="0">
                <a:ea typeface="ＭＳ Ｐゴシック" pitchFamily="34" charset="-128"/>
              </a:rPr>
              <a:t>Solutions PHP/</a:t>
            </a:r>
            <a:r>
              <a:rPr lang="fr-FR" altLang="fr-FR" sz="1400" dirty="0" err="1" smtClean="0">
                <a:ea typeface="ＭＳ Ｐゴシック" pitchFamily="34" charset="-128"/>
              </a:rPr>
              <a:t>MySql</a:t>
            </a:r>
            <a:r>
              <a:rPr lang="fr-FR" altLang="fr-FR" sz="1400" dirty="0" smtClean="0">
                <a:ea typeface="ＭＳ Ｐゴシック" pitchFamily="34" charset="-128"/>
              </a:rPr>
              <a:t>, en Java, autres …</a:t>
            </a:r>
            <a:br>
              <a:rPr lang="fr-FR" altLang="fr-FR" sz="1400" dirty="0" smtClean="0">
                <a:ea typeface="ＭＳ Ｐゴシック" pitchFamily="34" charset="-128"/>
              </a:rPr>
            </a:br>
            <a:endParaRPr lang="fr-FR" altLang="fr-FR" sz="1400" dirty="0" smtClean="0">
              <a:ea typeface="ＭＳ Ｐゴシック" pitchFamily="34" charset="-128"/>
            </a:endParaRPr>
          </a:p>
          <a:p>
            <a:pPr lvl="1" eaLnBrk="1" hangingPunct="1">
              <a:buSzPct val="110000"/>
            </a:pPr>
            <a:r>
              <a:rPr lang="fr-FR" altLang="fr-FR" sz="1400" dirty="0" smtClean="0">
                <a:ea typeface="ＭＳ Ｐゴシック" pitchFamily="34" charset="-128"/>
              </a:rPr>
              <a:t>Open Source PHP</a:t>
            </a:r>
          </a:p>
          <a:p>
            <a:pPr lvl="2" eaLnBrk="1" hangingPunct="1">
              <a:buFont typeface="Wingdings 3" pitchFamily="18" charset="2"/>
              <a:buChar char=""/>
            </a:pPr>
            <a:r>
              <a:rPr lang="fr-FR" altLang="fr-FR" sz="1400" dirty="0" err="1" smtClean="0">
                <a:ea typeface="ＭＳ Ｐゴシック" pitchFamily="34" charset="-128"/>
              </a:rPr>
              <a:t>Drupal</a:t>
            </a:r>
            <a:r>
              <a:rPr lang="fr-FR" altLang="fr-FR" sz="1400" dirty="0" smtClean="0">
                <a:ea typeface="ＭＳ Ｐゴシック" pitchFamily="34" charset="-128"/>
              </a:rPr>
              <a:t>, </a:t>
            </a:r>
            <a:r>
              <a:rPr lang="fr-FR" altLang="fr-FR" sz="1400" dirty="0" err="1" smtClean="0">
                <a:ea typeface="ＭＳ Ｐゴシック" pitchFamily="34" charset="-128"/>
              </a:rPr>
              <a:t>Joomla</a:t>
            </a:r>
            <a:r>
              <a:rPr lang="fr-FR" altLang="fr-FR" sz="1400" dirty="0" smtClean="0">
                <a:ea typeface="ＭＳ Ｐゴシック" pitchFamily="34" charset="-128"/>
              </a:rPr>
              <a:t>, </a:t>
            </a:r>
            <a:r>
              <a:rPr lang="fr-FR" altLang="fr-FR" sz="1400" dirty="0" err="1" smtClean="0">
                <a:ea typeface="ＭＳ Ｐゴシック" pitchFamily="34" charset="-128"/>
              </a:rPr>
              <a:t>PrestaShop</a:t>
            </a:r>
            <a:r>
              <a:rPr lang="fr-FR" altLang="fr-FR" sz="1400" dirty="0" smtClean="0">
                <a:ea typeface="ＭＳ Ｐゴシック" pitchFamily="34" charset="-128"/>
              </a:rPr>
              <a:t>, </a:t>
            </a:r>
            <a:r>
              <a:rPr lang="fr-FR" altLang="fr-FR" sz="1400" dirty="0" err="1" smtClean="0">
                <a:ea typeface="ＭＳ Ｐゴシック" pitchFamily="34" charset="-128"/>
              </a:rPr>
              <a:t>Magento</a:t>
            </a:r>
            <a:r>
              <a:rPr lang="fr-FR" altLang="fr-FR" sz="1400" dirty="0" smtClean="0">
                <a:ea typeface="ＭＳ Ｐゴシック" pitchFamily="34" charset="-128"/>
              </a:rPr>
              <a:t>, EZ-</a:t>
            </a:r>
            <a:r>
              <a:rPr lang="fr-FR" altLang="fr-FR" sz="1400" dirty="0" err="1" smtClean="0">
                <a:ea typeface="ＭＳ Ｐゴシック" pitchFamily="34" charset="-128"/>
              </a:rPr>
              <a:t>Publish</a:t>
            </a:r>
            <a:r>
              <a:rPr lang="fr-FR" altLang="fr-FR" sz="1400" dirty="0" smtClean="0">
                <a:ea typeface="ＭＳ Ｐゴシック" pitchFamily="34" charset="-128"/>
              </a:rPr>
              <a:t>, SPIP, </a:t>
            </a:r>
            <a:r>
              <a:rPr lang="fr-FR" altLang="fr-FR" sz="1400" dirty="0" err="1" smtClean="0">
                <a:ea typeface="ＭＳ Ｐゴシック" pitchFamily="34" charset="-128"/>
              </a:rPr>
              <a:t>Wordpress</a:t>
            </a:r>
            <a:r>
              <a:rPr lang="fr-FR" altLang="fr-FR" sz="1400" dirty="0" smtClean="0">
                <a:ea typeface="ＭＳ Ｐゴシック" pitchFamily="34" charset="-128"/>
              </a:rPr>
              <a:t>, Typo3,  (*), …</a:t>
            </a:r>
          </a:p>
          <a:p>
            <a:pPr lvl="2" eaLnBrk="1" hangingPunct="1">
              <a:buFont typeface="Wingdings 3" pitchFamily="18" charset="2"/>
              <a:buChar char=""/>
            </a:pPr>
            <a:r>
              <a:rPr lang="fr-FR" altLang="fr-FR" sz="1400" dirty="0" smtClean="0">
                <a:ea typeface="ＭＳ Ｐゴシック" pitchFamily="34" charset="-128"/>
              </a:rPr>
              <a:t>Hébergement mutualisé est facile, peu onéreux</a:t>
            </a:r>
          </a:p>
          <a:p>
            <a:pPr lvl="2" eaLnBrk="1" hangingPunct="1">
              <a:buFont typeface="Wingdings 3" pitchFamily="18" charset="2"/>
              <a:buNone/>
            </a:pPr>
            <a:endParaRPr lang="fr-FR" altLang="fr-FR" sz="1400" dirty="0" smtClean="0">
              <a:ea typeface="ＭＳ Ｐゴシック" pitchFamily="34" charset="-128"/>
            </a:endParaRPr>
          </a:p>
          <a:p>
            <a:pPr lvl="1" eaLnBrk="1" hangingPunct="1">
              <a:buSzPct val="110000"/>
            </a:pPr>
            <a:r>
              <a:rPr lang="fr-FR" altLang="fr-FR" sz="1400" dirty="0" smtClean="0">
                <a:ea typeface="ＭＳ Ｐゴシック" pitchFamily="34" charset="-128"/>
              </a:rPr>
              <a:t>Open Source Java</a:t>
            </a:r>
          </a:p>
          <a:p>
            <a:pPr lvl="2" eaLnBrk="1" hangingPunct="1">
              <a:buSzPct val="110000"/>
            </a:pPr>
            <a:r>
              <a:rPr lang="fr-FR" altLang="fr-FR" sz="1400" dirty="0" smtClean="0">
                <a:ea typeface="ＭＳ Ｐゴシック" pitchFamily="34" charset="-128"/>
              </a:rPr>
              <a:t>Beaucoup de solutions en Java</a:t>
            </a:r>
          </a:p>
          <a:p>
            <a:pPr lvl="2" eaLnBrk="1" hangingPunct="1">
              <a:buSzPct val="110000"/>
            </a:pPr>
            <a:r>
              <a:rPr lang="fr-FR" altLang="fr-FR" sz="1400" dirty="0" smtClean="0">
                <a:ea typeface="ＭＳ Ｐゴシック" pitchFamily="34" charset="-128"/>
              </a:rPr>
              <a:t>Montée en puissance des solutions </a:t>
            </a:r>
            <a:r>
              <a:rPr lang="fr-FR" altLang="fr-FR" sz="1400" dirty="0" err="1" smtClean="0">
                <a:ea typeface="ＭＳ Ｐゴシック" pitchFamily="34" charset="-128"/>
              </a:rPr>
              <a:t>JavaEE</a:t>
            </a:r>
            <a:endParaRPr lang="fr-FR" altLang="fr-FR" sz="1400" dirty="0" smtClean="0">
              <a:ea typeface="ＭＳ Ｐゴシック" pitchFamily="34" charset="-128"/>
            </a:endParaRPr>
          </a:p>
          <a:p>
            <a:pPr lvl="2" eaLnBrk="1" hangingPunct="1">
              <a:buFont typeface="Wingdings 3" pitchFamily="18" charset="2"/>
              <a:buChar char=""/>
            </a:pPr>
            <a:r>
              <a:rPr lang="fr-FR" altLang="fr-FR" sz="1400" dirty="0" err="1" smtClean="0">
                <a:ea typeface="ＭＳ Ｐゴシック" pitchFamily="34" charset="-128"/>
              </a:rPr>
              <a:t>Jahia</a:t>
            </a:r>
            <a:r>
              <a:rPr lang="fr-FR" altLang="fr-FR" sz="1400" dirty="0" smtClean="0">
                <a:ea typeface="ＭＳ Ｐゴシック" pitchFamily="34" charset="-128"/>
              </a:rPr>
              <a:t>, </a:t>
            </a:r>
            <a:r>
              <a:rPr lang="fr-FR" altLang="fr-FR" sz="1400" dirty="0" err="1" smtClean="0">
                <a:ea typeface="ＭＳ Ｐゴシック" pitchFamily="34" charset="-128"/>
              </a:rPr>
              <a:t>LifeRay</a:t>
            </a:r>
            <a:r>
              <a:rPr lang="fr-FR" altLang="fr-FR" sz="1400" dirty="0" smtClean="0">
                <a:ea typeface="ＭＳ Ｐゴシック" pitchFamily="34" charset="-128"/>
              </a:rPr>
              <a:t>, </a:t>
            </a:r>
            <a:r>
              <a:rPr lang="fr-FR" altLang="fr-FR" sz="1400" dirty="0" err="1" smtClean="0">
                <a:ea typeface="ＭＳ Ｐゴシック" pitchFamily="34" charset="-128"/>
              </a:rPr>
              <a:t>OpenCMS</a:t>
            </a:r>
            <a:r>
              <a:rPr lang="fr-FR" altLang="fr-FR" sz="1400" dirty="0" smtClean="0">
                <a:ea typeface="ＭＳ Ｐゴシック" pitchFamily="34" charset="-128"/>
              </a:rPr>
              <a:t>, …</a:t>
            </a:r>
          </a:p>
          <a:p>
            <a:pPr lvl="2" eaLnBrk="1" hangingPunct="1">
              <a:buFont typeface="Wingdings 3" pitchFamily="18" charset="2"/>
              <a:buChar char=""/>
            </a:pPr>
            <a:endParaRPr lang="fr-FR" altLang="fr-FR" sz="1400" dirty="0" smtClean="0">
              <a:ea typeface="ＭＳ Ｐゴシック" pitchFamily="34" charset="-128"/>
            </a:endParaRPr>
          </a:p>
          <a:p>
            <a:pPr lvl="1" eaLnBrk="1" hangingPunct="1">
              <a:buSzPct val="110000"/>
            </a:pPr>
            <a:r>
              <a:rPr lang="fr-FR" altLang="fr-FR" sz="1400" dirty="0" smtClean="0">
                <a:ea typeface="ＭＳ Ｐゴシック" pitchFamily="34" charset="-128"/>
              </a:rPr>
              <a:t>Propriétaires</a:t>
            </a:r>
          </a:p>
          <a:p>
            <a:pPr lvl="2" eaLnBrk="1" hangingPunct="1">
              <a:buFont typeface="Wingdings 3" pitchFamily="18" charset="2"/>
              <a:buChar char=""/>
            </a:pPr>
            <a:r>
              <a:rPr lang="fr-FR" altLang="fr-FR" sz="1400" dirty="0" smtClean="0">
                <a:ea typeface="ＭＳ Ｐゴシック" pitchFamily="34" charset="-128"/>
              </a:rPr>
              <a:t>Microsoft : MCMS</a:t>
            </a:r>
          </a:p>
          <a:p>
            <a:pPr lvl="2" eaLnBrk="1" hangingPunct="1">
              <a:buFont typeface="Wingdings 3" pitchFamily="18" charset="2"/>
              <a:buChar char=""/>
            </a:pPr>
            <a:r>
              <a:rPr lang="fr-FR" altLang="fr-FR" sz="1400" dirty="0" err="1" smtClean="0">
                <a:ea typeface="ＭＳ Ｐゴシック" pitchFamily="34" charset="-128"/>
              </a:rPr>
              <a:t>Red</a:t>
            </a:r>
            <a:r>
              <a:rPr lang="fr-FR" altLang="fr-FR" sz="1400" dirty="0" smtClean="0">
                <a:ea typeface="ＭＳ Ｐゴシック" pitchFamily="34" charset="-128"/>
              </a:rPr>
              <a:t> </a:t>
            </a:r>
            <a:r>
              <a:rPr lang="fr-FR" altLang="fr-FR" sz="1400" dirty="0" err="1" smtClean="0">
                <a:ea typeface="ＭＳ Ｐゴシック" pitchFamily="34" charset="-128"/>
              </a:rPr>
              <a:t>Hat</a:t>
            </a:r>
            <a:r>
              <a:rPr lang="fr-FR" altLang="fr-FR" sz="1400" dirty="0" smtClean="0">
                <a:ea typeface="ＭＳ Ｐゴシック" pitchFamily="34" charset="-128"/>
              </a:rPr>
              <a:t> Entreprise CMS</a:t>
            </a:r>
          </a:p>
          <a:p>
            <a:pPr lvl="2" eaLnBrk="1" hangingPunct="1">
              <a:buFont typeface="Wingdings 3" pitchFamily="18" charset="2"/>
              <a:buChar char=""/>
            </a:pPr>
            <a:r>
              <a:rPr lang="fr-FR" altLang="fr-FR" sz="1400" dirty="0" smtClean="0">
                <a:ea typeface="ＭＳ Ｐゴシック" pitchFamily="34" charset="-128"/>
              </a:rPr>
              <a:t>Etc.</a:t>
            </a:r>
          </a:p>
          <a:p>
            <a:pPr lvl="2" eaLnBrk="1" hangingPunct="1">
              <a:buFont typeface="Wingdings 3" pitchFamily="18" charset="2"/>
              <a:buChar char=""/>
            </a:pPr>
            <a:endParaRPr lang="fr-FR" altLang="fr-FR" sz="1200" dirty="0" smtClean="0">
              <a:ea typeface="ＭＳ Ｐゴシック" pitchFamily="34" charset="-128"/>
            </a:endParaRPr>
          </a:p>
        </p:txBody>
      </p:sp>
      <p:sp>
        <p:nvSpPr>
          <p:cNvPr id="4" name="Espace réservé du numéro de diapositive 5"/>
          <p:cNvSpPr>
            <a:spLocks noGrp="1"/>
          </p:cNvSpPr>
          <p:nvPr>
            <p:ph type="sldNum" sz="quarter" idx="12"/>
          </p:nvPr>
        </p:nvSpPr>
        <p:spPr>
          <a:xfrm>
            <a:off x="6081713" y="6421438"/>
            <a:ext cx="2919412" cy="365125"/>
          </a:xfrm>
        </p:spPr>
        <p:txBody>
          <a:bodyPr/>
          <a:lstStyle/>
          <a:p>
            <a:pPr>
              <a:defRPr/>
            </a:pPr>
            <a:fld id="{DBB57DDC-EAC7-4650-A1FF-D00E7F292330}" type="slidenum">
              <a:rPr lang="fr-FR" altLang="fr-FR" smtClean="0"/>
              <a:pPr>
                <a:defRPr/>
              </a:pPr>
              <a:t>7</a:t>
            </a:fld>
            <a:endParaRPr lang="fr-FR" alt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Utilisation des CMS PHP en 2020 dans le Monde</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908719"/>
            <a:ext cx="6984776" cy="5769451"/>
          </a:xfrm>
          <a:prstGeom prst="rect">
            <a:avLst/>
          </a:prstGeom>
        </p:spPr>
      </p:pic>
    </p:spTree>
    <p:extLst>
      <p:ext uri="{BB962C8B-B14F-4D97-AF65-F5344CB8AC3E}">
        <p14:creationId xmlns:p14="http://schemas.microsoft.com/office/powerpoint/2010/main" val="4149124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12" y="1"/>
            <a:ext cx="8373412" cy="785795"/>
          </a:xfrm>
        </p:spPr>
        <p:txBody>
          <a:bodyPr>
            <a:normAutofit fontScale="90000"/>
          </a:bodyPr>
          <a:lstStyle/>
          <a:p>
            <a:r>
              <a:rPr lang="fr-FR" dirty="0" smtClean="0"/>
              <a:t>Utilisation des CMS e-commerce PHP en 2020 en France</a:t>
            </a:r>
            <a:endParaRPr lang="fr-FR" dirty="0"/>
          </a:p>
        </p:txBody>
      </p:sp>
      <p:sp>
        <p:nvSpPr>
          <p:cNvPr id="6" name="Espace réservé du numéro de diapositive 5"/>
          <p:cNvSpPr>
            <a:spLocks noGrp="1"/>
          </p:cNvSpPr>
          <p:nvPr>
            <p:ph type="sldNum" sz="quarter" idx="12"/>
          </p:nvPr>
        </p:nvSpPr>
        <p:spPr/>
        <p:txBody>
          <a:bodyPr/>
          <a:lstStyle/>
          <a:p>
            <a:pPr>
              <a:defRPr/>
            </a:pPr>
            <a:fld id="{DBB57DDC-EAC7-4650-A1FF-D00E7F292330}" type="slidenum">
              <a:rPr lang="fr-FR" altLang="fr-FR" smtClean="0"/>
              <a:pPr>
                <a:defRPr/>
              </a:pPr>
              <a:t>9</a:t>
            </a:fld>
            <a:endParaRPr lang="fr-FR" alt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924781"/>
            <a:ext cx="6840760" cy="5860325"/>
          </a:xfrm>
        </p:spPr>
      </p:pic>
    </p:spTree>
    <p:extLst>
      <p:ext uri="{BB962C8B-B14F-4D97-AF65-F5344CB8AC3E}">
        <p14:creationId xmlns:p14="http://schemas.microsoft.com/office/powerpoint/2010/main" val="144910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Personnalisée 5">
      <a:dk1>
        <a:sysClr val="windowText" lastClr="000000"/>
      </a:dk1>
      <a:lt1>
        <a:sysClr val="window" lastClr="FFFFFF"/>
      </a:lt1>
      <a:dk2>
        <a:srgbClr val="575256"/>
      </a:dk2>
      <a:lt2>
        <a:srgbClr val="D8C9BD"/>
      </a:lt2>
      <a:accent1>
        <a:srgbClr val="61BF1A"/>
      </a:accent1>
      <a:accent2>
        <a:srgbClr val="692170"/>
      </a:accent2>
      <a:accent3>
        <a:srgbClr val="768EAA"/>
      </a:accent3>
      <a:accent4>
        <a:srgbClr val="1FA22E"/>
      </a:accent4>
      <a:accent5>
        <a:srgbClr val="BB90BD"/>
      </a:accent5>
      <a:accent6>
        <a:srgbClr val="BA491A"/>
      </a:accent6>
      <a:hlink>
        <a:srgbClr val="F08A00"/>
      </a:hlink>
      <a:folHlink>
        <a:srgbClr val="FFDE1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b63d366e-7468-4419-9614-c6ed98e60c10" ContentTypeId="0x01010063CC4759A810D64AB831E8AE1042BD3D" PreviousValue="false"/>
</file>

<file path=customXml/item2.xml><?xml version="1.0" encoding="utf-8"?>
<ct:contentTypeSchema xmlns:ct="http://schemas.microsoft.com/office/2006/metadata/contentType" xmlns:ma="http://schemas.microsoft.com/office/2006/metadata/properties/metaAttributes" ct:_="" ma:_="" ma:contentTypeName="Ressource simple" ma:contentTypeID="0x01010063CC4759A810D64AB831E8AE1042BD3D00D51B95DBFCFEC24F887D1A1D9B1B5AD3" ma:contentTypeVersion="29" ma:contentTypeDescription="" ma:contentTypeScope="" ma:versionID="b19077fa5b2582d3b5f5cab148434adb">
  <xsd:schema xmlns:xsd="http://www.w3.org/2001/XMLSchema" xmlns:xs="http://www.w3.org/2001/XMLSchema" xmlns:p="http://schemas.microsoft.com/office/2006/metadata/properties" xmlns:ns1="http://schemas.microsoft.com/sharepoint/v3" xmlns:ns2="668a61b8-fb9f-462f-b303-c258b07ed3af" targetNamespace="http://schemas.microsoft.com/office/2006/metadata/properties" ma:root="true" ma:fieldsID="30eb4df253f16c56d50fa56214f5a376" ns1:_="" ns2:_="">
    <xsd:import namespace="http://schemas.microsoft.com/sharepoint/v3"/>
    <xsd:import namespace="668a61b8-fb9f-462f-b303-c258b07ed3af"/>
    <xsd:element name="properties">
      <xsd:complexType>
        <xsd:sequence>
          <xsd:element name="documentManagement">
            <xsd:complexType>
              <xsd:all>
                <xsd:element ref="ns2:Contributeur" minOccurs="0"/>
                <xsd:element ref="ns1:Language" minOccurs="0"/>
                <xsd:element ref="ns2:Infos_x0020_de_x0020_publication" minOccurs="0"/>
                <xsd:element ref="ns2:ModePlay" minOccurs="0"/>
                <xsd:element ref="ns2:Publication" minOccurs="0"/>
                <xsd:element ref="ns2:a748770f74294d258b496d167148dbe2"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4" nillable="true" ma:displayName="Langue" ma:default="Français (France)" ma:format="Dropdown" ma:internalName="Language">
      <xsd:simpleType>
        <xsd:union memberTypes="dms:Text">
          <xsd:simpleType>
            <xsd:restriction base="dms:Choice">
              <xsd:enumeration value="Arabe (Arabie saoudite)"/>
              <xsd:enumeration value="Bulgare (Bulgarie)"/>
              <xsd:enumeration value="Chinois (R.A.S. de Hong Kong)"/>
              <xsd:enumeration value="Chinois (République populaire de Chine)"/>
              <xsd:enumeration value="Chinois (Taïwan)"/>
              <xsd:enumeration value="Croate (Croatie)"/>
              <xsd:enumeration value="Tchèque (République tchèque)"/>
              <xsd:enumeration value="Danois (Danemark)"/>
              <xsd:enumeration value="Néerlandais (Pays-Bas)"/>
              <xsd:enumeration value="Anglais"/>
              <xsd:enumeration value="Estonien (Estonie)"/>
              <xsd:enumeration value="Finnois (Finlande)"/>
              <xsd:enumeration value="Français (France)"/>
              <xsd:enumeration value="Allemand (Allemagne)"/>
              <xsd:enumeration value="Grec (Grèce)"/>
              <xsd:enumeration value="Hébreu (Israël)"/>
              <xsd:enumeration value="Hindi (Inde)"/>
              <xsd:enumeration value="Hongrois (Hongrie)"/>
              <xsd:enumeration value="Indonésien (Indonésie)"/>
              <xsd:enumeration value="Italien (Italie)"/>
              <xsd:enumeration value="Japonais (Japon)"/>
              <xsd:enumeration value="Coréen (Corée)"/>
              <xsd:enumeration value="Letton (Lettonie)"/>
              <xsd:enumeration value="Lituanien (Lituanie)"/>
              <xsd:enumeration value="Malais (Malaisie)"/>
              <xsd:enumeration value="Norvégien (Bokmal) (Norvège)"/>
              <xsd:enumeration value="Polonais (Pologne)"/>
              <xsd:enumeration value="Portugais (Brésil)"/>
              <xsd:enumeration value="Portugais (Portugal)"/>
              <xsd:enumeration value="Roumain (Roumanie)"/>
              <xsd:enumeration value="Russe (Russie)"/>
              <xsd:enumeration value="Serbe (Latin, Serbie)"/>
              <xsd:enumeration value="Slovaque (Slovaquie)"/>
              <xsd:enumeration value="Slovène (Slovénie)"/>
              <xsd:enumeration value="Espagnol (Espagne)"/>
              <xsd:enumeration value="Suédois (Suède)"/>
              <xsd:enumeration value="Thaï (Thaïlande)"/>
              <xsd:enumeration value="Turc (Turquie)"/>
              <xsd:enumeration value="Ukrainien (Ukraine)"/>
              <xsd:enumeration value="Ourdou (République islamique du Pakistan)"/>
              <xsd:enumeration value="Vietnamien (Vietnam)"/>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668a61b8-fb9f-462f-b303-c258b07ed3af" elementFormDefault="qualified">
    <xsd:import namespace="http://schemas.microsoft.com/office/2006/documentManagement/types"/>
    <xsd:import namespace="http://schemas.microsoft.com/office/infopath/2007/PartnerControls"/>
    <xsd:element name="Contributeur" ma:index="2" nillable="true" ma:displayName="Contributeur" ma:default="Contribution collective AFPA" ma:internalName="Contributeur">
      <xsd:simpleType>
        <xsd:restriction base="dms:Text">
          <xsd:maxLength value="255"/>
        </xsd:restriction>
      </xsd:simpleType>
    </xsd:element>
    <xsd:element name="Infos_x0020_de_x0020_publication" ma:index="5" nillable="true" ma:displayName="Infos de publication" ma:internalName="Infos_x0020_de_x0020_publication">
      <xsd:simpleType>
        <xsd:restriction base="dms:Text">
          <xsd:maxLength value="255"/>
        </xsd:restriction>
      </xsd:simpleType>
    </xsd:element>
    <xsd:element name="ModePlay" ma:index="6" nillable="true" ma:displayName="ModePLAY" ma:internalName="ModePlay">
      <xsd:simpleType>
        <xsd:restriction base="dms:Text">
          <xsd:maxLength value="255"/>
        </xsd:restriction>
      </xsd:simpleType>
    </xsd:element>
    <xsd:element name="Publication" ma:index="7" nillable="true" ma:displayName="Publication" ma:default="0" ma:internalName="Publication">
      <xsd:simpleType>
        <xsd:restriction base="dms:Boolean"/>
      </xsd:simpleType>
    </xsd:element>
    <xsd:element name="a748770f74294d258b496d167148dbe2" ma:index="12" nillable="true" ma:taxonomy="true" ma:internalName="a748770f74294d258b496d167148dbe2" ma:taxonomyFieldName="S_x00e9_ance" ma:displayName="-" ma:default="" ma:fieldId="{a748770f-7429-4d25-8b49-6d167148dbe2}" ma:sspId="b63d366e-7468-4419-9614-c6ed98e60c10" ma:termSetId="00635404-0000-0000-0000-000000000000" ma:anchorId="00000000-0000-0000-0000-000000000000" ma:open="true" ma:isKeyword="false">
      <xsd:complexType>
        <xsd:sequence>
          <xsd:element ref="pc:Terms" minOccurs="0" maxOccurs="1"/>
        </xsd:sequence>
      </xsd:complexType>
    </xsd:element>
    <xsd:element name="TaxCatchAll" ma:index="13" nillable="true" ma:displayName="Taxonomy Catch All Column" ma:hidden="true" ma:list="{bfb8eb92-0ac6-488f-afb3-3aff108bf45a}" ma:internalName="TaxCatchAll" ma:showField="CatchAllData" ma:web="67ab4112-1a85-4217-b961-379f8a81b1b7">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hidden="true" ma:list="{bfb8eb92-0ac6-488f-afb3-3aff108bf45a}" ma:internalName="TaxCatchAllLabel" ma:readOnly="true" ma:showField="CatchAllDataLabel" ma:web="67ab4112-1a85-4217-b961-379f8a81b1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Type de contenu"/>
        <xsd:element ref="dc:title" minOccurs="0" maxOccurs="1" ma:index="1" ma:displayName="Séanc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Infos_x0020_de_x0020_publication xmlns="668a61b8-fb9f-462f-b303-c258b07ed3af" xsi:nil="true"/>
    <Language xmlns="http://schemas.microsoft.com/sharepoint/v3">Français (France)</Language>
    <ModePlay xmlns="668a61b8-fb9f-462f-b303-c258b07ed3af" xsi:nil="true"/>
    <a748770f74294d258b496d167148dbe2 xmlns="668a61b8-fb9f-462f-b303-c258b07ed3af">
      <Terms xmlns="http://schemas.microsoft.com/office/infopath/2007/PartnerControls">
        <TermInfo xmlns="http://schemas.microsoft.com/office/infopath/2007/PartnerControls">
          <TermName xmlns="http://schemas.microsoft.com/office/infopath/2007/PartnerControls">SEA-023783-01 : Installer et utiliser une solution logicielle de type CMS ou e-commerce - JO2013.2</TermName>
          <TermId xmlns="http://schemas.microsoft.com/office/infopath/2007/PartnerControls">70d77ce4-8907-4202-a7b1-36da559b7e14</TermId>
        </TermInfo>
      </Terms>
    </a748770f74294d258b496d167148dbe2>
    <Contributeur xmlns="668a61b8-fb9f-462f-b303-c258b07ed3af">Contribution collective AFPA</Contributeur>
    <Publication xmlns="668a61b8-fb9f-462f-b303-c258b07ed3af">false</Publication>
    <TaxCatchAll xmlns="668a61b8-fb9f-462f-b303-c258b07ed3af">
      <Value>6398</Value>
    </TaxCatchAll>
  </documentManagement>
</p:properties>
</file>

<file path=customXml/item5.xml><?xml version="1.0" encoding="utf-8"?>
<?mso-contentType ?>
<spe:Receivers xmlns:spe="http://schemas.microsoft.com/sharepoint/events"/>
</file>

<file path=customXml/itemProps1.xml><?xml version="1.0" encoding="utf-8"?>
<ds:datastoreItem xmlns:ds="http://schemas.openxmlformats.org/officeDocument/2006/customXml" ds:itemID="{B4083D2C-A069-45DC-9E05-60DDBECF9290}">
  <ds:schemaRefs>
    <ds:schemaRef ds:uri="Microsoft.SharePoint.Taxonomy.ContentTypeSync"/>
  </ds:schemaRefs>
</ds:datastoreItem>
</file>

<file path=customXml/itemProps2.xml><?xml version="1.0" encoding="utf-8"?>
<ds:datastoreItem xmlns:ds="http://schemas.openxmlformats.org/officeDocument/2006/customXml" ds:itemID="{D9C95EA8-C5DC-468F-9C92-942D09DFA4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68a61b8-fb9f-462f-b303-c258b07ed3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0558C5-A19E-4E5A-858E-626A1028E654}">
  <ds:schemaRefs>
    <ds:schemaRef ds:uri="http://schemas.microsoft.com/sharepoint/v3/contenttype/forms"/>
  </ds:schemaRefs>
</ds:datastoreItem>
</file>

<file path=customXml/itemProps4.xml><?xml version="1.0" encoding="utf-8"?>
<ds:datastoreItem xmlns:ds="http://schemas.openxmlformats.org/officeDocument/2006/customXml" ds:itemID="{2518A91E-1F55-4964-B45C-0CC83FF47CC8}">
  <ds:schemaRefs>
    <ds:schemaRef ds:uri="http://schemas.microsoft.com/office/2006/metadata/properties"/>
    <ds:schemaRef ds:uri="668a61b8-fb9f-462f-b303-c258b07ed3af"/>
    <ds:schemaRef ds:uri="http://schemas.microsoft.com/sharepoint/v3"/>
    <ds:schemaRef ds:uri="http://schemas.microsoft.com/office/infopath/2007/PartnerControls"/>
  </ds:schemaRefs>
</ds:datastoreItem>
</file>

<file path=customXml/itemProps5.xml><?xml version="1.0" encoding="utf-8"?>
<ds:datastoreItem xmlns:ds="http://schemas.openxmlformats.org/officeDocument/2006/customXml" ds:itemID="{B7F3C087-79C8-4302-B56E-C86CBC9812F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5749</TotalTime>
  <Words>803</Words>
  <Application>Microsoft Office PowerPoint</Application>
  <PresentationFormat>Affichage à l'écran (4:3)</PresentationFormat>
  <Paragraphs>140</Paragraphs>
  <Slides>10</Slides>
  <Notes>8</Notes>
  <HiddenSlides>0</HiddenSlides>
  <MMClips>0</MMClips>
  <ScaleCrop>false</ScaleCrop>
  <HeadingPairs>
    <vt:vector size="8" baseType="variant">
      <vt:variant>
        <vt:lpstr>Polices utilisées</vt:lpstr>
      </vt:variant>
      <vt:variant>
        <vt:i4>6</vt:i4>
      </vt:variant>
      <vt:variant>
        <vt:lpstr>Thème</vt:lpstr>
      </vt:variant>
      <vt:variant>
        <vt:i4>2</vt:i4>
      </vt:variant>
      <vt:variant>
        <vt:lpstr>Serveurs OLE incorporés</vt:lpstr>
      </vt:variant>
      <vt:variant>
        <vt:i4>1</vt:i4>
      </vt:variant>
      <vt:variant>
        <vt:lpstr>Titres des diapositives</vt:lpstr>
      </vt:variant>
      <vt:variant>
        <vt:i4>10</vt:i4>
      </vt:variant>
    </vt:vector>
  </HeadingPairs>
  <TitlesOfParts>
    <vt:vector size="19" baseType="lpstr">
      <vt:lpstr>ＭＳ Ｐゴシック</vt:lpstr>
      <vt:lpstr>Arial</vt:lpstr>
      <vt:lpstr>Calibri</vt:lpstr>
      <vt:lpstr>Tahoma</vt:lpstr>
      <vt:lpstr>Wingdings</vt:lpstr>
      <vt:lpstr>Wingdings 3</vt:lpstr>
      <vt:lpstr>Thème Office</vt:lpstr>
      <vt:lpstr>1_Thème Office</vt:lpstr>
      <vt:lpstr>Feuille Microsoft Excel 97-2003</vt:lpstr>
      <vt:lpstr>CMS Content Management System    </vt:lpstr>
      <vt:lpstr>INTRODUCTION</vt:lpstr>
      <vt:lpstr>SYSTÈME DE GESTION DE CONTENU</vt:lpstr>
      <vt:lpstr>DOMAINE D’APPLICATION</vt:lpstr>
      <vt:lpstr>POURQUOI UN CMS, ET PAS DE DÉVELOPPEMENT ?</vt:lpstr>
      <vt:lpstr>POURQUOI UN CMS, ET PAS DE DÉVELOPPEMENT ?</vt:lpstr>
      <vt:lpstr>SOLUTIONS DU MARCHÉ</vt:lpstr>
      <vt:lpstr>Utilisation des CMS PHP en 2020 dans le Monde</vt:lpstr>
      <vt:lpstr>Utilisation des CMS e-commerce PHP en 2020 en France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CMS</dc:title>
  <dc:creator>Siebert Marc</dc:creator>
  <cp:keywords>CMS; e-commerce</cp:keywords>
  <dc:description>Relecture Chantal</dc:description>
  <cp:lastModifiedBy>Restoueix Alexandre</cp:lastModifiedBy>
  <cp:revision>542</cp:revision>
  <cp:lastPrinted>2014-06-27T08:15:12Z</cp:lastPrinted>
  <dcterms:created xsi:type="dcterms:W3CDTF">2010-06-21T12:48:42Z</dcterms:created>
  <dcterms:modified xsi:type="dcterms:W3CDTF">2020-11-29T16:59:06Z</dcterms:modified>
  <cp:category>Ressources complémentaires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4c591953-5a15-40b8-8b07-20dd427276e4</vt:lpwstr>
  </property>
  <property fmtid="{D5CDD505-2E9C-101B-9397-08002B2CF9AE}" pid="3" name="Séance">
    <vt:lpwstr>6398;#SEA-023783-01 : Installer et utiliser une solution logicielle de type CMS ou e-commerce - JO2013.2|70d77ce4-8907-4202-a7b1-36da559b7e14</vt:lpwstr>
  </property>
  <property fmtid="{D5CDD505-2E9C-101B-9397-08002B2CF9AE}" pid="4" name="ContentTypeId">
    <vt:lpwstr>0x01010063CC4759A810D64AB831E8AE1042BD3D00D51B95DBFCFEC24F887D1A1D9B1B5AD3</vt:lpwstr>
  </property>
</Properties>
</file>