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71" r:id="rId8"/>
    <p:sldId id="272" r:id="rId9"/>
    <p:sldId id="268" r:id="rId10"/>
    <p:sldId id="273" r:id="rId11"/>
    <p:sldId id="274" r:id="rId12"/>
    <p:sldId id="288" r:id="rId13"/>
    <p:sldId id="289" r:id="rId14"/>
    <p:sldId id="290" r:id="rId15"/>
    <p:sldId id="291" r:id="rId16"/>
    <p:sldId id="292" r:id="rId17"/>
    <p:sldId id="269" r:id="rId18"/>
    <p:sldId id="276" r:id="rId19"/>
    <p:sldId id="277" r:id="rId20"/>
    <p:sldId id="278" r:id="rId21"/>
    <p:sldId id="280" r:id="rId22"/>
    <p:sldId id="275" r:id="rId23"/>
    <p:sldId id="284" r:id="rId24"/>
    <p:sldId id="282" r:id="rId25"/>
    <p:sldId id="293" r:id="rId26"/>
    <p:sldId id="286" r:id="rId27"/>
    <p:sldId id="294" r:id="rId28"/>
    <p:sldId id="285" r:id="rId29"/>
    <p:sldId id="270" r:id="rId30"/>
    <p:sldId id="260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vallaud" initials="av" lastIdx="3" clrIdx="0">
    <p:extLst>
      <p:ext uri="{19B8F6BF-5375-455C-9EA6-DF929625EA0E}">
        <p15:presenceInfo xmlns:p15="http://schemas.microsoft.com/office/powerpoint/2012/main" userId="22c6e95cf3287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48343-DE6D-432B-9363-111F7CB3760C}" v="50" dt="2021-05-22T07:58:0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vallaud" userId="22c6e95cf32875e8" providerId="LiveId" clId="{E2648343-DE6D-432B-9363-111F7CB3760C}"/>
    <pc:docChg chg="custSel modSld">
      <pc:chgData name="anne vallaud" userId="22c6e95cf32875e8" providerId="LiveId" clId="{E2648343-DE6D-432B-9363-111F7CB3760C}" dt="2021-05-22T07:58:20.106" v="53" actId="14100"/>
      <pc:docMkLst>
        <pc:docMk/>
      </pc:docMkLst>
      <pc:sldChg chg="modSp">
        <pc:chgData name="anne vallaud" userId="22c6e95cf32875e8" providerId="LiveId" clId="{E2648343-DE6D-432B-9363-111F7CB3760C}" dt="2021-05-22T07:57:41.023" v="48" actId="20577"/>
        <pc:sldMkLst>
          <pc:docMk/>
          <pc:sldMk cId="1150426646" sldId="260"/>
        </pc:sldMkLst>
        <pc:graphicFrameChg chg="mod">
          <ac:chgData name="anne vallaud" userId="22c6e95cf32875e8" providerId="LiveId" clId="{E2648343-DE6D-432B-9363-111F7CB3760C}" dt="2021-05-22T07:57:41.023" v="48" actId="20577"/>
          <ac:graphicFrameMkLst>
            <pc:docMk/>
            <pc:sldMk cId="1150426646" sldId="260"/>
            <ac:graphicFrameMk id="5" creationId="{FC3ABFBC-1C77-4CC0-8606-9A160F9AF9B8}"/>
          </ac:graphicFrameMkLst>
        </pc:graphicFrameChg>
      </pc:sldChg>
      <pc:sldChg chg="modSp">
        <pc:chgData name="anne vallaud" userId="22c6e95cf32875e8" providerId="LiveId" clId="{E2648343-DE6D-432B-9363-111F7CB3760C}" dt="2021-05-22T07:53:20.315" v="34" actId="20577"/>
        <pc:sldMkLst>
          <pc:docMk/>
          <pc:sldMk cId="1323888650" sldId="282"/>
        </pc:sldMkLst>
        <pc:graphicFrameChg chg="mod">
          <ac:chgData name="anne vallaud" userId="22c6e95cf32875e8" providerId="LiveId" clId="{E2648343-DE6D-432B-9363-111F7CB3760C}" dt="2021-05-22T07:53:20.315" v="34" actId="20577"/>
          <ac:graphicFrameMkLst>
            <pc:docMk/>
            <pc:sldMk cId="1323888650" sldId="282"/>
            <ac:graphicFrameMk id="5" creationId="{9D9E606C-7236-4803-9B66-9F4036EDFE71}"/>
          </ac:graphicFrameMkLst>
        </pc:graphicFrameChg>
      </pc:sldChg>
      <pc:sldChg chg="modSp">
        <pc:chgData name="anne vallaud" userId="22c6e95cf32875e8" providerId="LiveId" clId="{E2648343-DE6D-432B-9363-111F7CB3760C}" dt="2021-05-22T07:52:39.194" v="29" actId="20577"/>
        <pc:sldMkLst>
          <pc:docMk/>
          <pc:sldMk cId="392675885" sldId="284"/>
        </pc:sldMkLst>
        <pc:graphicFrameChg chg="mod">
          <ac:chgData name="anne vallaud" userId="22c6e95cf32875e8" providerId="LiveId" clId="{E2648343-DE6D-432B-9363-111F7CB3760C}" dt="2021-05-22T07:52:39.194" v="29" actId="20577"/>
          <ac:graphicFrameMkLst>
            <pc:docMk/>
            <pc:sldMk cId="392675885" sldId="284"/>
            <ac:graphicFrameMk id="5" creationId="{2DBA70E2-0215-4B69-AB05-0939ABF17A66}"/>
          </ac:graphicFrameMkLst>
        </pc:graphicFrameChg>
      </pc:sldChg>
      <pc:sldChg chg="addSp delSp modSp mod">
        <pc:chgData name="anne vallaud" userId="22c6e95cf32875e8" providerId="LiveId" clId="{E2648343-DE6D-432B-9363-111F7CB3760C}" dt="2021-05-22T07:58:20.106" v="53" actId="14100"/>
        <pc:sldMkLst>
          <pc:docMk/>
          <pc:sldMk cId="2498364605" sldId="286"/>
        </pc:sldMkLst>
        <pc:spChg chg="mod">
          <ac:chgData name="anne vallaud" userId="22c6e95cf32875e8" providerId="LiveId" clId="{E2648343-DE6D-432B-9363-111F7CB3760C}" dt="2021-05-22T07:58:11.759" v="51" actId="26606"/>
          <ac:spMkLst>
            <pc:docMk/>
            <pc:sldMk cId="2498364605" sldId="286"/>
            <ac:spMk id="2" creationId="{FACFEE0F-0052-4ADE-9F66-897C33E8215F}"/>
          </ac:spMkLst>
        </pc:spChg>
        <pc:spChg chg="del">
          <ac:chgData name="anne vallaud" userId="22c6e95cf32875e8" providerId="LiveId" clId="{E2648343-DE6D-432B-9363-111F7CB3760C}" dt="2021-05-22T07:58:11.759" v="51" actId="26606"/>
          <ac:spMkLst>
            <pc:docMk/>
            <pc:sldMk cId="2498364605" sldId="286"/>
            <ac:spMk id="38" creationId="{4E1EF4E8-5513-4BF5-BC41-04645281C672}"/>
          </ac:spMkLst>
        </pc:spChg>
        <pc:spChg chg="del">
          <ac:chgData name="anne vallaud" userId="22c6e95cf32875e8" providerId="LiveId" clId="{E2648343-DE6D-432B-9363-111F7CB3760C}" dt="2021-05-22T07:58:11.759" v="51" actId="26606"/>
          <ac:spMkLst>
            <pc:docMk/>
            <pc:sldMk cId="2498364605" sldId="286"/>
            <ac:spMk id="39" creationId="{361EA5BB-A258-4E22-94F4-C79A441363DA}"/>
          </ac:spMkLst>
        </pc:spChg>
        <pc:spChg chg="del">
          <ac:chgData name="anne vallaud" userId="22c6e95cf32875e8" providerId="LiveId" clId="{E2648343-DE6D-432B-9363-111F7CB3760C}" dt="2021-05-22T07:58:11.759" v="51" actId="26606"/>
          <ac:spMkLst>
            <pc:docMk/>
            <pc:sldMk cId="2498364605" sldId="286"/>
            <ac:spMk id="40" creationId="{24DABF9E-7939-4CE8-A6E8-0AF2CDAFEB87}"/>
          </ac:spMkLst>
        </pc:spChg>
        <pc:spChg chg="del">
          <ac:chgData name="anne vallaud" userId="22c6e95cf32875e8" providerId="LiveId" clId="{E2648343-DE6D-432B-9363-111F7CB3760C}" dt="2021-05-22T07:58:11.759" v="51" actId="26606"/>
          <ac:spMkLst>
            <pc:docMk/>
            <pc:sldMk cId="2498364605" sldId="286"/>
            <ac:spMk id="41" creationId="{368EEEDE-A8A9-4DCB-A5DF-4F0A43423659}"/>
          </ac:spMkLst>
        </pc:spChg>
        <pc:spChg chg="del">
          <ac:chgData name="anne vallaud" userId="22c6e95cf32875e8" providerId="LiveId" clId="{E2648343-DE6D-432B-9363-111F7CB3760C}" dt="2021-05-22T07:58:11.759" v="51" actId="26606"/>
          <ac:spMkLst>
            <pc:docMk/>
            <pc:sldMk cId="2498364605" sldId="286"/>
            <ac:spMk id="42" creationId="{5EF6BF0F-3813-4E48-9E10-7590BBBA8EE1}"/>
          </ac:spMkLst>
        </pc:spChg>
        <pc:spChg chg="del">
          <ac:chgData name="anne vallaud" userId="22c6e95cf32875e8" providerId="LiveId" clId="{E2648343-DE6D-432B-9363-111F7CB3760C}" dt="2021-05-22T07:58:11.759" v="51" actId="26606"/>
          <ac:spMkLst>
            <pc:docMk/>
            <pc:sldMk cId="2498364605" sldId="286"/>
            <ac:spMk id="43" creationId="{EB3629D5-67DE-484E-823B-6E1E8C62F8F8}"/>
          </ac:spMkLst>
        </pc:spChg>
        <pc:spChg chg="add">
          <ac:chgData name="anne vallaud" userId="22c6e95cf32875e8" providerId="LiveId" clId="{E2648343-DE6D-432B-9363-111F7CB3760C}" dt="2021-05-22T07:58:11.759" v="51" actId="26606"/>
          <ac:spMkLst>
            <pc:docMk/>
            <pc:sldMk cId="2498364605" sldId="286"/>
            <ac:spMk id="56" creationId="{4E1EF4E8-5513-4BF5-BC41-04645281C672}"/>
          </ac:spMkLst>
        </pc:spChg>
        <pc:spChg chg="add">
          <ac:chgData name="anne vallaud" userId="22c6e95cf32875e8" providerId="LiveId" clId="{E2648343-DE6D-432B-9363-111F7CB3760C}" dt="2021-05-22T07:58:11.759" v="51" actId="26606"/>
          <ac:spMkLst>
            <pc:docMk/>
            <pc:sldMk cId="2498364605" sldId="286"/>
            <ac:spMk id="58" creationId="{361EA5BB-A258-4E22-94F4-C79A441363DA}"/>
          </ac:spMkLst>
        </pc:spChg>
        <pc:grpChg chg="del">
          <ac:chgData name="anne vallaud" userId="22c6e95cf32875e8" providerId="LiveId" clId="{E2648343-DE6D-432B-9363-111F7CB3760C}" dt="2021-05-22T07:58:11.759" v="51" actId="26606"/>
          <ac:grpSpMkLst>
            <pc:docMk/>
            <pc:sldMk cId="2498364605" sldId="286"/>
            <ac:grpSpMk id="31" creationId="{D91916A1-FEE7-41E7-BEE3-2B4941A6F305}"/>
          </ac:grpSpMkLst>
        </pc:grpChg>
        <pc:grpChg chg="add">
          <ac:chgData name="anne vallaud" userId="22c6e95cf32875e8" providerId="LiveId" clId="{E2648343-DE6D-432B-9363-111F7CB3760C}" dt="2021-05-22T07:58:11.759" v="51" actId="26606"/>
          <ac:grpSpMkLst>
            <pc:docMk/>
            <pc:sldMk cId="2498364605" sldId="286"/>
            <ac:grpSpMk id="48" creationId="{D91916A1-FEE7-41E7-BEE3-2B4941A6F305}"/>
          </ac:grpSpMkLst>
        </pc:grpChg>
        <pc:grpChg chg="add">
          <ac:chgData name="anne vallaud" userId="22c6e95cf32875e8" providerId="LiveId" clId="{E2648343-DE6D-432B-9363-111F7CB3760C}" dt="2021-05-22T07:58:11.759" v="51" actId="26606"/>
          <ac:grpSpMkLst>
            <pc:docMk/>
            <pc:sldMk cId="2498364605" sldId="286"/>
            <ac:grpSpMk id="60" creationId="{C1437F88-8B1D-45BE-BE11-579990842DB4}"/>
          </ac:grpSpMkLst>
        </pc:grpChg>
        <pc:picChg chg="mod ord">
          <ac:chgData name="anne vallaud" userId="22c6e95cf32875e8" providerId="LiveId" clId="{E2648343-DE6D-432B-9363-111F7CB3760C}" dt="2021-05-22T07:58:20.106" v="53" actId="14100"/>
          <ac:picMkLst>
            <pc:docMk/>
            <pc:sldMk cId="2498364605" sldId="286"/>
            <ac:picMk id="4" creationId="{DCD5A40D-02C0-4173-BB17-3928FBBF8439}"/>
          </ac:picMkLst>
        </pc:picChg>
        <pc:picChg chg="add mod">
          <ac:chgData name="anne vallaud" userId="22c6e95cf32875e8" providerId="LiveId" clId="{E2648343-DE6D-432B-9363-111F7CB3760C}" dt="2021-05-22T07:58:11.759" v="51" actId="26606"/>
          <ac:picMkLst>
            <pc:docMk/>
            <pc:sldMk cId="2498364605" sldId="286"/>
            <ac:picMk id="17" creationId="{9F5F05D8-A257-45A3-92FD-BA33933F0EE2}"/>
          </ac:picMkLst>
        </pc:picChg>
      </pc:sldChg>
    </pc:docChg>
  </pc:docChgLst>
  <pc:docChgLst>
    <pc:chgData name="anne vallaud" userId="22c6e95cf32875e8" providerId="LiveId" clId="{2C5821F2-9D9D-42D6-9F06-6081AD33EE0D}"/>
    <pc:docChg chg="undo custSel addSld delSld modSld">
      <pc:chgData name="anne vallaud" userId="22c6e95cf32875e8" providerId="LiveId" clId="{2C5821F2-9D9D-42D6-9F06-6081AD33EE0D}" dt="2021-04-17T15:31:24.020" v="1224" actId="20577"/>
      <pc:docMkLst>
        <pc:docMk/>
      </pc:docMkLst>
      <pc:sldChg chg="addSp delSp modSp mod addAnim delAnim">
        <pc:chgData name="anne vallaud" userId="22c6e95cf32875e8" providerId="LiveId" clId="{2C5821F2-9D9D-42D6-9F06-6081AD33EE0D}" dt="2021-03-28T08:09:30.539" v="776"/>
        <pc:sldMkLst>
          <pc:docMk/>
          <pc:sldMk cId="2690792693" sldId="256"/>
        </pc:sldMkLst>
        <pc:spChg chg="mod">
          <ac:chgData name="anne vallaud" userId="22c6e95cf32875e8" providerId="LiveId" clId="{2C5821F2-9D9D-42D6-9F06-6081AD33EE0D}" dt="2021-03-28T08:09:22.996" v="771" actId="26606"/>
          <ac:spMkLst>
            <pc:docMk/>
            <pc:sldMk cId="2690792693" sldId="256"/>
            <ac:spMk id="2" creationId="{C8B2762B-C65A-448A-AE61-8301C8782144}"/>
          </ac:spMkLst>
        </pc:spChg>
        <pc:spChg chg="mod">
          <ac:chgData name="anne vallaud" userId="22c6e95cf32875e8" providerId="LiveId" clId="{2C5821F2-9D9D-42D6-9F06-6081AD33EE0D}" dt="2021-03-28T08:09:22.996" v="771" actId="26606"/>
          <ac:spMkLst>
            <pc:docMk/>
            <pc:sldMk cId="2690792693" sldId="256"/>
            <ac:spMk id="3" creationId="{53BF3E7F-4963-4A21-BC98-238A44B5C100}"/>
          </ac:spMkLst>
        </pc:spChg>
        <pc:spChg chg="add del">
          <ac:chgData name="anne vallaud" userId="22c6e95cf32875e8" providerId="LiveId" clId="{2C5821F2-9D9D-42D6-9F06-6081AD33EE0D}" dt="2021-03-28T08:09:30.538" v="774" actId="26606"/>
          <ac:spMkLst>
            <pc:docMk/>
            <pc:sldMk cId="2690792693" sldId="256"/>
            <ac:spMk id="9" creationId="{4E1EF4E8-5513-4BF5-BC41-04645281C672}"/>
          </ac:spMkLst>
        </pc:spChg>
        <pc:spChg chg="add del">
          <ac:chgData name="anne vallaud" userId="22c6e95cf32875e8" providerId="LiveId" clId="{2C5821F2-9D9D-42D6-9F06-6081AD33EE0D}" dt="2021-03-28T08:09:30.538" v="774" actId="26606"/>
          <ac:spMkLst>
            <pc:docMk/>
            <pc:sldMk cId="2690792693" sldId="256"/>
            <ac:spMk id="17" creationId="{816D4481-06E0-406F-B2B0-A78607E35F77}"/>
          </ac:spMkLst>
        </pc:spChg>
        <pc:spChg chg="add del">
          <ac:chgData name="anne vallaud" userId="22c6e95cf32875e8" providerId="LiveId" clId="{2C5821F2-9D9D-42D6-9F06-6081AD33EE0D}" dt="2021-03-28T08:09:14.747" v="767" actId="26606"/>
          <ac:spMkLst>
            <pc:docMk/>
            <pc:sldMk cId="2690792693" sldId="256"/>
            <ac:spMk id="33" creationId="{4E1EF4E8-5513-4BF5-BC41-04645281C672}"/>
          </ac:spMkLst>
        </pc:spChg>
        <pc:spChg chg="add del">
          <ac:chgData name="anne vallaud" userId="22c6e95cf32875e8" providerId="LiveId" clId="{2C5821F2-9D9D-42D6-9F06-6081AD33EE0D}" dt="2021-03-28T08:09:14.747" v="767" actId="26606"/>
          <ac:spMkLst>
            <pc:docMk/>
            <pc:sldMk cId="2690792693" sldId="256"/>
            <ac:spMk id="34" creationId="{361EA5BB-A258-4E22-94F4-C79A441363DA}"/>
          </ac:spMkLst>
        </pc:spChg>
        <pc:spChg chg="add del">
          <ac:chgData name="anne vallaud" userId="22c6e95cf32875e8" providerId="LiveId" clId="{2C5821F2-9D9D-42D6-9F06-6081AD33EE0D}" dt="2021-03-28T08:09:14.747" v="767" actId="26606"/>
          <ac:spMkLst>
            <pc:docMk/>
            <pc:sldMk cId="2690792693" sldId="256"/>
            <ac:spMk id="35" creationId="{509B521B-2964-4854-B5C6-EC71A43BD498}"/>
          </ac:spMkLst>
        </pc:spChg>
        <pc:spChg chg="add del">
          <ac:chgData name="anne vallaud" userId="22c6e95cf32875e8" providerId="LiveId" clId="{2C5821F2-9D9D-42D6-9F06-6081AD33EE0D}" dt="2021-03-28T08:09:02.679" v="759" actId="26606"/>
          <ac:spMkLst>
            <pc:docMk/>
            <pc:sldMk cId="2690792693" sldId="256"/>
            <ac:spMk id="36" creationId="{4E1EF4E8-5513-4BF5-BC41-04645281C672}"/>
          </ac:spMkLst>
        </pc:spChg>
        <pc:spChg chg="add del">
          <ac:chgData name="anne vallaud" userId="22c6e95cf32875e8" providerId="LiveId" clId="{2C5821F2-9D9D-42D6-9F06-6081AD33EE0D}" dt="2021-03-28T08:09:14.747" v="767" actId="26606"/>
          <ac:spMkLst>
            <pc:docMk/>
            <pc:sldMk cId="2690792693" sldId="256"/>
            <ac:spMk id="37" creationId="{8B85ADFF-7AD3-4562-BDC1-378B5922968B}"/>
          </ac:spMkLst>
        </pc:spChg>
        <pc:spChg chg="add del">
          <ac:chgData name="anne vallaud" userId="22c6e95cf32875e8" providerId="LiveId" clId="{2C5821F2-9D9D-42D6-9F06-6081AD33EE0D}" dt="2021-03-28T08:09:02.679" v="759" actId="26606"/>
          <ac:spMkLst>
            <pc:docMk/>
            <pc:sldMk cId="2690792693" sldId="256"/>
            <ac:spMk id="38" creationId="{361EA5BB-A258-4E22-94F4-C79A441363DA}"/>
          </ac:spMkLst>
        </pc:spChg>
        <pc:spChg chg="add">
          <ac:chgData name="anne vallaud" userId="22c6e95cf32875e8" providerId="LiveId" clId="{2C5821F2-9D9D-42D6-9F06-6081AD33EE0D}" dt="2021-03-28T08:09:30.538" v="774" actId="26606"/>
          <ac:spMkLst>
            <pc:docMk/>
            <pc:sldMk cId="2690792693" sldId="256"/>
            <ac:spMk id="39" creationId="{4E1EF4E8-5513-4BF5-BC41-04645281C672}"/>
          </ac:spMkLst>
        </pc:spChg>
        <pc:spChg chg="add del">
          <ac:chgData name="anne vallaud" userId="22c6e95cf32875e8" providerId="LiveId" clId="{2C5821F2-9D9D-42D6-9F06-6081AD33EE0D}" dt="2021-03-28T08:09:02.679" v="759" actId="26606"/>
          <ac:spMkLst>
            <pc:docMk/>
            <pc:sldMk cId="2690792693" sldId="256"/>
            <ac:spMk id="40" creationId="{458C577E-D390-48D6-B814-3CD7C58BFB57}"/>
          </ac:spMkLst>
        </pc:spChg>
        <pc:spChg chg="add del">
          <ac:chgData name="anne vallaud" userId="22c6e95cf32875e8" providerId="LiveId" clId="{2C5821F2-9D9D-42D6-9F06-6081AD33EE0D}" dt="2021-03-28T08:09:02.679" v="759" actId="26606"/>
          <ac:spMkLst>
            <pc:docMk/>
            <pc:sldMk cId="2690792693" sldId="256"/>
            <ac:spMk id="42" creationId="{3AD39DCE-EEB7-4449-BC75-C9674A115258}"/>
          </ac:spMkLst>
        </pc:spChg>
        <pc:spChg chg="add del">
          <ac:chgData name="anne vallaud" userId="22c6e95cf32875e8" providerId="LiveId" clId="{2C5821F2-9D9D-42D6-9F06-6081AD33EE0D}" dt="2021-03-28T08:09:14.747" v="767" actId="26606"/>
          <ac:spMkLst>
            <pc:docMk/>
            <pc:sldMk cId="2690792693" sldId="256"/>
            <ac:spMk id="43" creationId="{469F7BD9-5E34-422A-A451-206EE09E8057}"/>
          </ac:spMkLst>
        </pc:spChg>
        <pc:spChg chg="add del">
          <ac:chgData name="anne vallaud" userId="22c6e95cf32875e8" providerId="LiveId" clId="{2C5821F2-9D9D-42D6-9F06-6081AD33EE0D}" dt="2021-03-28T08:09:02.679" v="759" actId="26606"/>
          <ac:spMkLst>
            <pc:docMk/>
            <pc:sldMk cId="2690792693" sldId="256"/>
            <ac:spMk id="44" creationId="{882B0357-9020-494B-9330-42745B65EC16}"/>
          </ac:spMkLst>
        </pc:spChg>
        <pc:spChg chg="add del">
          <ac:chgData name="anne vallaud" userId="22c6e95cf32875e8" providerId="LiveId" clId="{2C5821F2-9D9D-42D6-9F06-6081AD33EE0D}" dt="2021-03-28T08:09:22.996" v="771" actId="26606"/>
          <ac:spMkLst>
            <pc:docMk/>
            <pc:sldMk cId="2690792693" sldId="256"/>
            <ac:spMk id="45" creationId="{4E1EF4E8-5513-4BF5-BC41-04645281C672}"/>
          </ac:spMkLst>
        </pc:spChg>
        <pc:spChg chg="add del">
          <ac:chgData name="anne vallaud" userId="22c6e95cf32875e8" providerId="LiveId" clId="{2C5821F2-9D9D-42D6-9F06-6081AD33EE0D}" dt="2021-03-28T08:09:04.694" v="763" actId="26606"/>
          <ac:spMkLst>
            <pc:docMk/>
            <pc:sldMk cId="2690792693" sldId="256"/>
            <ac:spMk id="46" creationId="{4E1EF4E8-5513-4BF5-BC41-04645281C672}"/>
          </ac:spMkLst>
        </pc:spChg>
        <pc:spChg chg="add">
          <ac:chgData name="anne vallaud" userId="22c6e95cf32875e8" providerId="LiveId" clId="{2C5821F2-9D9D-42D6-9F06-6081AD33EE0D}" dt="2021-03-28T08:09:30.538" v="774" actId="26606"/>
          <ac:spMkLst>
            <pc:docMk/>
            <pc:sldMk cId="2690792693" sldId="256"/>
            <ac:spMk id="49" creationId="{406D8C29-9DDA-48D0-AF70-905FDB2CE393}"/>
          </ac:spMkLst>
        </pc:spChg>
        <pc:spChg chg="add del">
          <ac:chgData name="anne vallaud" userId="22c6e95cf32875e8" providerId="LiveId" clId="{2C5821F2-9D9D-42D6-9F06-6081AD33EE0D}" dt="2021-03-28T08:09:04.694" v="763" actId="26606"/>
          <ac:spMkLst>
            <pc:docMk/>
            <pc:sldMk cId="2690792693" sldId="256"/>
            <ac:spMk id="50" creationId="{BB4458AE-5BCB-49C8-A41F-766CF3A1FB5B}"/>
          </ac:spMkLst>
        </pc:spChg>
        <pc:spChg chg="add del">
          <ac:chgData name="anne vallaud" userId="22c6e95cf32875e8" providerId="LiveId" clId="{2C5821F2-9D9D-42D6-9F06-6081AD33EE0D}" dt="2021-03-28T08:09:22.996" v="771" actId="26606"/>
          <ac:spMkLst>
            <pc:docMk/>
            <pc:sldMk cId="2690792693" sldId="256"/>
            <ac:spMk id="52" creationId="{BB4458AE-5BCB-49C8-A41F-766CF3A1FB5B}"/>
          </ac:spMkLst>
        </pc:spChg>
        <pc:grpChg chg="add del">
          <ac:chgData name="anne vallaud" userId="22c6e95cf32875e8" providerId="LiveId" clId="{2C5821F2-9D9D-42D6-9F06-6081AD33EE0D}" dt="2021-03-28T08:09:30.538" v="774" actId="26606"/>
          <ac:grpSpMkLst>
            <pc:docMk/>
            <pc:sldMk cId="2690792693" sldId="256"/>
            <ac:grpSpMk id="11" creationId="{E2F6F869-F143-4607-BEE5-AA6FEB71E109}"/>
          </ac:grpSpMkLst>
        </pc:grpChg>
        <pc:grpChg chg="add del">
          <ac:chgData name="anne vallaud" userId="22c6e95cf32875e8" providerId="LiveId" clId="{2C5821F2-9D9D-42D6-9F06-6081AD33EE0D}" dt="2021-03-28T08:09:04.694" v="763" actId="26606"/>
          <ac:grpSpMkLst>
            <pc:docMk/>
            <pc:sldMk cId="2690792693" sldId="256"/>
            <ac:grpSpMk id="47" creationId="{5DE8583C-AD0D-4542-845A-579310D5F605}"/>
          </ac:grpSpMkLst>
        </pc:grpChg>
        <pc:grpChg chg="add del">
          <ac:chgData name="anne vallaud" userId="22c6e95cf32875e8" providerId="LiveId" clId="{2C5821F2-9D9D-42D6-9F06-6081AD33EE0D}" dt="2021-03-28T08:09:22.996" v="771" actId="26606"/>
          <ac:grpSpMkLst>
            <pc:docMk/>
            <pc:sldMk cId="2690792693" sldId="256"/>
            <ac:grpSpMk id="48" creationId="{5DE8583C-AD0D-4542-845A-579310D5F605}"/>
          </ac:grpSpMkLst>
        </pc:grpChg>
        <pc:grpChg chg="add">
          <ac:chgData name="anne vallaud" userId="22c6e95cf32875e8" providerId="LiveId" clId="{2C5821F2-9D9D-42D6-9F06-6081AD33EE0D}" dt="2021-03-28T08:09:30.538" v="774" actId="26606"/>
          <ac:grpSpMkLst>
            <pc:docMk/>
            <pc:sldMk cId="2690792693" sldId="256"/>
            <ac:grpSpMk id="51" creationId="{E2F6F869-F143-4607-BEE5-AA6FEB71E109}"/>
          </ac:grpSpMkLst>
        </pc:grpChg>
        <pc:picChg chg="mod ord">
          <ac:chgData name="anne vallaud" userId="22c6e95cf32875e8" providerId="LiveId" clId="{2C5821F2-9D9D-42D6-9F06-6081AD33EE0D}" dt="2021-03-28T08:09:22.996" v="771" actId="26606"/>
          <ac:picMkLst>
            <pc:docMk/>
            <pc:sldMk cId="2690792693" sldId="256"/>
            <ac:picMk id="4" creationId="{F129D27C-C7F7-43CB-B9E9-3BAB8343F0CA}"/>
          </ac:picMkLst>
        </pc:picChg>
        <pc:picChg chg="add del mod ord">
          <ac:chgData name="anne vallaud" userId="22c6e95cf32875e8" providerId="LiveId" clId="{2C5821F2-9D9D-42D6-9F06-6081AD33EE0D}" dt="2021-03-28T08:09:28.387" v="773" actId="478"/>
          <ac:picMkLst>
            <pc:docMk/>
            <pc:sldMk cId="2690792693" sldId="256"/>
            <ac:picMk id="12" creationId="{2D1994EF-45BF-46AD-8719-3571E4DD95A7}"/>
          </ac:picMkLst>
        </pc:picChg>
      </pc:sldChg>
      <pc:sldChg chg="addSp delSp modSp new mod setBg addCm delCm">
        <pc:chgData name="anne vallaud" userId="22c6e95cf32875e8" providerId="LiveId" clId="{2C5821F2-9D9D-42D6-9F06-6081AD33EE0D}" dt="2021-03-28T08:12:13.333" v="820" actId="20577"/>
        <pc:sldMkLst>
          <pc:docMk/>
          <pc:sldMk cId="4074433160" sldId="257"/>
        </pc:sldMkLst>
        <pc:spChg chg="mod">
          <ac:chgData name="anne vallaud" userId="22c6e95cf32875e8" providerId="LiveId" clId="{2C5821F2-9D9D-42D6-9F06-6081AD33EE0D}" dt="2021-03-21T13:30:50.606" v="147" actId="26606"/>
          <ac:spMkLst>
            <pc:docMk/>
            <pc:sldMk cId="4074433160" sldId="257"/>
            <ac:spMk id="2" creationId="{6DE9416B-87B1-40B5-9808-0BAD9F5820B2}"/>
          </ac:spMkLst>
        </pc:spChg>
        <pc:spChg chg="del mod">
          <ac:chgData name="anne vallaud" userId="22c6e95cf32875e8" providerId="LiveId" clId="{2C5821F2-9D9D-42D6-9F06-6081AD33EE0D}" dt="2021-03-21T13:30:50.606" v="147" actId="26606"/>
          <ac:spMkLst>
            <pc:docMk/>
            <pc:sldMk cId="4074433160" sldId="257"/>
            <ac:spMk id="3" creationId="{1E41F2C1-A8A8-4A4C-8522-33CA92A014E2}"/>
          </ac:spMkLst>
        </pc:spChg>
        <pc:spChg chg="add">
          <ac:chgData name="anne vallaud" userId="22c6e95cf32875e8" providerId="LiveId" clId="{2C5821F2-9D9D-42D6-9F06-6081AD33EE0D}" dt="2021-03-21T13:30:50.606" v="147" actId="26606"/>
          <ac:spMkLst>
            <pc:docMk/>
            <pc:sldMk cId="4074433160" sldId="257"/>
            <ac:spMk id="9" creationId="{25AD4A59-91FA-4E30-8F32-A8AB51F768C6}"/>
          </ac:spMkLst>
        </pc:spChg>
        <pc:spChg chg="add">
          <ac:chgData name="anne vallaud" userId="22c6e95cf32875e8" providerId="LiveId" clId="{2C5821F2-9D9D-42D6-9F06-6081AD33EE0D}" dt="2021-03-21T13:30:50.606" v="147" actId="26606"/>
          <ac:spMkLst>
            <pc:docMk/>
            <pc:sldMk cId="4074433160" sldId="257"/>
            <ac:spMk id="11" creationId="{CDFF45EF-8068-49B8-AFAE-404F6EB18882}"/>
          </ac:spMkLst>
        </pc:spChg>
        <pc:grpChg chg="add">
          <ac:chgData name="anne vallaud" userId="22c6e95cf32875e8" providerId="LiveId" clId="{2C5821F2-9D9D-42D6-9F06-6081AD33EE0D}" dt="2021-03-21T13:30:50.606" v="147" actId="26606"/>
          <ac:grpSpMkLst>
            <pc:docMk/>
            <pc:sldMk cId="4074433160" sldId="257"/>
            <ac:grpSpMk id="13" creationId="{2668F617-A865-44FB-B7FA-D3D82EB305A7}"/>
          </ac:grpSpMkLst>
        </pc:grpChg>
        <pc:graphicFrameChg chg="add mod">
          <ac:chgData name="anne vallaud" userId="22c6e95cf32875e8" providerId="LiveId" clId="{2C5821F2-9D9D-42D6-9F06-6081AD33EE0D}" dt="2021-03-28T08:12:13.333" v="820" actId="20577"/>
          <ac:graphicFrameMkLst>
            <pc:docMk/>
            <pc:sldMk cId="4074433160" sldId="257"/>
            <ac:graphicFrameMk id="5" creationId="{BA407E8E-4F97-45C8-89F9-0BA7337D85B4}"/>
          </ac:graphicFrameMkLst>
        </pc:graphicFrameChg>
      </pc:sldChg>
      <pc:sldChg chg="modSp new del mod">
        <pc:chgData name="anne vallaud" userId="22c6e95cf32875e8" providerId="LiveId" clId="{2C5821F2-9D9D-42D6-9F06-6081AD33EE0D}" dt="2021-03-21T13:31:45.024" v="186" actId="47"/>
        <pc:sldMkLst>
          <pc:docMk/>
          <pc:sldMk cId="529161609" sldId="258"/>
        </pc:sldMkLst>
        <pc:spChg chg="mod">
          <ac:chgData name="anne vallaud" userId="22c6e95cf32875e8" providerId="LiveId" clId="{2C5821F2-9D9D-42D6-9F06-6081AD33EE0D}" dt="2021-03-21T13:31:27.249" v="156" actId="20577"/>
          <ac:spMkLst>
            <pc:docMk/>
            <pc:sldMk cId="529161609" sldId="258"/>
            <ac:spMk id="2" creationId="{5C96AD06-3481-4F46-9376-3F31A216C085}"/>
          </ac:spMkLst>
        </pc:spChg>
        <pc:spChg chg="mod">
          <ac:chgData name="anne vallaud" userId="22c6e95cf32875e8" providerId="LiveId" clId="{2C5821F2-9D9D-42D6-9F06-6081AD33EE0D}" dt="2021-03-21T13:31:31.702" v="185" actId="20577"/>
          <ac:spMkLst>
            <pc:docMk/>
            <pc:sldMk cId="529161609" sldId="258"/>
            <ac:spMk id="3" creationId="{08979F37-D29F-40AA-AC87-38B25A4DFF37}"/>
          </ac:spMkLst>
        </pc:spChg>
      </pc:sldChg>
      <pc:sldChg chg="delSp modSp add del setBg delDesignElem">
        <pc:chgData name="anne vallaud" userId="22c6e95cf32875e8" providerId="LiveId" clId="{2C5821F2-9D9D-42D6-9F06-6081AD33EE0D}" dt="2021-03-21T13:33:53.744" v="199" actId="47"/>
        <pc:sldMkLst>
          <pc:docMk/>
          <pc:sldMk cId="558099111" sldId="258"/>
        </pc:sldMkLst>
        <pc:spChg chg="del">
          <ac:chgData name="anne vallaud" userId="22c6e95cf32875e8" providerId="LiveId" clId="{2C5821F2-9D9D-42D6-9F06-6081AD33EE0D}" dt="2021-03-21T13:32:44.898" v="196"/>
          <ac:spMkLst>
            <pc:docMk/>
            <pc:sldMk cId="558099111" sldId="258"/>
            <ac:spMk id="9" creationId="{25AD4A59-91FA-4E30-8F32-A8AB51F768C6}"/>
          </ac:spMkLst>
        </pc:spChg>
        <pc:spChg chg="del">
          <ac:chgData name="anne vallaud" userId="22c6e95cf32875e8" providerId="LiveId" clId="{2C5821F2-9D9D-42D6-9F06-6081AD33EE0D}" dt="2021-03-21T13:32:44.898" v="196"/>
          <ac:spMkLst>
            <pc:docMk/>
            <pc:sldMk cId="558099111" sldId="258"/>
            <ac:spMk id="11" creationId="{CDFF45EF-8068-49B8-AFAE-404F6EB18882}"/>
          </ac:spMkLst>
        </pc:spChg>
        <pc:grpChg chg="del">
          <ac:chgData name="anne vallaud" userId="22c6e95cf32875e8" providerId="LiveId" clId="{2C5821F2-9D9D-42D6-9F06-6081AD33EE0D}" dt="2021-03-21T13:32:44.898" v="196"/>
          <ac:grpSpMkLst>
            <pc:docMk/>
            <pc:sldMk cId="558099111" sldId="258"/>
            <ac:grpSpMk id="13" creationId="{2668F617-A865-44FB-B7FA-D3D82EB305A7}"/>
          </ac:grpSpMkLst>
        </pc:grpChg>
        <pc:graphicFrameChg chg="mod">
          <ac:chgData name="anne vallaud" userId="22c6e95cf32875e8" providerId="LiveId" clId="{2C5821F2-9D9D-42D6-9F06-6081AD33EE0D}" dt="2021-03-21T13:33:03.015" v="198" actId="12100"/>
          <ac:graphicFrameMkLst>
            <pc:docMk/>
            <pc:sldMk cId="558099111" sldId="258"/>
            <ac:graphicFrameMk id="5" creationId="{BA407E8E-4F97-45C8-89F9-0BA7337D85B4}"/>
          </ac:graphicFrameMkLst>
        </pc:graphicFrameChg>
      </pc:sldChg>
      <pc:sldChg chg="addSp delSp modSp new mod setBg">
        <pc:chgData name="anne vallaud" userId="22c6e95cf32875e8" providerId="LiveId" clId="{2C5821F2-9D9D-42D6-9F06-6081AD33EE0D}" dt="2021-04-17T15:27:36.689" v="868" actId="20577"/>
        <pc:sldMkLst>
          <pc:docMk/>
          <pc:sldMk cId="2368822134" sldId="258"/>
        </pc:sldMkLst>
        <pc:spChg chg="mod">
          <ac:chgData name="anne vallaud" userId="22c6e95cf32875e8" providerId="LiveId" clId="{2C5821F2-9D9D-42D6-9F06-6081AD33EE0D}" dt="2021-03-21T13:42:05.743" v="720" actId="26606"/>
          <ac:spMkLst>
            <pc:docMk/>
            <pc:sldMk cId="2368822134" sldId="258"/>
            <ac:spMk id="2" creationId="{78A10866-2FED-45F6-BE7E-7EB1982D228D}"/>
          </ac:spMkLst>
        </pc:spChg>
        <pc:spChg chg="del mod">
          <ac:chgData name="anne vallaud" userId="22c6e95cf32875e8" providerId="LiveId" clId="{2C5821F2-9D9D-42D6-9F06-6081AD33EE0D}" dt="2021-03-21T13:42:05.743" v="720" actId="26606"/>
          <ac:spMkLst>
            <pc:docMk/>
            <pc:sldMk cId="2368822134" sldId="258"/>
            <ac:spMk id="3" creationId="{9625C4C9-B736-4DAA-ABB4-E4205E8A2E1E}"/>
          </ac:spMkLst>
        </pc:spChg>
        <pc:spChg chg="add">
          <ac:chgData name="anne vallaud" userId="22c6e95cf32875e8" providerId="LiveId" clId="{2C5821F2-9D9D-42D6-9F06-6081AD33EE0D}" dt="2021-03-21T13:42:05.743" v="720" actId="26606"/>
          <ac:spMkLst>
            <pc:docMk/>
            <pc:sldMk cId="2368822134" sldId="258"/>
            <ac:spMk id="9" creationId="{25AD4A59-91FA-4E30-8F32-A8AB51F768C6}"/>
          </ac:spMkLst>
        </pc:spChg>
        <pc:spChg chg="add">
          <ac:chgData name="anne vallaud" userId="22c6e95cf32875e8" providerId="LiveId" clId="{2C5821F2-9D9D-42D6-9F06-6081AD33EE0D}" dt="2021-03-21T13:42:05.743" v="720" actId="26606"/>
          <ac:spMkLst>
            <pc:docMk/>
            <pc:sldMk cId="2368822134" sldId="258"/>
            <ac:spMk id="11" creationId="{CDFF45EF-8068-49B8-AFAE-404F6EB18882}"/>
          </ac:spMkLst>
        </pc:spChg>
        <pc:grpChg chg="add">
          <ac:chgData name="anne vallaud" userId="22c6e95cf32875e8" providerId="LiveId" clId="{2C5821F2-9D9D-42D6-9F06-6081AD33EE0D}" dt="2021-03-21T13:42:05.743" v="720" actId="26606"/>
          <ac:grpSpMkLst>
            <pc:docMk/>
            <pc:sldMk cId="2368822134" sldId="258"/>
            <ac:grpSpMk id="13" creationId="{C80F1402-11C5-4156-920F-A1D996B47D22}"/>
          </ac:grpSpMkLst>
        </pc:grpChg>
        <pc:graphicFrameChg chg="add mod">
          <ac:chgData name="anne vallaud" userId="22c6e95cf32875e8" providerId="LiveId" clId="{2C5821F2-9D9D-42D6-9F06-6081AD33EE0D}" dt="2021-04-17T15:27:36.689" v="868" actId="20577"/>
          <ac:graphicFrameMkLst>
            <pc:docMk/>
            <pc:sldMk cId="2368822134" sldId="258"/>
            <ac:graphicFrameMk id="5" creationId="{48F75FB1-5715-4197-9D41-125DD7AFF8C6}"/>
          </ac:graphicFrameMkLst>
        </pc:graphicFrameChg>
      </pc:sldChg>
      <pc:sldChg chg="new del">
        <pc:chgData name="anne vallaud" userId="22c6e95cf32875e8" providerId="LiveId" clId="{2C5821F2-9D9D-42D6-9F06-6081AD33EE0D}" dt="2021-03-21T13:32:42.490" v="194" actId="47"/>
        <pc:sldMkLst>
          <pc:docMk/>
          <pc:sldMk cId="4214583883" sldId="258"/>
        </pc:sldMkLst>
      </pc:sldChg>
      <pc:sldChg chg="addSp delSp modSp new mod setBg">
        <pc:chgData name="anne vallaud" userId="22c6e95cf32875e8" providerId="LiveId" clId="{2C5821F2-9D9D-42D6-9F06-6081AD33EE0D}" dt="2021-04-17T15:30:56.233" v="1189" actId="26606"/>
        <pc:sldMkLst>
          <pc:docMk/>
          <pc:sldMk cId="247363981" sldId="259"/>
        </pc:sldMkLst>
        <pc:spChg chg="mod">
          <ac:chgData name="anne vallaud" userId="22c6e95cf32875e8" providerId="LiveId" clId="{2C5821F2-9D9D-42D6-9F06-6081AD33EE0D}" dt="2021-04-17T15:30:56.233" v="1189" actId="26606"/>
          <ac:spMkLst>
            <pc:docMk/>
            <pc:sldMk cId="247363981" sldId="259"/>
            <ac:spMk id="2" creationId="{C1CCA87F-24D5-4515-A536-5D92DE5E605B}"/>
          </ac:spMkLst>
        </pc:spChg>
        <pc:spChg chg="del mod">
          <ac:chgData name="anne vallaud" userId="22c6e95cf32875e8" providerId="LiveId" clId="{2C5821F2-9D9D-42D6-9F06-6081AD33EE0D}" dt="2021-04-17T15:30:56.233" v="1189" actId="26606"/>
          <ac:spMkLst>
            <pc:docMk/>
            <pc:sldMk cId="247363981" sldId="259"/>
            <ac:spMk id="3" creationId="{F9CC5720-3B6A-4868-AE6C-2101BCED9981}"/>
          </ac:spMkLst>
        </pc:spChg>
        <pc:spChg chg="add">
          <ac:chgData name="anne vallaud" userId="22c6e95cf32875e8" providerId="LiveId" clId="{2C5821F2-9D9D-42D6-9F06-6081AD33EE0D}" dt="2021-04-17T15:30:56.233" v="1189" actId="26606"/>
          <ac:spMkLst>
            <pc:docMk/>
            <pc:sldMk cId="247363981" sldId="259"/>
            <ac:spMk id="9" creationId="{25AD4A59-91FA-4E30-8F32-A8AB51F768C6}"/>
          </ac:spMkLst>
        </pc:spChg>
        <pc:spChg chg="add">
          <ac:chgData name="anne vallaud" userId="22c6e95cf32875e8" providerId="LiveId" clId="{2C5821F2-9D9D-42D6-9F06-6081AD33EE0D}" dt="2021-04-17T15:30:56.233" v="1189" actId="26606"/>
          <ac:spMkLst>
            <pc:docMk/>
            <pc:sldMk cId="247363981" sldId="259"/>
            <ac:spMk id="11" creationId="{CDFF45EF-8068-49B8-AFAE-404F6EB18882}"/>
          </ac:spMkLst>
        </pc:spChg>
        <pc:grpChg chg="add">
          <ac:chgData name="anne vallaud" userId="22c6e95cf32875e8" providerId="LiveId" clId="{2C5821F2-9D9D-42D6-9F06-6081AD33EE0D}" dt="2021-04-17T15:30:56.233" v="1189" actId="26606"/>
          <ac:grpSpMkLst>
            <pc:docMk/>
            <pc:sldMk cId="247363981" sldId="259"/>
            <ac:grpSpMk id="13" creationId="{2668F617-A865-44FB-B7FA-D3D82EB305A7}"/>
          </ac:grpSpMkLst>
        </pc:grpChg>
        <pc:graphicFrameChg chg="add">
          <ac:chgData name="anne vallaud" userId="22c6e95cf32875e8" providerId="LiveId" clId="{2C5821F2-9D9D-42D6-9F06-6081AD33EE0D}" dt="2021-04-17T15:30:56.233" v="1189" actId="26606"/>
          <ac:graphicFrameMkLst>
            <pc:docMk/>
            <pc:sldMk cId="247363981" sldId="259"/>
            <ac:graphicFrameMk id="5" creationId="{76685E70-C37F-4256-BD7E-5FC3724DA020}"/>
          </ac:graphicFrameMkLst>
        </pc:graphicFrameChg>
      </pc:sldChg>
      <pc:sldChg chg="modSp new mod">
        <pc:chgData name="anne vallaud" userId="22c6e95cf32875e8" providerId="LiveId" clId="{2C5821F2-9D9D-42D6-9F06-6081AD33EE0D}" dt="2021-04-17T15:31:24.020" v="1224" actId="20577"/>
        <pc:sldMkLst>
          <pc:docMk/>
          <pc:sldMk cId="1150426646" sldId="260"/>
        </pc:sldMkLst>
        <pc:spChg chg="mod">
          <ac:chgData name="anne vallaud" userId="22c6e95cf32875e8" providerId="LiveId" clId="{2C5821F2-9D9D-42D6-9F06-6081AD33EE0D}" dt="2021-04-17T15:31:24.020" v="1224" actId="20577"/>
          <ac:spMkLst>
            <pc:docMk/>
            <pc:sldMk cId="1150426646" sldId="260"/>
            <ac:spMk id="2" creationId="{7C64BBED-44B5-42A9-9A4B-F6DE8FBA31D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AC4CF-9B5F-42B7-B62B-A8E3F073A0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136F9F-4AB3-4C0B-B082-E23EFD68C4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personnelle</a:t>
          </a:r>
          <a:endParaRPr lang="en-US" dirty="0"/>
        </a:p>
      </dgm:t>
    </dgm:pt>
    <dgm:pt modelId="{6D9D715F-B842-4D5F-A65E-2EE539E8FB31}" type="parTrans" cxnId="{2DCAE8B3-E4FE-44B7-ACD1-49201107CF03}">
      <dgm:prSet/>
      <dgm:spPr/>
      <dgm:t>
        <a:bodyPr/>
        <a:lstStyle/>
        <a:p>
          <a:endParaRPr lang="en-US"/>
        </a:p>
      </dgm:t>
    </dgm:pt>
    <dgm:pt modelId="{8F36F4CF-7188-49B7-8085-6262101BE0DA}" type="sibTrans" cxnId="{2DCAE8B3-E4FE-44B7-ACD1-49201107CF03}">
      <dgm:prSet/>
      <dgm:spPr/>
      <dgm:t>
        <a:bodyPr/>
        <a:lstStyle/>
        <a:p>
          <a:endParaRPr lang="en-US"/>
        </a:p>
      </dgm:t>
    </dgm:pt>
    <dgm:pt modelId="{7E3925A6-D014-4F1C-9632-283DC7BEA1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entreprise</a:t>
          </a:r>
          <a:endParaRPr lang="en-US" dirty="0"/>
        </a:p>
      </dgm:t>
    </dgm:pt>
    <dgm:pt modelId="{4420AC8E-B5B4-4C56-9446-B3149A553F1F}" type="parTrans" cxnId="{B2FC97E3-7F52-4828-9051-D14797D57ED7}">
      <dgm:prSet/>
      <dgm:spPr/>
      <dgm:t>
        <a:bodyPr/>
        <a:lstStyle/>
        <a:p>
          <a:endParaRPr lang="en-US"/>
        </a:p>
      </dgm:t>
    </dgm:pt>
    <dgm:pt modelId="{93963253-90FD-46D7-9EDB-BA87E50B0325}" type="sibTrans" cxnId="{B2FC97E3-7F52-4828-9051-D14797D57ED7}">
      <dgm:prSet/>
      <dgm:spPr/>
      <dgm:t>
        <a:bodyPr/>
        <a:lstStyle/>
        <a:p>
          <a:endParaRPr lang="en-US"/>
        </a:p>
      </dgm:t>
    </dgm:pt>
    <dgm:pt modelId="{CC1E5C78-0957-4B04-B914-CB25BC0083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Réalisations durant le stage</a:t>
          </a:r>
          <a:endParaRPr lang="en-US" dirty="0"/>
        </a:p>
      </dgm:t>
    </dgm:pt>
    <dgm:pt modelId="{A346F0F8-AD22-44A3-94DD-3DD177F7CE4B}" type="parTrans" cxnId="{976E9E2A-FF6C-45AE-A681-E86E2687A9F2}">
      <dgm:prSet/>
      <dgm:spPr/>
      <dgm:t>
        <a:bodyPr/>
        <a:lstStyle/>
        <a:p>
          <a:endParaRPr lang="en-US"/>
        </a:p>
      </dgm:t>
    </dgm:pt>
    <dgm:pt modelId="{60CF5C36-0793-43E7-BFB0-E3CD1B377AE1}" type="sibTrans" cxnId="{976E9E2A-FF6C-45AE-A681-E86E2687A9F2}">
      <dgm:prSet/>
      <dgm:spPr/>
      <dgm:t>
        <a:bodyPr/>
        <a:lstStyle/>
        <a:p>
          <a:endParaRPr lang="en-US"/>
        </a:p>
      </dgm:t>
    </dgm:pt>
    <dgm:pt modelId="{D35F5F24-A634-4E0A-96FE-ECDA423D81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Présentation de l’outil collaboratif</a:t>
          </a:r>
        </a:p>
      </dgm:t>
    </dgm:pt>
    <dgm:pt modelId="{024D8CF5-72A8-46F3-9C22-038B2EFB828A}" type="parTrans" cxnId="{9BE84AA2-A910-4281-BAB9-659412B192AE}">
      <dgm:prSet/>
      <dgm:spPr/>
      <dgm:t>
        <a:bodyPr/>
        <a:lstStyle/>
        <a:p>
          <a:endParaRPr lang="fr-FR"/>
        </a:p>
      </dgm:t>
    </dgm:pt>
    <dgm:pt modelId="{0B3732F5-F6CB-426C-A9D1-2FE2A9DF0B1D}" type="sibTrans" cxnId="{9BE84AA2-A910-4281-BAB9-659412B192AE}">
      <dgm:prSet/>
      <dgm:spPr/>
      <dgm:t>
        <a:bodyPr/>
        <a:lstStyle/>
        <a:p>
          <a:endParaRPr lang="fr-FR"/>
        </a:p>
      </dgm:t>
    </dgm:pt>
    <dgm:pt modelId="{02F4174F-2362-4644-A122-F47C160BC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 après…….</a:t>
          </a:r>
        </a:p>
      </dgm:t>
    </dgm:pt>
    <dgm:pt modelId="{38B57CCB-DD36-42A8-A5B8-15EE486EADB4}" type="parTrans" cxnId="{78C1C5D9-16FD-4331-8017-EAF40DB2C340}">
      <dgm:prSet/>
      <dgm:spPr/>
      <dgm:t>
        <a:bodyPr/>
        <a:lstStyle/>
        <a:p>
          <a:endParaRPr lang="fr-FR"/>
        </a:p>
      </dgm:t>
    </dgm:pt>
    <dgm:pt modelId="{8EA650A5-9C78-4823-8F14-F68B8CC0F813}" type="sibTrans" cxnId="{78C1C5D9-16FD-4331-8017-EAF40DB2C340}">
      <dgm:prSet/>
      <dgm:spPr/>
      <dgm:t>
        <a:bodyPr/>
        <a:lstStyle/>
        <a:p>
          <a:endParaRPr lang="fr-FR"/>
        </a:p>
      </dgm:t>
    </dgm:pt>
    <dgm:pt modelId="{6CAE5476-F19B-4045-A81B-213B13AA4153}" type="pres">
      <dgm:prSet presAssocID="{231AC4CF-9B5F-42B7-B62B-A8E3F073A061}" presName="root" presStyleCnt="0">
        <dgm:presLayoutVars>
          <dgm:dir/>
          <dgm:resizeHandles val="exact"/>
        </dgm:presLayoutVars>
      </dgm:prSet>
      <dgm:spPr/>
    </dgm:pt>
    <dgm:pt modelId="{FA3E192E-2A1C-4B41-9E19-5C8610B6F26F}" type="pres">
      <dgm:prSet presAssocID="{4E136F9F-4AB3-4C0B-B082-E23EFD68C492}" presName="compNode" presStyleCnt="0"/>
      <dgm:spPr/>
    </dgm:pt>
    <dgm:pt modelId="{FB8127F3-B4BD-4EDC-93ED-A664C5D29487}" type="pres">
      <dgm:prSet presAssocID="{4E136F9F-4AB3-4C0B-B082-E23EFD68C492}" presName="bgRect" presStyleLbl="bgShp" presStyleIdx="0" presStyleCnt="5"/>
      <dgm:spPr/>
    </dgm:pt>
    <dgm:pt modelId="{F0D82833-7D0B-4573-B0B9-E7950AF43B07}" type="pres">
      <dgm:prSet presAssocID="{4E136F9F-4AB3-4C0B-B082-E23EFD68C4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DC26D1D-845D-412F-AA42-0FA229F1B991}" type="pres">
      <dgm:prSet presAssocID="{4E136F9F-4AB3-4C0B-B082-E23EFD68C492}" presName="spaceRect" presStyleCnt="0"/>
      <dgm:spPr/>
    </dgm:pt>
    <dgm:pt modelId="{DF49CBA8-33DF-4ADF-ACC4-D474C9F9D7B6}" type="pres">
      <dgm:prSet presAssocID="{4E136F9F-4AB3-4C0B-B082-E23EFD68C492}" presName="parTx" presStyleLbl="revTx" presStyleIdx="0" presStyleCnt="5">
        <dgm:presLayoutVars>
          <dgm:chMax val="0"/>
          <dgm:chPref val="0"/>
        </dgm:presLayoutVars>
      </dgm:prSet>
      <dgm:spPr/>
    </dgm:pt>
    <dgm:pt modelId="{E1D032DB-F074-4AFD-B3CC-1364295E0C7F}" type="pres">
      <dgm:prSet presAssocID="{8F36F4CF-7188-49B7-8085-6262101BE0DA}" presName="sibTrans" presStyleCnt="0"/>
      <dgm:spPr/>
    </dgm:pt>
    <dgm:pt modelId="{2984D0F7-1CA6-4FB0-9FC5-C0C1D2570F87}" type="pres">
      <dgm:prSet presAssocID="{7E3925A6-D014-4F1C-9632-283DC7BEA156}" presName="compNode" presStyleCnt="0"/>
      <dgm:spPr/>
    </dgm:pt>
    <dgm:pt modelId="{60C83734-7F5E-4F36-85CB-CE47131660DA}" type="pres">
      <dgm:prSet presAssocID="{7E3925A6-D014-4F1C-9632-283DC7BEA156}" presName="bgRect" presStyleLbl="bgShp" presStyleIdx="1" presStyleCnt="5"/>
      <dgm:spPr/>
    </dgm:pt>
    <dgm:pt modelId="{BBCF1025-A53D-497A-9CC7-CFD713C228CB}" type="pres">
      <dgm:prSet presAssocID="{7E3925A6-D014-4F1C-9632-283DC7BEA1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CEE77B23-72F7-4C7D-8DFA-6120AF388946}" type="pres">
      <dgm:prSet presAssocID="{7E3925A6-D014-4F1C-9632-283DC7BEA156}" presName="spaceRect" presStyleCnt="0"/>
      <dgm:spPr/>
    </dgm:pt>
    <dgm:pt modelId="{F6315459-78FD-4EF1-989F-B6A9CE606FBF}" type="pres">
      <dgm:prSet presAssocID="{7E3925A6-D014-4F1C-9632-283DC7BEA156}" presName="parTx" presStyleLbl="revTx" presStyleIdx="1" presStyleCnt="5">
        <dgm:presLayoutVars>
          <dgm:chMax val="0"/>
          <dgm:chPref val="0"/>
        </dgm:presLayoutVars>
      </dgm:prSet>
      <dgm:spPr/>
    </dgm:pt>
    <dgm:pt modelId="{E2E917ED-33DA-4E01-8929-82E0C431D4AF}" type="pres">
      <dgm:prSet presAssocID="{93963253-90FD-46D7-9EDB-BA87E50B0325}" presName="sibTrans" presStyleCnt="0"/>
      <dgm:spPr/>
    </dgm:pt>
    <dgm:pt modelId="{CB544D91-3164-4CAA-99F2-DF2D14CC3D89}" type="pres">
      <dgm:prSet presAssocID="{D35F5F24-A634-4E0A-96FE-ECDA423D8138}" presName="compNode" presStyleCnt="0"/>
      <dgm:spPr/>
    </dgm:pt>
    <dgm:pt modelId="{37610E96-3E3A-4F23-BBBF-1303533CC784}" type="pres">
      <dgm:prSet presAssocID="{D35F5F24-A634-4E0A-96FE-ECDA423D8138}" presName="bgRect" presStyleLbl="bgShp" presStyleIdx="2" presStyleCnt="5"/>
      <dgm:spPr/>
    </dgm:pt>
    <dgm:pt modelId="{73A99145-922C-4AFD-89F9-C18850D27472}" type="pres">
      <dgm:prSet presAssocID="{D35F5F24-A634-4E0A-96FE-ECDA423D81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 contour"/>
        </a:ext>
      </dgm:extLst>
    </dgm:pt>
    <dgm:pt modelId="{9D359AF5-24EF-49C4-A015-7151F93C9F07}" type="pres">
      <dgm:prSet presAssocID="{D35F5F24-A634-4E0A-96FE-ECDA423D8138}" presName="spaceRect" presStyleCnt="0"/>
      <dgm:spPr/>
    </dgm:pt>
    <dgm:pt modelId="{3A510496-C669-4DFA-AA38-56988A586C7E}" type="pres">
      <dgm:prSet presAssocID="{D35F5F24-A634-4E0A-96FE-ECDA423D8138}" presName="parTx" presStyleLbl="revTx" presStyleIdx="2" presStyleCnt="5">
        <dgm:presLayoutVars>
          <dgm:chMax val="0"/>
          <dgm:chPref val="0"/>
        </dgm:presLayoutVars>
      </dgm:prSet>
      <dgm:spPr/>
    </dgm:pt>
    <dgm:pt modelId="{9D54E9BB-060A-45A3-AB36-5BBFAB45849B}" type="pres">
      <dgm:prSet presAssocID="{0B3732F5-F6CB-426C-A9D1-2FE2A9DF0B1D}" presName="sibTrans" presStyleCnt="0"/>
      <dgm:spPr/>
    </dgm:pt>
    <dgm:pt modelId="{CDED25CD-8315-488E-A00A-9641207DEB82}" type="pres">
      <dgm:prSet presAssocID="{CC1E5C78-0957-4B04-B914-CB25BC00834C}" presName="compNode" presStyleCnt="0"/>
      <dgm:spPr/>
    </dgm:pt>
    <dgm:pt modelId="{CC30A6B6-EAEA-44C6-8901-1028122277C5}" type="pres">
      <dgm:prSet presAssocID="{CC1E5C78-0957-4B04-B914-CB25BC00834C}" presName="bgRect" presStyleLbl="bgShp" presStyleIdx="3" presStyleCnt="5"/>
      <dgm:spPr/>
    </dgm:pt>
    <dgm:pt modelId="{EFFE7910-F345-47BE-BD68-BF0E911C911A}" type="pres">
      <dgm:prSet presAssocID="{CC1E5C78-0957-4B04-B914-CB25BC0083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an"/>
        </a:ext>
      </dgm:extLst>
    </dgm:pt>
    <dgm:pt modelId="{F1ADCD6C-C217-472E-9D8B-377B9A104313}" type="pres">
      <dgm:prSet presAssocID="{CC1E5C78-0957-4B04-B914-CB25BC00834C}" presName="spaceRect" presStyleCnt="0"/>
      <dgm:spPr/>
    </dgm:pt>
    <dgm:pt modelId="{C67F12EE-B76C-4143-9634-394A8BFF2416}" type="pres">
      <dgm:prSet presAssocID="{CC1E5C78-0957-4B04-B914-CB25BC00834C}" presName="parTx" presStyleLbl="revTx" presStyleIdx="3" presStyleCnt="5">
        <dgm:presLayoutVars>
          <dgm:chMax val="0"/>
          <dgm:chPref val="0"/>
        </dgm:presLayoutVars>
      </dgm:prSet>
      <dgm:spPr/>
    </dgm:pt>
    <dgm:pt modelId="{7578AA09-7AAC-45B4-A5DA-BF0220008380}" type="pres">
      <dgm:prSet presAssocID="{60CF5C36-0793-43E7-BFB0-E3CD1B377AE1}" presName="sibTrans" presStyleCnt="0"/>
      <dgm:spPr/>
    </dgm:pt>
    <dgm:pt modelId="{9C822A60-C01B-4B8F-A6AB-5B6317D0928F}" type="pres">
      <dgm:prSet presAssocID="{02F4174F-2362-4644-A122-F47C160BCBDA}" presName="compNode" presStyleCnt="0"/>
      <dgm:spPr/>
    </dgm:pt>
    <dgm:pt modelId="{34907F69-35BC-4722-8AF3-11A2FACB2962}" type="pres">
      <dgm:prSet presAssocID="{02F4174F-2362-4644-A122-F47C160BCBDA}" presName="bgRect" presStyleLbl="bgShp" presStyleIdx="4" presStyleCnt="5"/>
      <dgm:spPr/>
    </dgm:pt>
    <dgm:pt modelId="{933835AB-129B-427A-8EDB-71562F84E5C0}" type="pres">
      <dgm:prSet presAssocID="{02F4174F-2362-4644-A122-F47C160BCB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coupe volante avec un remplissage uni"/>
        </a:ext>
      </dgm:extLst>
    </dgm:pt>
    <dgm:pt modelId="{95256E70-A17B-4790-92F0-8E27C03EEC40}" type="pres">
      <dgm:prSet presAssocID="{02F4174F-2362-4644-A122-F47C160BCBDA}" presName="spaceRect" presStyleCnt="0"/>
      <dgm:spPr/>
    </dgm:pt>
    <dgm:pt modelId="{7B8DD3F5-3D29-4CDF-A90D-40D9C0BD4290}" type="pres">
      <dgm:prSet presAssocID="{02F4174F-2362-4644-A122-F47C160BCB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6E9E2A-FF6C-45AE-A681-E86E2687A9F2}" srcId="{231AC4CF-9B5F-42B7-B62B-A8E3F073A061}" destId="{CC1E5C78-0957-4B04-B914-CB25BC00834C}" srcOrd="3" destOrd="0" parTransId="{A346F0F8-AD22-44A3-94DD-3DD177F7CE4B}" sibTransId="{60CF5C36-0793-43E7-BFB0-E3CD1B377AE1}"/>
    <dgm:cxn modelId="{67EA863C-6F33-4D76-B8F0-E781FA9585C3}" type="presOf" srcId="{4E136F9F-4AB3-4C0B-B082-E23EFD68C492}" destId="{DF49CBA8-33DF-4ADF-ACC4-D474C9F9D7B6}" srcOrd="0" destOrd="0" presId="urn:microsoft.com/office/officeart/2018/2/layout/IconVerticalSolidList"/>
    <dgm:cxn modelId="{33F3786A-834F-4B59-9DC1-3D400739B099}" type="presOf" srcId="{7E3925A6-D014-4F1C-9632-283DC7BEA156}" destId="{F6315459-78FD-4EF1-989F-B6A9CE606FBF}" srcOrd="0" destOrd="0" presId="urn:microsoft.com/office/officeart/2018/2/layout/IconVerticalSolidList"/>
    <dgm:cxn modelId="{B4A9AF50-250D-49A9-AAEC-DD82C0DF38BB}" type="presOf" srcId="{02F4174F-2362-4644-A122-F47C160BCBDA}" destId="{7B8DD3F5-3D29-4CDF-A90D-40D9C0BD4290}" srcOrd="0" destOrd="0" presId="urn:microsoft.com/office/officeart/2018/2/layout/IconVerticalSolidList"/>
    <dgm:cxn modelId="{9CB7D29B-F105-4C01-BD23-562608013DBB}" type="presOf" srcId="{231AC4CF-9B5F-42B7-B62B-A8E3F073A061}" destId="{6CAE5476-F19B-4045-A81B-213B13AA4153}" srcOrd="0" destOrd="0" presId="urn:microsoft.com/office/officeart/2018/2/layout/IconVerticalSolidList"/>
    <dgm:cxn modelId="{9BE84AA2-A910-4281-BAB9-659412B192AE}" srcId="{231AC4CF-9B5F-42B7-B62B-A8E3F073A061}" destId="{D35F5F24-A634-4E0A-96FE-ECDA423D8138}" srcOrd="2" destOrd="0" parTransId="{024D8CF5-72A8-46F3-9C22-038B2EFB828A}" sibTransId="{0B3732F5-F6CB-426C-A9D1-2FE2A9DF0B1D}"/>
    <dgm:cxn modelId="{2DCAE8B3-E4FE-44B7-ACD1-49201107CF03}" srcId="{231AC4CF-9B5F-42B7-B62B-A8E3F073A061}" destId="{4E136F9F-4AB3-4C0B-B082-E23EFD68C492}" srcOrd="0" destOrd="0" parTransId="{6D9D715F-B842-4D5F-A65E-2EE539E8FB31}" sibTransId="{8F36F4CF-7188-49B7-8085-6262101BE0DA}"/>
    <dgm:cxn modelId="{E20E8EBB-66C7-42A6-847D-75853E45716E}" type="presOf" srcId="{CC1E5C78-0957-4B04-B914-CB25BC00834C}" destId="{C67F12EE-B76C-4143-9634-394A8BFF2416}" srcOrd="0" destOrd="0" presId="urn:microsoft.com/office/officeart/2018/2/layout/IconVerticalSolidList"/>
    <dgm:cxn modelId="{78C1C5D9-16FD-4331-8017-EAF40DB2C340}" srcId="{231AC4CF-9B5F-42B7-B62B-A8E3F073A061}" destId="{02F4174F-2362-4644-A122-F47C160BCBDA}" srcOrd="4" destOrd="0" parTransId="{38B57CCB-DD36-42A8-A5B8-15EE486EADB4}" sibTransId="{8EA650A5-9C78-4823-8F14-F68B8CC0F813}"/>
    <dgm:cxn modelId="{B2FC97E3-7F52-4828-9051-D14797D57ED7}" srcId="{231AC4CF-9B5F-42B7-B62B-A8E3F073A061}" destId="{7E3925A6-D014-4F1C-9632-283DC7BEA156}" srcOrd="1" destOrd="0" parTransId="{4420AC8E-B5B4-4C56-9446-B3149A553F1F}" sibTransId="{93963253-90FD-46D7-9EDB-BA87E50B0325}"/>
    <dgm:cxn modelId="{C6D750FA-CC32-4502-AE93-3F101DB66354}" type="presOf" srcId="{D35F5F24-A634-4E0A-96FE-ECDA423D8138}" destId="{3A510496-C669-4DFA-AA38-56988A586C7E}" srcOrd="0" destOrd="0" presId="urn:microsoft.com/office/officeart/2018/2/layout/IconVerticalSolidList"/>
    <dgm:cxn modelId="{ACE26748-602C-41C7-93B5-9A82FC5AC4A2}" type="presParOf" srcId="{6CAE5476-F19B-4045-A81B-213B13AA4153}" destId="{FA3E192E-2A1C-4B41-9E19-5C8610B6F26F}" srcOrd="0" destOrd="0" presId="urn:microsoft.com/office/officeart/2018/2/layout/IconVerticalSolidList"/>
    <dgm:cxn modelId="{0445B5F7-6D42-4337-B42D-E78982A721D7}" type="presParOf" srcId="{FA3E192E-2A1C-4B41-9E19-5C8610B6F26F}" destId="{FB8127F3-B4BD-4EDC-93ED-A664C5D29487}" srcOrd="0" destOrd="0" presId="urn:microsoft.com/office/officeart/2018/2/layout/IconVerticalSolidList"/>
    <dgm:cxn modelId="{7A1AC3F9-91B5-48F3-8AC7-0B0499C0657C}" type="presParOf" srcId="{FA3E192E-2A1C-4B41-9E19-5C8610B6F26F}" destId="{F0D82833-7D0B-4573-B0B9-E7950AF43B07}" srcOrd="1" destOrd="0" presId="urn:microsoft.com/office/officeart/2018/2/layout/IconVerticalSolidList"/>
    <dgm:cxn modelId="{4CAFCFBC-C8A9-4CB4-AA5E-E954EE50FF8B}" type="presParOf" srcId="{FA3E192E-2A1C-4B41-9E19-5C8610B6F26F}" destId="{BDC26D1D-845D-412F-AA42-0FA229F1B991}" srcOrd="2" destOrd="0" presId="urn:microsoft.com/office/officeart/2018/2/layout/IconVerticalSolidList"/>
    <dgm:cxn modelId="{DA064DF2-F60F-4677-B715-23BC465CCF39}" type="presParOf" srcId="{FA3E192E-2A1C-4B41-9E19-5C8610B6F26F}" destId="{DF49CBA8-33DF-4ADF-ACC4-D474C9F9D7B6}" srcOrd="3" destOrd="0" presId="urn:microsoft.com/office/officeart/2018/2/layout/IconVerticalSolidList"/>
    <dgm:cxn modelId="{35783F44-88A0-4EDB-8BB1-84953D157F65}" type="presParOf" srcId="{6CAE5476-F19B-4045-A81B-213B13AA4153}" destId="{E1D032DB-F074-4AFD-B3CC-1364295E0C7F}" srcOrd="1" destOrd="0" presId="urn:microsoft.com/office/officeart/2018/2/layout/IconVerticalSolidList"/>
    <dgm:cxn modelId="{57962BF0-5CC0-42AC-B509-E6E1B0DD3EB8}" type="presParOf" srcId="{6CAE5476-F19B-4045-A81B-213B13AA4153}" destId="{2984D0F7-1CA6-4FB0-9FC5-C0C1D2570F87}" srcOrd="2" destOrd="0" presId="urn:microsoft.com/office/officeart/2018/2/layout/IconVerticalSolidList"/>
    <dgm:cxn modelId="{CDC7D1D3-43E7-4E87-96EF-7F2214734B5F}" type="presParOf" srcId="{2984D0F7-1CA6-4FB0-9FC5-C0C1D2570F87}" destId="{60C83734-7F5E-4F36-85CB-CE47131660DA}" srcOrd="0" destOrd="0" presId="urn:microsoft.com/office/officeart/2018/2/layout/IconVerticalSolidList"/>
    <dgm:cxn modelId="{F6932630-F2FB-4A45-8CE9-CE1D0864F506}" type="presParOf" srcId="{2984D0F7-1CA6-4FB0-9FC5-C0C1D2570F87}" destId="{BBCF1025-A53D-497A-9CC7-CFD713C228CB}" srcOrd="1" destOrd="0" presId="urn:microsoft.com/office/officeart/2018/2/layout/IconVerticalSolidList"/>
    <dgm:cxn modelId="{F00989F5-ADFC-48F1-955D-A28721B69E95}" type="presParOf" srcId="{2984D0F7-1CA6-4FB0-9FC5-C0C1D2570F87}" destId="{CEE77B23-72F7-4C7D-8DFA-6120AF388946}" srcOrd="2" destOrd="0" presId="urn:microsoft.com/office/officeart/2018/2/layout/IconVerticalSolidList"/>
    <dgm:cxn modelId="{EA84A181-F2CE-4F4D-9EA1-996DFB7D248C}" type="presParOf" srcId="{2984D0F7-1CA6-4FB0-9FC5-C0C1D2570F87}" destId="{F6315459-78FD-4EF1-989F-B6A9CE606FBF}" srcOrd="3" destOrd="0" presId="urn:microsoft.com/office/officeart/2018/2/layout/IconVerticalSolidList"/>
    <dgm:cxn modelId="{1C5BAE12-3BCF-4C3F-9D3B-40A2F9A339BF}" type="presParOf" srcId="{6CAE5476-F19B-4045-A81B-213B13AA4153}" destId="{E2E917ED-33DA-4E01-8929-82E0C431D4AF}" srcOrd="3" destOrd="0" presId="urn:microsoft.com/office/officeart/2018/2/layout/IconVerticalSolidList"/>
    <dgm:cxn modelId="{5A70520E-AB44-4B07-8590-524BC1627CC6}" type="presParOf" srcId="{6CAE5476-F19B-4045-A81B-213B13AA4153}" destId="{CB544D91-3164-4CAA-99F2-DF2D14CC3D89}" srcOrd="4" destOrd="0" presId="urn:microsoft.com/office/officeart/2018/2/layout/IconVerticalSolidList"/>
    <dgm:cxn modelId="{1947815B-ED81-41BA-AA10-BB0C2CF11082}" type="presParOf" srcId="{CB544D91-3164-4CAA-99F2-DF2D14CC3D89}" destId="{37610E96-3E3A-4F23-BBBF-1303533CC784}" srcOrd="0" destOrd="0" presId="urn:microsoft.com/office/officeart/2018/2/layout/IconVerticalSolidList"/>
    <dgm:cxn modelId="{967CBBA4-1B0A-4C9D-9B87-E73DF732DEA2}" type="presParOf" srcId="{CB544D91-3164-4CAA-99F2-DF2D14CC3D89}" destId="{73A99145-922C-4AFD-89F9-C18850D27472}" srcOrd="1" destOrd="0" presId="urn:microsoft.com/office/officeart/2018/2/layout/IconVerticalSolidList"/>
    <dgm:cxn modelId="{2CBC0CD1-C3CD-4B9F-BBE7-2D6FED399C8B}" type="presParOf" srcId="{CB544D91-3164-4CAA-99F2-DF2D14CC3D89}" destId="{9D359AF5-24EF-49C4-A015-7151F93C9F07}" srcOrd="2" destOrd="0" presId="urn:microsoft.com/office/officeart/2018/2/layout/IconVerticalSolidList"/>
    <dgm:cxn modelId="{418F38D0-EB81-4869-9B83-79EF4B40AF3C}" type="presParOf" srcId="{CB544D91-3164-4CAA-99F2-DF2D14CC3D89}" destId="{3A510496-C669-4DFA-AA38-56988A586C7E}" srcOrd="3" destOrd="0" presId="urn:microsoft.com/office/officeart/2018/2/layout/IconVerticalSolidList"/>
    <dgm:cxn modelId="{487E62F8-6D7E-4237-BB7C-ADD0A2D915A8}" type="presParOf" srcId="{6CAE5476-F19B-4045-A81B-213B13AA4153}" destId="{9D54E9BB-060A-45A3-AB36-5BBFAB45849B}" srcOrd="5" destOrd="0" presId="urn:microsoft.com/office/officeart/2018/2/layout/IconVerticalSolidList"/>
    <dgm:cxn modelId="{E30E20C1-F404-41EA-B8A2-5A002C0ECCE1}" type="presParOf" srcId="{6CAE5476-F19B-4045-A81B-213B13AA4153}" destId="{CDED25CD-8315-488E-A00A-9641207DEB82}" srcOrd="6" destOrd="0" presId="urn:microsoft.com/office/officeart/2018/2/layout/IconVerticalSolidList"/>
    <dgm:cxn modelId="{3E16E0F3-E2B5-4FE9-9A0C-D2EA3DD54A9A}" type="presParOf" srcId="{CDED25CD-8315-488E-A00A-9641207DEB82}" destId="{CC30A6B6-EAEA-44C6-8901-1028122277C5}" srcOrd="0" destOrd="0" presId="urn:microsoft.com/office/officeart/2018/2/layout/IconVerticalSolidList"/>
    <dgm:cxn modelId="{49022A9D-7DD0-4B5E-9381-A9AC6FB3C955}" type="presParOf" srcId="{CDED25CD-8315-488E-A00A-9641207DEB82}" destId="{EFFE7910-F345-47BE-BD68-BF0E911C911A}" srcOrd="1" destOrd="0" presId="urn:microsoft.com/office/officeart/2018/2/layout/IconVerticalSolidList"/>
    <dgm:cxn modelId="{67040AA7-DCD0-4C20-A34F-CD4E14860C02}" type="presParOf" srcId="{CDED25CD-8315-488E-A00A-9641207DEB82}" destId="{F1ADCD6C-C217-472E-9D8B-377B9A104313}" srcOrd="2" destOrd="0" presId="urn:microsoft.com/office/officeart/2018/2/layout/IconVerticalSolidList"/>
    <dgm:cxn modelId="{973CEC83-2B75-4A70-B49C-BD0B4A4247A3}" type="presParOf" srcId="{CDED25CD-8315-488E-A00A-9641207DEB82}" destId="{C67F12EE-B76C-4143-9634-394A8BFF2416}" srcOrd="3" destOrd="0" presId="urn:microsoft.com/office/officeart/2018/2/layout/IconVerticalSolidList"/>
    <dgm:cxn modelId="{DB48B949-DFEF-4841-B772-2E4BC0BF28D3}" type="presParOf" srcId="{6CAE5476-F19B-4045-A81B-213B13AA4153}" destId="{7578AA09-7AAC-45B4-A5DA-BF0220008380}" srcOrd="7" destOrd="0" presId="urn:microsoft.com/office/officeart/2018/2/layout/IconVerticalSolidList"/>
    <dgm:cxn modelId="{3A647546-891C-49D3-B165-570A06CEF7B6}" type="presParOf" srcId="{6CAE5476-F19B-4045-A81B-213B13AA4153}" destId="{9C822A60-C01B-4B8F-A6AB-5B6317D0928F}" srcOrd="8" destOrd="0" presId="urn:microsoft.com/office/officeart/2018/2/layout/IconVerticalSolidList"/>
    <dgm:cxn modelId="{B90E234D-EC9C-4BBE-8340-2620E1C9BBF7}" type="presParOf" srcId="{9C822A60-C01B-4B8F-A6AB-5B6317D0928F}" destId="{34907F69-35BC-4722-8AF3-11A2FACB2962}" srcOrd="0" destOrd="0" presId="urn:microsoft.com/office/officeart/2018/2/layout/IconVerticalSolidList"/>
    <dgm:cxn modelId="{7A55DC4F-4D77-4FC7-A177-15CAB83FEB6D}" type="presParOf" srcId="{9C822A60-C01B-4B8F-A6AB-5B6317D0928F}" destId="{933835AB-129B-427A-8EDB-71562F84E5C0}" srcOrd="1" destOrd="0" presId="urn:microsoft.com/office/officeart/2018/2/layout/IconVerticalSolidList"/>
    <dgm:cxn modelId="{B7CE4A48-A2A4-44DA-B206-3D50F7586E09}" type="presParOf" srcId="{9C822A60-C01B-4B8F-A6AB-5B6317D0928F}" destId="{95256E70-A17B-4790-92F0-8E27C03EEC40}" srcOrd="2" destOrd="0" presId="urn:microsoft.com/office/officeart/2018/2/layout/IconVerticalSolidList"/>
    <dgm:cxn modelId="{00FA08FA-8C05-4ADE-8729-2DDF35D2121B}" type="presParOf" srcId="{9C822A60-C01B-4B8F-A6AB-5B6317D0928F}" destId="{7B8DD3F5-3D29-4CDF-A90D-40D9C0BD42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1AC4CF-9B5F-42B7-B62B-A8E3F073A0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136F9F-4AB3-4C0B-B082-E23EFD68C4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personnelle</a:t>
          </a:r>
          <a:endParaRPr lang="en-US" dirty="0"/>
        </a:p>
      </dgm:t>
    </dgm:pt>
    <dgm:pt modelId="{6D9D715F-B842-4D5F-A65E-2EE539E8FB31}" type="parTrans" cxnId="{2DCAE8B3-E4FE-44B7-ACD1-49201107CF03}">
      <dgm:prSet/>
      <dgm:spPr/>
      <dgm:t>
        <a:bodyPr/>
        <a:lstStyle/>
        <a:p>
          <a:endParaRPr lang="en-US"/>
        </a:p>
      </dgm:t>
    </dgm:pt>
    <dgm:pt modelId="{8F36F4CF-7188-49B7-8085-6262101BE0DA}" type="sibTrans" cxnId="{2DCAE8B3-E4FE-44B7-ACD1-49201107CF03}">
      <dgm:prSet/>
      <dgm:spPr/>
      <dgm:t>
        <a:bodyPr/>
        <a:lstStyle/>
        <a:p>
          <a:endParaRPr lang="en-US"/>
        </a:p>
      </dgm:t>
    </dgm:pt>
    <dgm:pt modelId="{7E3925A6-D014-4F1C-9632-283DC7BEA1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entreprise</a:t>
          </a:r>
          <a:endParaRPr lang="en-US" dirty="0"/>
        </a:p>
      </dgm:t>
    </dgm:pt>
    <dgm:pt modelId="{4420AC8E-B5B4-4C56-9446-B3149A553F1F}" type="parTrans" cxnId="{B2FC97E3-7F52-4828-9051-D14797D57ED7}">
      <dgm:prSet/>
      <dgm:spPr/>
      <dgm:t>
        <a:bodyPr/>
        <a:lstStyle/>
        <a:p>
          <a:endParaRPr lang="en-US"/>
        </a:p>
      </dgm:t>
    </dgm:pt>
    <dgm:pt modelId="{93963253-90FD-46D7-9EDB-BA87E50B0325}" type="sibTrans" cxnId="{B2FC97E3-7F52-4828-9051-D14797D57ED7}">
      <dgm:prSet/>
      <dgm:spPr/>
      <dgm:t>
        <a:bodyPr/>
        <a:lstStyle/>
        <a:p>
          <a:endParaRPr lang="en-US"/>
        </a:p>
      </dgm:t>
    </dgm:pt>
    <dgm:pt modelId="{CC1E5C78-0957-4B04-B914-CB25BC0083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Réalisations durant le stage</a:t>
          </a:r>
          <a:endParaRPr lang="en-US" dirty="0"/>
        </a:p>
      </dgm:t>
    </dgm:pt>
    <dgm:pt modelId="{A346F0F8-AD22-44A3-94DD-3DD177F7CE4B}" type="parTrans" cxnId="{976E9E2A-FF6C-45AE-A681-E86E2687A9F2}">
      <dgm:prSet/>
      <dgm:spPr/>
      <dgm:t>
        <a:bodyPr/>
        <a:lstStyle/>
        <a:p>
          <a:endParaRPr lang="en-US"/>
        </a:p>
      </dgm:t>
    </dgm:pt>
    <dgm:pt modelId="{60CF5C36-0793-43E7-BFB0-E3CD1B377AE1}" type="sibTrans" cxnId="{976E9E2A-FF6C-45AE-A681-E86E2687A9F2}">
      <dgm:prSet/>
      <dgm:spPr/>
      <dgm:t>
        <a:bodyPr/>
        <a:lstStyle/>
        <a:p>
          <a:endParaRPr lang="en-US"/>
        </a:p>
      </dgm:t>
    </dgm:pt>
    <dgm:pt modelId="{D35F5F24-A634-4E0A-96FE-ECDA423D81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Présentation de l’outil collaboratif</a:t>
          </a:r>
        </a:p>
      </dgm:t>
    </dgm:pt>
    <dgm:pt modelId="{024D8CF5-72A8-46F3-9C22-038B2EFB828A}" type="parTrans" cxnId="{9BE84AA2-A910-4281-BAB9-659412B192AE}">
      <dgm:prSet/>
      <dgm:spPr/>
      <dgm:t>
        <a:bodyPr/>
        <a:lstStyle/>
        <a:p>
          <a:endParaRPr lang="fr-FR"/>
        </a:p>
      </dgm:t>
    </dgm:pt>
    <dgm:pt modelId="{0B3732F5-F6CB-426C-A9D1-2FE2A9DF0B1D}" type="sibTrans" cxnId="{9BE84AA2-A910-4281-BAB9-659412B192AE}">
      <dgm:prSet/>
      <dgm:spPr/>
      <dgm:t>
        <a:bodyPr/>
        <a:lstStyle/>
        <a:p>
          <a:endParaRPr lang="fr-FR"/>
        </a:p>
      </dgm:t>
    </dgm:pt>
    <dgm:pt modelId="{02F4174F-2362-4644-A122-F47C160BC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 après…….</a:t>
          </a:r>
        </a:p>
      </dgm:t>
    </dgm:pt>
    <dgm:pt modelId="{38B57CCB-DD36-42A8-A5B8-15EE486EADB4}" type="parTrans" cxnId="{78C1C5D9-16FD-4331-8017-EAF40DB2C340}">
      <dgm:prSet/>
      <dgm:spPr/>
      <dgm:t>
        <a:bodyPr/>
        <a:lstStyle/>
        <a:p>
          <a:endParaRPr lang="fr-FR"/>
        </a:p>
      </dgm:t>
    </dgm:pt>
    <dgm:pt modelId="{8EA650A5-9C78-4823-8F14-F68B8CC0F813}" type="sibTrans" cxnId="{78C1C5D9-16FD-4331-8017-EAF40DB2C340}">
      <dgm:prSet/>
      <dgm:spPr/>
      <dgm:t>
        <a:bodyPr/>
        <a:lstStyle/>
        <a:p>
          <a:endParaRPr lang="fr-FR"/>
        </a:p>
      </dgm:t>
    </dgm:pt>
    <dgm:pt modelId="{6CAE5476-F19B-4045-A81B-213B13AA4153}" type="pres">
      <dgm:prSet presAssocID="{231AC4CF-9B5F-42B7-B62B-A8E3F073A061}" presName="root" presStyleCnt="0">
        <dgm:presLayoutVars>
          <dgm:dir/>
          <dgm:resizeHandles val="exact"/>
        </dgm:presLayoutVars>
      </dgm:prSet>
      <dgm:spPr/>
    </dgm:pt>
    <dgm:pt modelId="{FA3E192E-2A1C-4B41-9E19-5C8610B6F26F}" type="pres">
      <dgm:prSet presAssocID="{4E136F9F-4AB3-4C0B-B082-E23EFD68C492}" presName="compNode" presStyleCnt="0"/>
      <dgm:spPr/>
    </dgm:pt>
    <dgm:pt modelId="{FB8127F3-B4BD-4EDC-93ED-A664C5D29487}" type="pres">
      <dgm:prSet presAssocID="{4E136F9F-4AB3-4C0B-B082-E23EFD68C492}" presName="bgRect" presStyleLbl="bgShp" presStyleIdx="0" presStyleCnt="5"/>
      <dgm:spPr/>
    </dgm:pt>
    <dgm:pt modelId="{F0D82833-7D0B-4573-B0B9-E7950AF43B07}" type="pres">
      <dgm:prSet presAssocID="{4E136F9F-4AB3-4C0B-B082-E23EFD68C4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DC26D1D-845D-412F-AA42-0FA229F1B991}" type="pres">
      <dgm:prSet presAssocID="{4E136F9F-4AB3-4C0B-B082-E23EFD68C492}" presName="spaceRect" presStyleCnt="0"/>
      <dgm:spPr/>
    </dgm:pt>
    <dgm:pt modelId="{DF49CBA8-33DF-4ADF-ACC4-D474C9F9D7B6}" type="pres">
      <dgm:prSet presAssocID="{4E136F9F-4AB3-4C0B-B082-E23EFD68C492}" presName="parTx" presStyleLbl="revTx" presStyleIdx="0" presStyleCnt="5">
        <dgm:presLayoutVars>
          <dgm:chMax val="0"/>
          <dgm:chPref val="0"/>
        </dgm:presLayoutVars>
      </dgm:prSet>
      <dgm:spPr/>
    </dgm:pt>
    <dgm:pt modelId="{E1D032DB-F074-4AFD-B3CC-1364295E0C7F}" type="pres">
      <dgm:prSet presAssocID="{8F36F4CF-7188-49B7-8085-6262101BE0DA}" presName="sibTrans" presStyleCnt="0"/>
      <dgm:spPr/>
    </dgm:pt>
    <dgm:pt modelId="{2984D0F7-1CA6-4FB0-9FC5-C0C1D2570F87}" type="pres">
      <dgm:prSet presAssocID="{7E3925A6-D014-4F1C-9632-283DC7BEA156}" presName="compNode" presStyleCnt="0"/>
      <dgm:spPr/>
    </dgm:pt>
    <dgm:pt modelId="{60C83734-7F5E-4F36-85CB-CE47131660DA}" type="pres">
      <dgm:prSet presAssocID="{7E3925A6-D014-4F1C-9632-283DC7BEA156}" presName="bgRect" presStyleLbl="bgShp" presStyleIdx="1" presStyleCnt="5"/>
      <dgm:spPr/>
    </dgm:pt>
    <dgm:pt modelId="{BBCF1025-A53D-497A-9CC7-CFD713C228CB}" type="pres">
      <dgm:prSet presAssocID="{7E3925A6-D014-4F1C-9632-283DC7BEA1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CEE77B23-72F7-4C7D-8DFA-6120AF388946}" type="pres">
      <dgm:prSet presAssocID="{7E3925A6-D014-4F1C-9632-283DC7BEA156}" presName="spaceRect" presStyleCnt="0"/>
      <dgm:spPr/>
    </dgm:pt>
    <dgm:pt modelId="{F6315459-78FD-4EF1-989F-B6A9CE606FBF}" type="pres">
      <dgm:prSet presAssocID="{7E3925A6-D014-4F1C-9632-283DC7BEA156}" presName="parTx" presStyleLbl="revTx" presStyleIdx="1" presStyleCnt="5">
        <dgm:presLayoutVars>
          <dgm:chMax val="0"/>
          <dgm:chPref val="0"/>
        </dgm:presLayoutVars>
      </dgm:prSet>
      <dgm:spPr/>
    </dgm:pt>
    <dgm:pt modelId="{E2E917ED-33DA-4E01-8929-82E0C431D4AF}" type="pres">
      <dgm:prSet presAssocID="{93963253-90FD-46D7-9EDB-BA87E50B0325}" presName="sibTrans" presStyleCnt="0"/>
      <dgm:spPr/>
    </dgm:pt>
    <dgm:pt modelId="{CB544D91-3164-4CAA-99F2-DF2D14CC3D89}" type="pres">
      <dgm:prSet presAssocID="{D35F5F24-A634-4E0A-96FE-ECDA423D8138}" presName="compNode" presStyleCnt="0"/>
      <dgm:spPr/>
    </dgm:pt>
    <dgm:pt modelId="{37610E96-3E3A-4F23-BBBF-1303533CC784}" type="pres">
      <dgm:prSet presAssocID="{D35F5F24-A634-4E0A-96FE-ECDA423D8138}" presName="bgRect" presStyleLbl="bgShp" presStyleIdx="2" presStyleCnt="5"/>
      <dgm:spPr/>
    </dgm:pt>
    <dgm:pt modelId="{73A99145-922C-4AFD-89F9-C18850D27472}" type="pres">
      <dgm:prSet presAssocID="{D35F5F24-A634-4E0A-96FE-ECDA423D81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 contour"/>
        </a:ext>
      </dgm:extLst>
    </dgm:pt>
    <dgm:pt modelId="{9D359AF5-24EF-49C4-A015-7151F93C9F07}" type="pres">
      <dgm:prSet presAssocID="{D35F5F24-A634-4E0A-96FE-ECDA423D8138}" presName="spaceRect" presStyleCnt="0"/>
      <dgm:spPr/>
    </dgm:pt>
    <dgm:pt modelId="{3A510496-C669-4DFA-AA38-56988A586C7E}" type="pres">
      <dgm:prSet presAssocID="{D35F5F24-A634-4E0A-96FE-ECDA423D8138}" presName="parTx" presStyleLbl="revTx" presStyleIdx="2" presStyleCnt="5">
        <dgm:presLayoutVars>
          <dgm:chMax val="0"/>
          <dgm:chPref val="0"/>
        </dgm:presLayoutVars>
      </dgm:prSet>
      <dgm:spPr/>
    </dgm:pt>
    <dgm:pt modelId="{9D54E9BB-060A-45A3-AB36-5BBFAB45849B}" type="pres">
      <dgm:prSet presAssocID="{0B3732F5-F6CB-426C-A9D1-2FE2A9DF0B1D}" presName="sibTrans" presStyleCnt="0"/>
      <dgm:spPr/>
    </dgm:pt>
    <dgm:pt modelId="{CDED25CD-8315-488E-A00A-9641207DEB82}" type="pres">
      <dgm:prSet presAssocID="{CC1E5C78-0957-4B04-B914-CB25BC00834C}" presName="compNode" presStyleCnt="0"/>
      <dgm:spPr/>
    </dgm:pt>
    <dgm:pt modelId="{CC30A6B6-EAEA-44C6-8901-1028122277C5}" type="pres">
      <dgm:prSet presAssocID="{CC1E5C78-0957-4B04-B914-CB25BC00834C}" presName="bgRect" presStyleLbl="bgShp" presStyleIdx="3" presStyleCnt="5"/>
      <dgm:spPr>
        <a:solidFill>
          <a:schemeClr val="accent3">
            <a:lumMod val="60000"/>
            <a:lumOff val="40000"/>
          </a:schemeClr>
        </a:solidFill>
      </dgm:spPr>
    </dgm:pt>
    <dgm:pt modelId="{EFFE7910-F345-47BE-BD68-BF0E911C911A}" type="pres">
      <dgm:prSet presAssocID="{CC1E5C78-0957-4B04-B914-CB25BC0083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an"/>
        </a:ext>
      </dgm:extLst>
    </dgm:pt>
    <dgm:pt modelId="{F1ADCD6C-C217-472E-9D8B-377B9A104313}" type="pres">
      <dgm:prSet presAssocID="{CC1E5C78-0957-4B04-B914-CB25BC00834C}" presName="spaceRect" presStyleCnt="0"/>
      <dgm:spPr/>
    </dgm:pt>
    <dgm:pt modelId="{C67F12EE-B76C-4143-9634-394A8BFF2416}" type="pres">
      <dgm:prSet presAssocID="{CC1E5C78-0957-4B04-B914-CB25BC00834C}" presName="parTx" presStyleLbl="revTx" presStyleIdx="3" presStyleCnt="5">
        <dgm:presLayoutVars>
          <dgm:chMax val="0"/>
          <dgm:chPref val="0"/>
        </dgm:presLayoutVars>
      </dgm:prSet>
      <dgm:spPr/>
    </dgm:pt>
    <dgm:pt modelId="{7578AA09-7AAC-45B4-A5DA-BF0220008380}" type="pres">
      <dgm:prSet presAssocID="{60CF5C36-0793-43E7-BFB0-E3CD1B377AE1}" presName="sibTrans" presStyleCnt="0"/>
      <dgm:spPr/>
    </dgm:pt>
    <dgm:pt modelId="{9C822A60-C01B-4B8F-A6AB-5B6317D0928F}" type="pres">
      <dgm:prSet presAssocID="{02F4174F-2362-4644-A122-F47C160BCBDA}" presName="compNode" presStyleCnt="0"/>
      <dgm:spPr/>
    </dgm:pt>
    <dgm:pt modelId="{34907F69-35BC-4722-8AF3-11A2FACB2962}" type="pres">
      <dgm:prSet presAssocID="{02F4174F-2362-4644-A122-F47C160BCBDA}" presName="bgRect" presStyleLbl="bgShp" presStyleIdx="4" presStyleCnt="5"/>
      <dgm:spPr/>
    </dgm:pt>
    <dgm:pt modelId="{933835AB-129B-427A-8EDB-71562F84E5C0}" type="pres">
      <dgm:prSet presAssocID="{02F4174F-2362-4644-A122-F47C160BCB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coupe volante avec un remplissage uni"/>
        </a:ext>
      </dgm:extLst>
    </dgm:pt>
    <dgm:pt modelId="{95256E70-A17B-4790-92F0-8E27C03EEC40}" type="pres">
      <dgm:prSet presAssocID="{02F4174F-2362-4644-A122-F47C160BCBDA}" presName="spaceRect" presStyleCnt="0"/>
      <dgm:spPr/>
    </dgm:pt>
    <dgm:pt modelId="{7B8DD3F5-3D29-4CDF-A90D-40D9C0BD4290}" type="pres">
      <dgm:prSet presAssocID="{02F4174F-2362-4644-A122-F47C160BCB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6E9E2A-FF6C-45AE-A681-E86E2687A9F2}" srcId="{231AC4CF-9B5F-42B7-B62B-A8E3F073A061}" destId="{CC1E5C78-0957-4B04-B914-CB25BC00834C}" srcOrd="3" destOrd="0" parTransId="{A346F0F8-AD22-44A3-94DD-3DD177F7CE4B}" sibTransId="{60CF5C36-0793-43E7-BFB0-E3CD1B377AE1}"/>
    <dgm:cxn modelId="{67EA863C-6F33-4D76-B8F0-E781FA9585C3}" type="presOf" srcId="{4E136F9F-4AB3-4C0B-B082-E23EFD68C492}" destId="{DF49CBA8-33DF-4ADF-ACC4-D474C9F9D7B6}" srcOrd="0" destOrd="0" presId="urn:microsoft.com/office/officeart/2018/2/layout/IconVerticalSolidList"/>
    <dgm:cxn modelId="{33F3786A-834F-4B59-9DC1-3D400739B099}" type="presOf" srcId="{7E3925A6-D014-4F1C-9632-283DC7BEA156}" destId="{F6315459-78FD-4EF1-989F-B6A9CE606FBF}" srcOrd="0" destOrd="0" presId="urn:microsoft.com/office/officeart/2018/2/layout/IconVerticalSolidList"/>
    <dgm:cxn modelId="{B4A9AF50-250D-49A9-AAEC-DD82C0DF38BB}" type="presOf" srcId="{02F4174F-2362-4644-A122-F47C160BCBDA}" destId="{7B8DD3F5-3D29-4CDF-A90D-40D9C0BD4290}" srcOrd="0" destOrd="0" presId="urn:microsoft.com/office/officeart/2018/2/layout/IconVerticalSolidList"/>
    <dgm:cxn modelId="{9CB7D29B-F105-4C01-BD23-562608013DBB}" type="presOf" srcId="{231AC4CF-9B5F-42B7-B62B-A8E3F073A061}" destId="{6CAE5476-F19B-4045-A81B-213B13AA4153}" srcOrd="0" destOrd="0" presId="urn:microsoft.com/office/officeart/2018/2/layout/IconVerticalSolidList"/>
    <dgm:cxn modelId="{9BE84AA2-A910-4281-BAB9-659412B192AE}" srcId="{231AC4CF-9B5F-42B7-B62B-A8E3F073A061}" destId="{D35F5F24-A634-4E0A-96FE-ECDA423D8138}" srcOrd="2" destOrd="0" parTransId="{024D8CF5-72A8-46F3-9C22-038B2EFB828A}" sibTransId="{0B3732F5-F6CB-426C-A9D1-2FE2A9DF0B1D}"/>
    <dgm:cxn modelId="{2DCAE8B3-E4FE-44B7-ACD1-49201107CF03}" srcId="{231AC4CF-9B5F-42B7-B62B-A8E3F073A061}" destId="{4E136F9F-4AB3-4C0B-B082-E23EFD68C492}" srcOrd="0" destOrd="0" parTransId="{6D9D715F-B842-4D5F-A65E-2EE539E8FB31}" sibTransId="{8F36F4CF-7188-49B7-8085-6262101BE0DA}"/>
    <dgm:cxn modelId="{E20E8EBB-66C7-42A6-847D-75853E45716E}" type="presOf" srcId="{CC1E5C78-0957-4B04-B914-CB25BC00834C}" destId="{C67F12EE-B76C-4143-9634-394A8BFF2416}" srcOrd="0" destOrd="0" presId="urn:microsoft.com/office/officeart/2018/2/layout/IconVerticalSolidList"/>
    <dgm:cxn modelId="{78C1C5D9-16FD-4331-8017-EAF40DB2C340}" srcId="{231AC4CF-9B5F-42B7-B62B-A8E3F073A061}" destId="{02F4174F-2362-4644-A122-F47C160BCBDA}" srcOrd="4" destOrd="0" parTransId="{38B57CCB-DD36-42A8-A5B8-15EE486EADB4}" sibTransId="{8EA650A5-9C78-4823-8F14-F68B8CC0F813}"/>
    <dgm:cxn modelId="{B2FC97E3-7F52-4828-9051-D14797D57ED7}" srcId="{231AC4CF-9B5F-42B7-B62B-A8E3F073A061}" destId="{7E3925A6-D014-4F1C-9632-283DC7BEA156}" srcOrd="1" destOrd="0" parTransId="{4420AC8E-B5B4-4C56-9446-B3149A553F1F}" sibTransId="{93963253-90FD-46D7-9EDB-BA87E50B0325}"/>
    <dgm:cxn modelId="{C6D750FA-CC32-4502-AE93-3F101DB66354}" type="presOf" srcId="{D35F5F24-A634-4E0A-96FE-ECDA423D8138}" destId="{3A510496-C669-4DFA-AA38-56988A586C7E}" srcOrd="0" destOrd="0" presId="urn:microsoft.com/office/officeart/2018/2/layout/IconVerticalSolidList"/>
    <dgm:cxn modelId="{ACE26748-602C-41C7-93B5-9A82FC5AC4A2}" type="presParOf" srcId="{6CAE5476-F19B-4045-A81B-213B13AA4153}" destId="{FA3E192E-2A1C-4B41-9E19-5C8610B6F26F}" srcOrd="0" destOrd="0" presId="urn:microsoft.com/office/officeart/2018/2/layout/IconVerticalSolidList"/>
    <dgm:cxn modelId="{0445B5F7-6D42-4337-B42D-E78982A721D7}" type="presParOf" srcId="{FA3E192E-2A1C-4B41-9E19-5C8610B6F26F}" destId="{FB8127F3-B4BD-4EDC-93ED-A664C5D29487}" srcOrd="0" destOrd="0" presId="urn:microsoft.com/office/officeart/2018/2/layout/IconVerticalSolidList"/>
    <dgm:cxn modelId="{7A1AC3F9-91B5-48F3-8AC7-0B0499C0657C}" type="presParOf" srcId="{FA3E192E-2A1C-4B41-9E19-5C8610B6F26F}" destId="{F0D82833-7D0B-4573-B0B9-E7950AF43B07}" srcOrd="1" destOrd="0" presId="urn:microsoft.com/office/officeart/2018/2/layout/IconVerticalSolidList"/>
    <dgm:cxn modelId="{4CAFCFBC-C8A9-4CB4-AA5E-E954EE50FF8B}" type="presParOf" srcId="{FA3E192E-2A1C-4B41-9E19-5C8610B6F26F}" destId="{BDC26D1D-845D-412F-AA42-0FA229F1B991}" srcOrd="2" destOrd="0" presId="urn:microsoft.com/office/officeart/2018/2/layout/IconVerticalSolidList"/>
    <dgm:cxn modelId="{DA064DF2-F60F-4677-B715-23BC465CCF39}" type="presParOf" srcId="{FA3E192E-2A1C-4B41-9E19-5C8610B6F26F}" destId="{DF49CBA8-33DF-4ADF-ACC4-D474C9F9D7B6}" srcOrd="3" destOrd="0" presId="urn:microsoft.com/office/officeart/2018/2/layout/IconVerticalSolidList"/>
    <dgm:cxn modelId="{35783F44-88A0-4EDB-8BB1-84953D157F65}" type="presParOf" srcId="{6CAE5476-F19B-4045-A81B-213B13AA4153}" destId="{E1D032DB-F074-4AFD-B3CC-1364295E0C7F}" srcOrd="1" destOrd="0" presId="urn:microsoft.com/office/officeart/2018/2/layout/IconVerticalSolidList"/>
    <dgm:cxn modelId="{57962BF0-5CC0-42AC-B509-E6E1B0DD3EB8}" type="presParOf" srcId="{6CAE5476-F19B-4045-A81B-213B13AA4153}" destId="{2984D0F7-1CA6-4FB0-9FC5-C0C1D2570F87}" srcOrd="2" destOrd="0" presId="urn:microsoft.com/office/officeart/2018/2/layout/IconVerticalSolidList"/>
    <dgm:cxn modelId="{CDC7D1D3-43E7-4E87-96EF-7F2214734B5F}" type="presParOf" srcId="{2984D0F7-1CA6-4FB0-9FC5-C0C1D2570F87}" destId="{60C83734-7F5E-4F36-85CB-CE47131660DA}" srcOrd="0" destOrd="0" presId="urn:microsoft.com/office/officeart/2018/2/layout/IconVerticalSolidList"/>
    <dgm:cxn modelId="{F6932630-F2FB-4A45-8CE9-CE1D0864F506}" type="presParOf" srcId="{2984D0F7-1CA6-4FB0-9FC5-C0C1D2570F87}" destId="{BBCF1025-A53D-497A-9CC7-CFD713C228CB}" srcOrd="1" destOrd="0" presId="urn:microsoft.com/office/officeart/2018/2/layout/IconVerticalSolidList"/>
    <dgm:cxn modelId="{F00989F5-ADFC-48F1-955D-A28721B69E95}" type="presParOf" srcId="{2984D0F7-1CA6-4FB0-9FC5-C0C1D2570F87}" destId="{CEE77B23-72F7-4C7D-8DFA-6120AF388946}" srcOrd="2" destOrd="0" presId="urn:microsoft.com/office/officeart/2018/2/layout/IconVerticalSolidList"/>
    <dgm:cxn modelId="{EA84A181-F2CE-4F4D-9EA1-996DFB7D248C}" type="presParOf" srcId="{2984D0F7-1CA6-4FB0-9FC5-C0C1D2570F87}" destId="{F6315459-78FD-4EF1-989F-B6A9CE606FBF}" srcOrd="3" destOrd="0" presId="urn:microsoft.com/office/officeart/2018/2/layout/IconVerticalSolidList"/>
    <dgm:cxn modelId="{1C5BAE12-3BCF-4C3F-9D3B-40A2F9A339BF}" type="presParOf" srcId="{6CAE5476-F19B-4045-A81B-213B13AA4153}" destId="{E2E917ED-33DA-4E01-8929-82E0C431D4AF}" srcOrd="3" destOrd="0" presId="urn:microsoft.com/office/officeart/2018/2/layout/IconVerticalSolidList"/>
    <dgm:cxn modelId="{5A70520E-AB44-4B07-8590-524BC1627CC6}" type="presParOf" srcId="{6CAE5476-F19B-4045-A81B-213B13AA4153}" destId="{CB544D91-3164-4CAA-99F2-DF2D14CC3D89}" srcOrd="4" destOrd="0" presId="urn:microsoft.com/office/officeart/2018/2/layout/IconVerticalSolidList"/>
    <dgm:cxn modelId="{1947815B-ED81-41BA-AA10-BB0C2CF11082}" type="presParOf" srcId="{CB544D91-3164-4CAA-99F2-DF2D14CC3D89}" destId="{37610E96-3E3A-4F23-BBBF-1303533CC784}" srcOrd="0" destOrd="0" presId="urn:microsoft.com/office/officeart/2018/2/layout/IconVerticalSolidList"/>
    <dgm:cxn modelId="{967CBBA4-1B0A-4C9D-9B87-E73DF732DEA2}" type="presParOf" srcId="{CB544D91-3164-4CAA-99F2-DF2D14CC3D89}" destId="{73A99145-922C-4AFD-89F9-C18850D27472}" srcOrd="1" destOrd="0" presId="urn:microsoft.com/office/officeart/2018/2/layout/IconVerticalSolidList"/>
    <dgm:cxn modelId="{2CBC0CD1-C3CD-4B9F-BBE7-2D6FED399C8B}" type="presParOf" srcId="{CB544D91-3164-4CAA-99F2-DF2D14CC3D89}" destId="{9D359AF5-24EF-49C4-A015-7151F93C9F07}" srcOrd="2" destOrd="0" presId="urn:microsoft.com/office/officeart/2018/2/layout/IconVerticalSolidList"/>
    <dgm:cxn modelId="{418F38D0-EB81-4869-9B83-79EF4B40AF3C}" type="presParOf" srcId="{CB544D91-3164-4CAA-99F2-DF2D14CC3D89}" destId="{3A510496-C669-4DFA-AA38-56988A586C7E}" srcOrd="3" destOrd="0" presId="urn:microsoft.com/office/officeart/2018/2/layout/IconVerticalSolidList"/>
    <dgm:cxn modelId="{487E62F8-6D7E-4237-BB7C-ADD0A2D915A8}" type="presParOf" srcId="{6CAE5476-F19B-4045-A81B-213B13AA4153}" destId="{9D54E9BB-060A-45A3-AB36-5BBFAB45849B}" srcOrd="5" destOrd="0" presId="urn:microsoft.com/office/officeart/2018/2/layout/IconVerticalSolidList"/>
    <dgm:cxn modelId="{E30E20C1-F404-41EA-B8A2-5A002C0ECCE1}" type="presParOf" srcId="{6CAE5476-F19B-4045-A81B-213B13AA4153}" destId="{CDED25CD-8315-488E-A00A-9641207DEB82}" srcOrd="6" destOrd="0" presId="urn:microsoft.com/office/officeart/2018/2/layout/IconVerticalSolidList"/>
    <dgm:cxn modelId="{3E16E0F3-E2B5-4FE9-9A0C-D2EA3DD54A9A}" type="presParOf" srcId="{CDED25CD-8315-488E-A00A-9641207DEB82}" destId="{CC30A6B6-EAEA-44C6-8901-1028122277C5}" srcOrd="0" destOrd="0" presId="urn:microsoft.com/office/officeart/2018/2/layout/IconVerticalSolidList"/>
    <dgm:cxn modelId="{49022A9D-7DD0-4B5E-9381-A9AC6FB3C955}" type="presParOf" srcId="{CDED25CD-8315-488E-A00A-9641207DEB82}" destId="{EFFE7910-F345-47BE-BD68-BF0E911C911A}" srcOrd="1" destOrd="0" presId="urn:microsoft.com/office/officeart/2018/2/layout/IconVerticalSolidList"/>
    <dgm:cxn modelId="{67040AA7-DCD0-4C20-A34F-CD4E14860C02}" type="presParOf" srcId="{CDED25CD-8315-488E-A00A-9641207DEB82}" destId="{F1ADCD6C-C217-472E-9D8B-377B9A104313}" srcOrd="2" destOrd="0" presId="urn:microsoft.com/office/officeart/2018/2/layout/IconVerticalSolidList"/>
    <dgm:cxn modelId="{973CEC83-2B75-4A70-B49C-BD0B4A4247A3}" type="presParOf" srcId="{CDED25CD-8315-488E-A00A-9641207DEB82}" destId="{C67F12EE-B76C-4143-9634-394A8BFF2416}" srcOrd="3" destOrd="0" presId="urn:microsoft.com/office/officeart/2018/2/layout/IconVerticalSolidList"/>
    <dgm:cxn modelId="{DB48B949-DFEF-4841-B772-2E4BC0BF28D3}" type="presParOf" srcId="{6CAE5476-F19B-4045-A81B-213B13AA4153}" destId="{7578AA09-7AAC-45B4-A5DA-BF0220008380}" srcOrd="7" destOrd="0" presId="urn:microsoft.com/office/officeart/2018/2/layout/IconVerticalSolidList"/>
    <dgm:cxn modelId="{3A647546-891C-49D3-B165-570A06CEF7B6}" type="presParOf" srcId="{6CAE5476-F19B-4045-A81B-213B13AA4153}" destId="{9C822A60-C01B-4B8F-A6AB-5B6317D0928F}" srcOrd="8" destOrd="0" presId="urn:microsoft.com/office/officeart/2018/2/layout/IconVerticalSolidList"/>
    <dgm:cxn modelId="{B90E234D-EC9C-4BBE-8340-2620E1C9BBF7}" type="presParOf" srcId="{9C822A60-C01B-4B8F-A6AB-5B6317D0928F}" destId="{34907F69-35BC-4722-8AF3-11A2FACB2962}" srcOrd="0" destOrd="0" presId="urn:microsoft.com/office/officeart/2018/2/layout/IconVerticalSolidList"/>
    <dgm:cxn modelId="{7A55DC4F-4D77-4FC7-A177-15CAB83FEB6D}" type="presParOf" srcId="{9C822A60-C01B-4B8F-A6AB-5B6317D0928F}" destId="{933835AB-129B-427A-8EDB-71562F84E5C0}" srcOrd="1" destOrd="0" presId="urn:microsoft.com/office/officeart/2018/2/layout/IconVerticalSolidList"/>
    <dgm:cxn modelId="{B7CE4A48-A2A4-44DA-B206-3D50F7586E09}" type="presParOf" srcId="{9C822A60-C01B-4B8F-A6AB-5B6317D0928F}" destId="{95256E70-A17B-4790-92F0-8E27C03EEC40}" srcOrd="2" destOrd="0" presId="urn:microsoft.com/office/officeart/2018/2/layout/IconVerticalSolidList"/>
    <dgm:cxn modelId="{00FA08FA-8C05-4ADE-8729-2DDF35D2121B}" type="presParOf" srcId="{9C822A60-C01B-4B8F-A6AB-5B6317D0928F}" destId="{7B8DD3F5-3D29-4CDF-A90D-40D9C0BD42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55784AB-0271-4942-BE95-8E1A4FD48D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E85164-1BDC-4DBA-8FBC-D3655BFC8CA9}">
      <dgm:prSet/>
      <dgm:spPr/>
      <dgm:t>
        <a:bodyPr/>
        <a:lstStyle/>
        <a:p>
          <a:r>
            <a:rPr lang="fr-FR"/>
            <a:t>Travail en binôme avec mon tuteur</a:t>
          </a:r>
          <a:endParaRPr lang="en-US"/>
        </a:p>
      </dgm:t>
    </dgm:pt>
    <dgm:pt modelId="{C23D34AA-9543-4360-96EF-A2D56CEC7D81}" type="parTrans" cxnId="{F6AC0C25-4249-48A3-A3A7-B891C8A5E520}">
      <dgm:prSet/>
      <dgm:spPr/>
      <dgm:t>
        <a:bodyPr/>
        <a:lstStyle/>
        <a:p>
          <a:endParaRPr lang="en-US"/>
        </a:p>
      </dgm:t>
    </dgm:pt>
    <dgm:pt modelId="{58951051-5FD6-48E1-A331-154FEF6EA910}" type="sibTrans" cxnId="{F6AC0C25-4249-48A3-A3A7-B891C8A5E520}">
      <dgm:prSet/>
      <dgm:spPr/>
      <dgm:t>
        <a:bodyPr/>
        <a:lstStyle/>
        <a:p>
          <a:endParaRPr lang="en-US"/>
        </a:p>
      </dgm:t>
    </dgm:pt>
    <dgm:pt modelId="{043864EF-E9F8-4CC5-97CE-F475CC5BDA07}">
      <dgm:prSet/>
      <dgm:spPr/>
      <dgm:t>
        <a:bodyPr/>
        <a:lstStyle/>
        <a:p>
          <a:r>
            <a:rPr lang="fr-FR"/>
            <a:t>Objectifs de la revue de code :</a:t>
          </a:r>
          <a:endParaRPr lang="en-US"/>
        </a:p>
      </dgm:t>
    </dgm:pt>
    <dgm:pt modelId="{61CD0A09-AE16-4843-9E49-16E4BED1F109}" type="parTrans" cxnId="{D2A2372A-5537-4BB6-8655-F9AF94EACDA8}">
      <dgm:prSet/>
      <dgm:spPr/>
      <dgm:t>
        <a:bodyPr/>
        <a:lstStyle/>
        <a:p>
          <a:endParaRPr lang="en-US"/>
        </a:p>
      </dgm:t>
    </dgm:pt>
    <dgm:pt modelId="{1D8FEED7-B4CB-42DC-A56C-532163170B0E}" type="sibTrans" cxnId="{D2A2372A-5537-4BB6-8655-F9AF94EACDA8}">
      <dgm:prSet/>
      <dgm:spPr/>
      <dgm:t>
        <a:bodyPr/>
        <a:lstStyle/>
        <a:p>
          <a:endParaRPr lang="en-US"/>
        </a:p>
      </dgm:t>
    </dgm:pt>
    <dgm:pt modelId="{142EFE60-C036-4479-B963-753DA0424304}">
      <dgm:prSet/>
      <dgm:spPr/>
      <dgm:t>
        <a:bodyPr/>
        <a:lstStyle/>
        <a:p>
          <a:r>
            <a:rPr lang="fr-FR"/>
            <a:t>Améliorer la qualité du code</a:t>
          </a:r>
          <a:endParaRPr lang="en-US"/>
        </a:p>
      </dgm:t>
    </dgm:pt>
    <dgm:pt modelId="{787086CC-FD71-4F4E-BE47-45C3AE3E1211}" type="parTrans" cxnId="{FB1C1F11-94F5-459E-9E4E-6156314A5585}">
      <dgm:prSet/>
      <dgm:spPr/>
      <dgm:t>
        <a:bodyPr/>
        <a:lstStyle/>
        <a:p>
          <a:endParaRPr lang="en-US"/>
        </a:p>
      </dgm:t>
    </dgm:pt>
    <dgm:pt modelId="{7D1E16BA-EC8A-4DBA-8C03-04393563F25B}" type="sibTrans" cxnId="{FB1C1F11-94F5-459E-9E4E-6156314A5585}">
      <dgm:prSet/>
      <dgm:spPr/>
      <dgm:t>
        <a:bodyPr/>
        <a:lstStyle/>
        <a:p>
          <a:endParaRPr lang="en-US"/>
        </a:p>
      </dgm:t>
    </dgm:pt>
    <dgm:pt modelId="{34D7677F-584A-4725-9FEE-7E4FA2519456}">
      <dgm:prSet/>
      <dgm:spPr/>
      <dgm:t>
        <a:bodyPr/>
        <a:lstStyle/>
        <a:p>
          <a:r>
            <a:rPr lang="fr-FR"/>
            <a:t>Favoriser la collaboration, le travail en équipe (appropriation du code par l’équipe)</a:t>
          </a:r>
          <a:endParaRPr lang="en-US"/>
        </a:p>
      </dgm:t>
    </dgm:pt>
    <dgm:pt modelId="{54894724-AAEA-4B82-A28B-75A955A22EDB}" type="parTrans" cxnId="{3BC87A5D-B4DC-470A-951D-E2A1D5BE939B}">
      <dgm:prSet/>
      <dgm:spPr/>
      <dgm:t>
        <a:bodyPr/>
        <a:lstStyle/>
        <a:p>
          <a:endParaRPr lang="en-US"/>
        </a:p>
      </dgm:t>
    </dgm:pt>
    <dgm:pt modelId="{AF2EC71E-AB8E-4500-B80F-CFC14E0C3E37}" type="sibTrans" cxnId="{3BC87A5D-B4DC-470A-951D-E2A1D5BE939B}">
      <dgm:prSet/>
      <dgm:spPr/>
      <dgm:t>
        <a:bodyPr/>
        <a:lstStyle/>
        <a:p>
          <a:endParaRPr lang="en-US"/>
        </a:p>
      </dgm:t>
    </dgm:pt>
    <dgm:pt modelId="{B39B494A-2E10-4977-B678-1927E9A09DAF}">
      <dgm:prSet/>
      <dgm:spPr/>
      <dgm:t>
        <a:bodyPr/>
        <a:lstStyle/>
        <a:p>
          <a:r>
            <a:rPr lang="fr-FR"/>
            <a:t>Appliquer un standard</a:t>
          </a:r>
          <a:endParaRPr lang="en-US"/>
        </a:p>
      </dgm:t>
    </dgm:pt>
    <dgm:pt modelId="{4A5A056C-8FC3-49C2-A4B2-F7F23CF5F6CC}" type="parTrans" cxnId="{4953BA95-AE1B-453B-A906-0C56E9992E60}">
      <dgm:prSet/>
      <dgm:spPr/>
      <dgm:t>
        <a:bodyPr/>
        <a:lstStyle/>
        <a:p>
          <a:endParaRPr lang="en-US"/>
        </a:p>
      </dgm:t>
    </dgm:pt>
    <dgm:pt modelId="{7C9FFEE9-341B-4CBA-925A-E89A660A5732}" type="sibTrans" cxnId="{4953BA95-AE1B-453B-A906-0C56E9992E60}">
      <dgm:prSet/>
      <dgm:spPr/>
      <dgm:t>
        <a:bodyPr/>
        <a:lstStyle/>
        <a:p>
          <a:endParaRPr lang="en-US"/>
        </a:p>
      </dgm:t>
    </dgm:pt>
    <dgm:pt modelId="{F183D63A-85D9-42D4-BDBA-AFD1A3D517FC}">
      <dgm:prSet/>
      <dgm:spPr/>
      <dgm:t>
        <a:bodyPr/>
        <a:lstStyle/>
        <a:p>
          <a:r>
            <a:rPr lang="fr-FR"/>
            <a:t>Détecter et corriger les défauts (bugs mais aussi lisibilité) au plus tôt dans le cycle de vie du code pour économiser les coûts</a:t>
          </a:r>
          <a:endParaRPr lang="en-US"/>
        </a:p>
      </dgm:t>
    </dgm:pt>
    <dgm:pt modelId="{42AFD595-D90E-4740-9266-8C07D30EBD97}" type="parTrans" cxnId="{E4130B30-713D-43CD-A3D2-A3F660B197F1}">
      <dgm:prSet/>
      <dgm:spPr/>
      <dgm:t>
        <a:bodyPr/>
        <a:lstStyle/>
        <a:p>
          <a:endParaRPr lang="en-US"/>
        </a:p>
      </dgm:t>
    </dgm:pt>
    <dgm:pt modelId="{37A854EB-8761-4B1F-9FA3-40CF34453FE0}" type="sibTrans" cxnId="{E4130B30-713D-43CD-A3D2-A3F660B197F1}">
      <dgm:prSet/>
      <dgm:spPr/>
      <dgm:t>
        <a:bodyPr/>
        <a:lstStyle/>
        <a:p>
          <a:endParaRPr lang="en-US"/>
        </a:p>
      </dgm:t>
    </dgm:pt>
    <dgm:pt modelId="{46183BFB-A66D-4C05-8F54-B776995574FA}">
      <dgm:prSet/>
      <dgm:spPr/>
      <dgm:t>
        <a:bodyPr/>
        <a:lstStyle/>
        <a:p>
          <a:r>
            <a:rPr lang="fr-FR"/>
            <a:t>Former les développeurs</a:t>
          </a:r>
          <a:endParaRPr lang="en-US"/>
        </a:p>
      </dgm:t>
    </dgm:pt>
    <dgm:pt modelId="{C666888E-15C8-4809-B831-9A03CE9161B5}" type="parTrans" cxnId="{0828C667-94A8-4FDC-A40C-4AFF24302C2A}">
      <dgm:prSet/>
      <dgm:spPr/>
      <dgm:t>
        <a:bodyPr/>
        <a:lstStyle/>
        <a:p>
          <a:endParaRPr lang="en-US"/>
        </a:p>
      </dgm:t>
    </dgm:pt>
    <dgm:pt modelId="{6B8177C4-68EF-48F5-8052-4C2DE02CA6EB}" type="sibTrans" cxnId="{0828C667-94A8-4FDC-A40C-4AFF24302C2A}">
      <dgm:prSet/>
      <dgm:spPr/>
      <dgm:t>
        <a:bodyPr/>
        <a:lstStyle/>
        <a:p>
          <a:endParaRPr lang="en-US"/>
        </a:p>
      </dgm:t>
    </dgm:pt>
    <dgm:pt modelId="{1F230EBE-3E32-4456-BF5F-2F25F97000B6}">
      <dgm:prSet/>
      <dgm:spPr/>
      <dgm:t>
        <a:bodyPr/>
        <a:lstStyle/>
        <a:p>
          <a:r>
            <a:rPr lang="fr-FR"/>
            <a:t>Problèmes rencontrés:</a:t>
          </a:r>
          <a:endParaRPr lang="en-US"/>
        </a:p>
      </dgm:t>
    </dgm:pt>
    <dgm:pt modelId="{682872CF-E3CA-47B0-8F59-C3694559C141}" type="parTrans" cxnId="{1ACE28F3-86E3-4B9C-8736-BF7C558C7FAA}">
      <dgm:prSet/>
      <dgm:spPr/>
      <dgm:t>
        <a:bodyPr/>
        <a:lstStyle/>
        <a:p>
          <a:endParaRPr lang="en-US"/>
        </a:p>
      </dgm:t>
    </dgm:pt>
    <dgm:pt modelId="{B371840F-CE68-4372-A10B-93B650D1252D}" type="sibTrans" cxnId="{1ACE28F3-86E3-4B9C-8736-BF7C558C7FAA}">
      <dgm:prSet/>
      <dgm:spPr/>
      <dgm:t>
        <a:bodyPr/>
        <a:lstStyle/>
        <a:p>
          <a:endParaRPr lang="en-US"/>
        </a:p>
      </dgm:t>
    </dgm:pt>
    <dgm:pt modelId="{956C92D3-100B-46F1-8FE3-F713390DF543}">
      <dgm:prSet/>
      <dgm:spPr/>
      <dgm:t>
        <a:bodyPr/>
        <a:lstStyle/>
        <a:p>
          <a:r>
            <a:rPr lang="fr-FR"/>
            <a:t>Lors d’un « Glissé/déposé » simultané de dossier et de fichier, l’affichage ne se faisait pas comme il fallait</a:t>
          </a:r>
          <a:endParaRPr lang="en-US"/>
        </a:p>
      </dgm:t>
    </dgm:pt>
    <dgm:pt modelId="{D427F954-936F-43E6-A69A-F851FA7AFF4B}" type="parTrans" cxnId="{37D908A5-B626-48ED-91F8-9C747FE88B98}">
      <dgm:prSet/>
      <dgm:spPr/>
      <dgm:t>
        <a:bodyPr/>
        <a:lstStyle/>
        <a:p>
          <a:endParaRPr lang="en-US"/>
        </a:p>
      </dgm:t>
    </dgm:pt>
    <dgm:pt modelId="{CDC4EF1A-7039-4D57-834D-1DDB554AC24B}" type="sibTrans" cxnId="{37D908A5-B626-48ED-91F8-9C747FE88B98}">
      <dgm:prSet/>
      <dgm:spPr/>
      <dgm:t>
        <a:bodyPr/>
        <a:lstStyle/>
        <a:p>
          <a:endParaRPr lang="en-US"/>
        </a:p>
      </dgm:t>
    </dgm:pt>
    <dgm:pt modelId="{97E89C28-088D-46E8-8D42-02DBE7A6766B}">
      <dgm:prSet/>
      <dgm:spPr/>
      <dgm:t>
        <a:bodyPr/>
        <a:lstStyle/>
        <a:p>
          <a:r>
            <a:rPr lang="fr-FR"/>
            <a:t>Soucis d’affichage de la pop-up de progression des importations</a:t>
          </a:r>
          <a:endParaRPr lang="en-US"/>
        </a:p>
      </dgm:t>
    </dgm:pt>
    <dgm:pt modelId="{8016B494-FD38-4B5E-98D3-4A3F48F82B50}" type="parTrans" cxnId="{396B9705-9A10-468C-AF52-A1B680695312}">
      <dgm:prSet/>
      <dgm:spPr/>
      <dgm:t>
        <a:bodyPr/>
        <a:lstStyle/>
        <a:p>
          <a:endParaRPr lang="en-US"/>
        </a:p>
      </dgm:t>
    </dgm:pt>
    <dgm:pt modelId="{B5E7060D-80FF-48CC-BB5D-089117D14E92}" type="sibTrans" cxnId="{396B9705-9A10-468C-AF52-A1B680695312}">
      <dgm:prSet/>
      <dgm:spPr/>
      <dgm:t>
        <a:bodyPr/>
        <a:lstStyle/>
        <a:p>
          <a:endParaRPr lang="en-US"/>
        </a:p>
      </dgm:t>
    </dgm:pt>
    <dgm:pt modelId="{D466A859-8968-414C-A26D-C56DC9492A0F}">
      <dgm:prSet/>
      <dgm:spPr/>
      <dgm:t>
        <a:bodyPr/>
        <a:lstStyle/>
        <a:p>
          <a:r>
            <a:rPr lang="fr-FR"/>
            <a:t>Soucis d’importation des fichiers trop gros, le saucissonnage n’étant pas encore réalisé</a:t>
          </a:r>
          <a:endParaRPr lang="en-US"/>
        </a:p>
      </dgm:t>
    </dgm:pt>
    <dgm:pt modelId="{BA21AF33-3071-4705-B803-F03E50564999}" type="parTrans" cxnId="{57F64ACB-C9AE-49B9-9F7E-8113430CF1BA}">
      <dgm:prSet/>
      <dgm:spPr/>
      <dgm:t>
        <a:bodyPr/>
        <a:lstStyle/>
        <a:p>
          <a:endParaRPr lang="en-US"/>
        </a:p>
      </dgm:t>
    </dgm:pt>
    <dgm:pt modelId="{DB60CBCC-6587-4FCF-A80D-CFB5A7AA6870}" type="sibTrans" cxnId="{57F64ACB-C9AE-49B9-9F7E-8113430CF1BA}">
      <dgm:prSet/>
      <dgm:spPr/>
      <dgm:t>
        <a:bodyPr/>
        <a:lstStyle/>
        <a:p>
          <a:endParaRPr lang="en-US"/>
        </a:p>
      </dgm:t>
    </dgm:pt>
    <dgm:pt modelId="{2A347095-B488-491C-A587-BA6AE86D110E}">
      <dgm:prSet/>
      <dgm:spPr/>
      <dgm:t>
        <a:bodyPr/>
        <a:lstStyle/>
        <a:p>
          <a:r>
            <a:rPr lang="fr-FR"/>
            <a:t>Correction d’anomalies</a:t>
          </a:r>
          <a:endParaRPr lang="en-US"/>
        </a:p>
      </dgm:t>
    </dgm:pt>
    <dgm:pt modelId="{C300AE53-A5CF-4949-891D-1C95EE86942D}" type="parTrans" cxnId="{ABB5B119-A102-443B-B5A9-D4B89C6286A4}">
      <dgm:prSet/>
      <dgm:spPr/>
      <dgm:t>
        <a:bodyPr/>
        <a:lstStyle/>
        <a:p>
          <a:endParaRPr lang="en-US"/>
        </a:p>
      </dgm:t>
    </dgm:pt>
    <dgm:pt modelId="{9BDB47CB-B3D5-44FD-BEAA-8FF4AC3CB84B}" type="sibTrans" cxnId="{ABB5B119-A102-443B-B5A9-D4B89C6286A4}">
      <dgm:prSet/>
      <dgm:spPr/>
      <dgm:t>
        <a:bodyPr/>
        <a:lstStyle/>
        <a:p>
          <a:endParaRPr lang="en-US"/>
        </a:p>
      </dgm:t>
    </dgm:pt>
    <dgm:pt modelId="{5242693A-0C22-4F65-A924-11B41456EB07}" type="pres">
      <dgm:prSet presAssocID="{255784AB-0271-4942-BE95-8E1A4FD48D73}" presName="linear" presStyleCnt="0">
        <dgm:presLayoutVars>
          <dgm:animLvl val="lvl"/>
          <dgm:resizeHandles val="exact"/>
        </dgm:presLayoutVars>
      </dgm:prSet>
      <dgm:spPr/>
    </dgm:pt>
    <dgm:pt modelId="{6345F22C-51C4-4C91-BB66-1817B39919DC}" type="pres">
      <dgm:prSet presAssocID="{23E85164-1BDC-4DBA-8FBC-D3655BFC8C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1E04C0-48F5-47E4-B4FC-42D17280C837}" type="pres">
      <dgm:prSet presAssocID="{58951051-5FD6-48E1-A331-154FEF6EA910}" presName="spacer" presStyleCnt="0"/>
      <dgm:spPr/>
    </dgm:pt>
    <dgm:pt modelId="{4611A05F-AA97-4AF8-9219-5A24F70551BE}" type="pres">
      <dgm:prSet presAssocID="{043864EF-E9F8-4CC5-97CE-F475CC5BDA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414DCB-E12A-4BFE-83A9-B12EE3254D0C}" type="pres">
      <dgm:prSet presAssocID="{043864EF-E9F8-4CC5-97CE-F475CC5BDA07}" presName="childText" presStyleLbl="revTx" presStyleIdx="0" presStyleCnt="2">
        <dgm:presLayoutVars>
          <dgm:bulletEnabled val="1"/>
        </dgm:presLayoutVars>
      </dgm:prSet>
      <dgm:spPr/>
    </dgm:pt>
    <dgm:pt modelId="{02706FB3-CD32-4B8F-AFEE-BAD09E311C9F}" type="pres">
      <dgm:prSet presAssocID="{1F230EBE-3E32-4456-BF5F-2F25F97000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71A669-4F0A-4AC9-AD84-BDC01F079179}" type="pres">
      <dgm:prSet presAssocID="{1F230EBE-3E32-4456-BF5F-2F25F97000B6}" presName="childText" presStyleLbl="revTx" presStyleIdx="1" presStyleCnt="2">
        <dgm:presLayoutVars>
          <dgm:bulletEnabled val="1"/>
        </dgm:presLayoutVars>
      </dgm:prSet>
      <dgm:spPr/>
    </dgm:pt>
    <dgm:pt modelId="{85070D5C-774A-4414-BBA2-26D8C7056F49}" type="pres">
      <dgm:prSet presAssocID="{2A347095-B488-491C-A587-BA6AE86D11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3F3A00-6287-4BD1-A6C1-AFD6A2AE7618}" type="presOf" srcId="{255784AB-0271-4942-BE95-8E1A4FD48D73}" destId="{5242693A-0C22-4F65-A924-11B41456EB07}" srcOrd="0" destOrd="0" presId="urn:microsoft.com/office/officeart/2005/8/layout/vList2"/>
    <dgm:cxn modelId="{396B9705-9A10-468C-AF52-A1B680695312}" srcId="{1F230EBE-3E32-4456-BF5F-2F25F97000B6}" destId="{97E89C28-088D-46E8-8D42-02DBE7A6766B}" srcOrd="1" destOrd="0" parTransId="{8016B494-FD38-4B5E-98D3-4A3F48F82B50}" sibTransId="{B5E7060D-80FF-48CC-BB5D-089117D14E92}"/>
    <dgm:cxn modelId="{FB1C1F11-94F5-459E-9E4E-6156314A5585}" srcId="{043864EF-E9F8-4CC5-97CE-F475CC5BDA07}" destId="{142EFE60-C036-4479-B963-753DA0424304}" srcOrd="0" destOrd="0" parTransId="{787086CC-FD71-4F4E-BE47-45C3AE3E1211}" sibTransId="{7D1E16BA-EC8A-4DBA-8C03-04393563F25B}"/>
    <dgm:cxn modelId="{ABB5B119-A102-443B-B5A9-D4B89C6286A4}" srcId="{255784AB-0271-4942-BE95-8E1A4FD48D73}" destId="{2A347095-B488-491C-A587-BA6AE86D110E}" srcOrd="3" destOrd="0" parTransId="{C300AE53-A5CF-4949-891D-1C95EE86942D}" sibTransId="{9BDB47CB-B3D5-44FD-BEAA-8FF4AC3CB84B}"/>
    <dgm:cxn modelId="{F01F3C1D-4B39-4829-8B62-F690CD0E7DB9}" type="presOf" srcId="{D466A859-8968-414C-A26D-C56DC9492A0F}" destId="{FC71A669-4F0A-4AC9-AD84-BDC01F079179}" srcOrd="0" destOrd="2" presId="urn:microsoft.com/office/officeart/2005/8/layout/vList2"/>
    <dgm:cxn modelId="{F6AC0C25-4249-48A3-A3A7-B891C8A5E520}" srcId="{255784AB-0271-4942-BE95-8E1A4FD48D73}" destId="{23E85164-1BDC-4DBA-8FBC-D3655BFC8CA9}" srcOrd="0" destOrd="0" parTransId="{C23D34AA-9543-4360-96EF-A2D56CEC7D81}" sibTransId="{58951051-5FD6-48E1-A331-154FEF6EA910}"/>
    <dgm:cxn modelId="{D2A2372A-5537-4BB6-8655-F9AF94EACDA8}" srcId="{255784AB-0271-4942-BE95-8E1A4FD48D73}" destId="{043864EF-E9F8-4CC5-97CE-F475CC5BDA07}" srcOrd="1" destOrd="0" parTransId="{61CD0A09-AE16-4843-9E49-16E4BED1F109}" sibTransId="{1D8FEED7-B4CB-42DC-A56C-532163170B0E}"/>
    <dgm:cxn modelId="{E4130B30-713D-43CD-A3D2-A3F660B197F1}" srcId="{043864EF-E9F8-4CC5-97CE-F475CC5BDA07}" destId="{F183D63A-85D9-42D4-BDBA-AFD1A3D517FC}" srcOrd="3" destOrd="0" parTransId="{42AFD595-D90E-4740-9266-8C07D30EBD97}" sibTransId="{37A854EB-8761-4B1F-9FA3-40CF34453FE0}"/>
    <dgm:cxn modelId="{37E53834-5BFA-4977-BA90-585FA2D49704}" type="presOf" srcId="{B39B494A-2E10-4977-B678-1927E9A09DAF}" destId="{8D414DCB-E12A-4BFE-83A9-B12EE3254D0C}" srcOrd="0" destOrd="2" presId="urn:microsoft.com/office/officeart/2005/8/layout/vList2"/>
    <dgm:cxn modelId="{69ADAE3F-A61B-477F-8C66-F0734D4825A9}" type="presOf" srcId="{2A347095-B488-491C-A587-BA6AE86D110E}" destId="{85070D5C-774A-4414-BBA2-26D8C7056F49}" srcOrd="0" destOrd="0" presId="urn:microsoft.com/office/officeart/2005/8/layout/vList2"/>
    <dgm:cxn modelId="{3BC87A5D-B4DC-470A-951D-E2A1D5BE939B}" srcId="{043864EF-E9F8-4CC5-97CE-F475CC5BDA07}" destId="{34D7677F-584A-4725-9FEE-7E4FA2519456}" srcOrd="1" destOrd="0" parTransId="{54894724-AAEA-4B82-A28B-75A955A22EDB}" sibTransId="{AF2EC71E-AB8E-4500-B80F-CFC14E0C3E37}"/>
    <dgm:cxn modelId="{0828C667-94A8-4FDC-A40C-4AFF24302C2A}" srcId="{043864EF-E9F8-4CC5-97CE-F475CC5BDA07}" destId="{46183BFB-A66D-4C05-8F54-B776995574FA}" srcOrd="4" destOrd="0" parTransId="{C666888E-15C8-4809-B831-9A03CE9161B5}" sibTransId="{6B8177C4-68EF-48F5-8052-4C2DE02CA6EB}"/>
    <dgm:cxn modelId="{9E074B84-7736-4451-9B5D-67DD5F3C122C}" type="presOf" srcId="{34D7677F-584A-4725-9FEE-7E4FA2519456}" destId="{8D414DCB-E12A-4BFE-83A9-B12EE3254D0C}" srcOrd="0" destOrd="1" presId="urn:microsoft.com/office/officeart/2005/8/layout/vList2"/>
    <dgm:cxn modelId="{9C339B95-356C-4E19-B50D-F74E30124B9E}" type="presOf" srcId="{23E85164-1BDC-4DBA-8FBC-D3655BFC8CA9}" destId="{6345F22C-51C4-4C91-BB66-1817B39919DC}" srcOrd="0" destOrd="0" presId="urn:microsoft.com/office/officeart/2005/8/layout/vList2"/>
    <dgm:cxn modelId="{4953BA95-AE1B-453B-A906-0C56E9992E60}" srcId="{043864EF-E9F8-4CC5-97CE-F475CC5BDA07}" destId="{B39B494A-2E10-4977-B678-1927E9A09DAF}" srcOrd="2" destOrd="0" parTransId="{4A5A056C-8FC3-49C2-A4B2-F7F23CF5F6CC}" sibTransId="{7C9FFEE9-341B-4CBA-925A-E89A660A5732}"/>
    <dgm:cxn modelId="{70B5BC97-3735-4EF7-9D13-3567E60E3B49}" type="presOf" srcId="{F183D63A-85D9-42D4-BDBA-AFD1A3D517FC}" destId="{8D414DCB-E12A-4BFE-83A9-B12EE3254D0C}" srcOrd="0" destOrd="3" presId="urn:microsoft.com/office/officeart/2005/8/layout/vList2"/>
    <dgm:cxn modelId="{37D908A5-B626-48ED-91F8-9C747FE88B98}" srcId="{1F230EBE-3E32-4456-BF5F-2F25F97000B6}" destId="{956C92D3-100B-46F1-8FE3-F713390DF543}" srcOrd="0" destOrd="0" parTransId="{D427F954-936F-43E6-A69A-F851FA7AFF4B}" sibTransId="{CDC4EF1A-7039-4D57-834D-1DDB554AC24B}"/>
    <dgm:cxn modelId="{B2CF7DBA-83C3-4A42-B727-C58000A80A55}" type="presOf" srcId="{142EFE60-C036-4479-B963-753DA0424304}" destId="{8D414DCB-E12A-4BFE-83A9-B12EE3254D0C}" srcOrd="0" destOrd="0" presId="urn:microsoft.com/office/officeart/2005/8/layout/vList2"/>
    <dgm:cxn modelId="{447D44C5-9232-4DC3-B053-E5AA6913BB4D}" type="presOf" srcId="{46183BFB-A66D-4C05-8F54-B776995574FA}" destId="{8D414DCB-E12A-4BFE-83A9-B12EE3254D0C}" srcOrd="0" destOrd="4" presId="urn:microsoft.com/office/officeart/2005/8/layout/vList2"/>
    <dgm:cxn modelId="{FFA5F2C6-4C7E-4D35-BD93-039FF5E0C137}" type="presOf" srcId="{043864EF-E9F8-4CC5-97CE-F475CC5BDA07}" destId="{4611A05F-AA97-4AF8-9219-5A24F70551BE}" srcOrd="0" destOrd="0" presId="urn:microsoft.com/office/officeart/2005/8/layout/vList2"/>
    <dgm:cxn modelId="{57F64ACB-C9AE-49B9-9F7E-8113430CF1BA}" srcId="{1F230EBE-3E32-4456-BF5F-2F25F97000B6}" destId="{D466A859-8968-414C-A26D-C56DC9492A0F}" srcOrd="2" destOrd="0" parTransId="{BA21AF33-3071-4705-B803-F03E50564999}" sibTransId="{DB60CBCC-6587-4FCF-A80D-CFB5A7AA6870}"/>
    <dgm:cxn modelId="{B09DFBD1-9B36-4C1F-A54F-CB18F74E407C}" type="presOf" srcId="{956C92D3-100B-46F1-8FE3-F713390DF543}" destId="{FC71A669-4F0A-4AC9-AD84-BDC01F079179}" srcOrd="0" destOrd="0" presId="urn:microsoft.com/office/officeart/2005/8/layout/vList2"/>
    <dgm:cxn modelId="{888680D2-FA67-4549-8331-EFB893AC8A5C}" type="presOf" srcId="{1F230EBE-3E32-4456-BF5F-2F25F97000B6}" destId="{02706FB3-CD32-4B8F-AFEE-BAD09E311C9F}" srcOrd="0" destOrd="0" presId="urn:microsoft.com/office/officeart/2005/8/layout/vList2"/>
    <dgm:cxn modelId="{064737EC-8A9A-4C9D-91F8-1E4243A296DE}" type="presOf" srcId="{97E89C28-088D-46E8-8D42-02DBE7A6766B}" destId="{FC71A669-4F0A-4AC9-AD84-BDC01F079179}" srcOrd="0" destOrd="1" presId="urn:microsoft.com/office/officeart/2005/8/layout/vList2"/>
    <dgm:cxn modelId="{1ACE28F3-86E3-4B9C-8736-BF7C558C7FAA}" srcId="{255784AB-0271-4942-BE95-8E1A4FD48D73}" destId="{1F230EBE-3E32-4456-BF5F-2F25F97000B6}" srcOrd="2" destOrd="0" parTransId="{682872CF-E3CA-47B0-8F59-C3694559C141}" sibTransId="{B371840F-CE68-4372-A10B-93B650D1252D}"/>
    <dgm:cxn modelId="{B63A0BEF-4189-463A-ACA4-462161380DD8}" type="presParOf" srcId="{5242693A-0C22-4F65-A924-11B41456EB07}" destId="{6345F22C-51C4-4C91-BB66-1817B39919DC}" srcOrd="0" destOrd="0" presId="urn:microsoft.com/office/officeart/2005/8/layout/vList2"/>
    <dgm:cxn modelId="{042DF720-4A58-4881-948A-497C445954CD}" type="presParOf" srcId="{5242693A-0C22-4F65-A924-11B41456EB07}" destId="{241E04C0-48F5-47E4-B4FC-42D17280C837}" srcOrd="1" destOrd="0" presId="urn:microsoft.com/office/officeart/2005/8/layout/vList2"/>
    <dgm:cxn modelId="{D1683397-158E-40DC-944C-7C1B139F3A85}" type="presParOf" srcId="{5242693A-0C22-4F65-A924-11B41456EB07}" destId="{4611A05F-AA97-4AF8-9219-5A24F70551BE}" srcOrd="2" destOrd="0" presId="urn:microsoft.com/office/officeart/2005/8/layout/vList2"/>
    <dgm:cxn modelId="{F8E351E6-5A0E-4F2F-8A52-4B752EFFBB5D}" type="presParOf" srcId="{5242693A-0C22-4F65-A924-11B41456EB07}" destId="{8D414DCB-E12A-4BFE-83A9-B12EE3254D0C}" srcOrd="3" destOrd="0" presId="urn:microsoft.com/office/officeart/2005/8/layout/vList2"/>
    <dgm:cxn modelId="{EC6E439B-70D3-4697-87A6-6A07647BB99C}" type="presParOf" srcId="{5242693A-0C22-4F65-A924-11B41456EB07}" destId="{02706FB3-CD32-4B8F-AFEE-BAD09E311C9F}" srcOrd="4" destOrd="0" presId="urn:microsoft.com/office/officeart/2005/8/layout/vList2"/>
    <dgm:cxn modelId="{74F9B809-6E4E-4A71-B0B6-8E50877FA1BD}" type="presParOf" srcId="{5242693A-0C22-4F65-A924-11B41456EB07}" destId="{FC71A669-4F0A-4AC9-AD84-BDC01F079179}" srcOrd="5" destOrd="0" presId="urn:microsoft.com/office/officeart/2005/8/layout/vList2"/>
    <dgm:cxn modelId="{1912923A-34F5-4B64-9845-CC94C4725EBD}" type="presParOf" srcId="{5242693A-0C22-4F65-A924-11B41456EB07}" destId="{85070D5C-774A-4414-BBA2-26D8C7056F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3CFA3CE-F39D-42BC-87B8-F8911ADB8C7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2E1883-4A8C-4A9E-A7A5-D0618BD21D97}">
      <dgm:prSet/>
      <dgm:spPr/>
      <dgm:t>
        <a:bodyPr/>
        <a:lstStyle/>
        <a:p>
          <a:r>
            <a:rPr lang="fr-FR"/>
            <a:t>Pistes suivies</a:t>
          </a:r>
          <a:endParaRPr lang="en-US"/>
        </a:p>
      </dgm:t>
    </dgm:pt>
    <dgm:pt modelId="{42237FB5-9C9A-425C-A1CB-EF8884B139C7}" type="parTrans" cxnId="{004886BE-90F6-4646-A5CC-9900BE1BE03D}">
      <dgm:prSet/>
      <dgm:spPr/>
      <dgm:t>
        <a:bodyPr/>
        <a:lstStyle/>
        <a:p>
          <a:endParaRPr lang="en-US"/>
        </a:p>
      </dgm:t>
    </dgm:pt>
    <dgm:pt modelId="{36954B85-22EE-4DEF-9E8C-A686E077ED5E}" type="sibTrans" cxnId="{004886BE-90F6-4646-A5CC-9900BE1BE03D}">
      <dgm:prSet/>
      <dgm:spPr/>
      <dgm:t>
        <a:bodyPr/>
        <a:lstStyle/>
        <a:p>
          <a:endParaRPr lang="en-US"/>
        </a:p>
      </dgm:t>
    </dgm:pt>
    <dgm:pt modelId="{D4A1AE1C-9371-4BFF-A2C0-0668CEEA9961}">
      <dgm:prSet/>
      <dgm:spPr/>
      <dgm:t>
        <a:bodyPr/>
        <a:lstStyle/>
        <a:p>
          <a:r>
            <a:rPr lang="fr-FR"/>
            <a:t>Trouver un outil gratuit fonctionnant pour tous les documents</a:t>
          </a:r>
          <a:endParaRPr lang="en-US"/>
        </a:p>
      </dgm:t>
    </dgm:pt>
    <dgm:pt modelId="{BED7F069-CD7E-4C1A-88A3-D2EE709CAB64}" type="parTrans" cxnId="{C5EC57CA-1F40-4FD2-9951-1EF69B64607A}">
      <dgm:prSet/>
      <dgm:spPr/>
      <dgm:t>
        <a:bodyPr/>
        <a:lstStyle/>
        <a:p>
          <a:endParaRPr lang="en-US"/>
        </a:p>
      </dgm:t>
    </dgm:pt>
    <dgm:pt modelId="{E11DC17F-1117-4265-814F-7BB6B0964C64}" type="sibTrans" cxnId="{C5EC57CA-1F40-4FD2-9951-1EF69B64607A}">
      <dgm:prSet/>
      <dgm:spPr/>
      <dgm:t>
        <a:bodyPr/>
        <a:lstStyle/>
        <a:p>
          <a:endParaRPr lang="en-US"/>
        </a:p>
      </dgm:t>
    </dgm:pt>
    <dgm:pt modelId="{454E8007-65B3-463A-B59F-72463F74178E}">
      <dgm:prSet/>
      <dgm:spPr/>
      <dgm:t>
        <a:bodyPr/>
        <a:lstStyle/>
        <a:p>
          <a:r>
            <a:rPr lang="fr-FR"/>
            <a:t>Trouver un outil gratuit pour chaque document</a:t>
          </a:r>
          <a:endParaRPr lang="en-US"/>
        </a:p>
      </dgm:t>
    </dgm:pt>
    <dgm:pt modelId="{887D5CFD-77C2-4E9A-A113-B3B0E21A0518}" type="parTrans" cxnId="{2C9964C8-4727-40FD-95F3-08B1E813B2E0}">
      <dgm:prSet/>
      <dgm:spPr/>
      <dgm:t>
        <a:bodyPr/>
        <a:lstStyle/>
        <a:p>
          <a:endParaRPr lang="en-US"/>
        </a:p>
      </dgm:t>
    </dgm:pt>
    <dgm:pt modelId="{7C857E8D-5E54-4777-B541-ADB6B1C6D788}" type="sibTrans" cxnId="{2C9964C8-4727-40FD-95F3-08B1E813B2E0}">
      <dgm:prSet/>
      <dgm:spPr/>
      <dgm:t>
        <a:bodyPr/>
        <a:lstStyle/>
        <a:p>
          <a:endParaRPr lang="en-US"/>
        </a:p>
      </dgm:t>
    </dgm:pt>
    <dgm:pt modelId="{D0008BE9-DCCB-4E4C-BEF0-03982F1ED507}">
      <dgm:prSet/>
      <dgm:spPr/>
      <dgm:t>
        <a:bodyPr/>
        <a:lstStyle/>
        <a:p>
          <a:r>
            <a:rPr lang="fr-FR"/>
            <a:t>Trouver un outil payant, mais le moins cher possible</a:t>
          </a:r>
          <a:endParaRPr lang="en-US"/>
        </a:p>
      </dgm:t>
    </dgm:pt>
    <dgm:pt modelId="{03496AC2-9463-47FD-9C08-A36D98AEA689}" type="parTrans" cxnId="{84459ADF-C666-4F77-B5CC-3B853E11939F}">
      <dgm:prSet/>
      <dgm:spPr/>
      <dgm:t>
        <a:bodyPr/>
        <a:lstStyle/>
        <a:p>
          <a:endParaRPr lang="en-US"/>
        </a:p>
      </dgm:t>
    </dgm:pt>
    <dgm:pt modelId="{4618421B-77AD-4D20-AADF-9E84ED13AA0B}" type="sibTrans" cxnId="{84459ADF-C666-4F77-B5CC-3B853E11939F}">
      <dgm:prSet/>
      <dgm:spPr/>
      <dgm:t>
        <a:bodyPr/>
        <a:lstStyle/>
        <a:p>
          <a:endParaRPr lang="en-US"/>
        </a:p>
      </dgm:t>
    </dgm:pt>
    <dgm:pt modelId="{32572F36-ADE1-45F8-8D0C-13303C16F7DF}">
      <dgm:prSet/>
      <dgm:spPr/>
      <dgm:t>
        <a:bodyPr/>
        <a:lstStyle/>
        <a:p>
          <a:r>
            <a:rPr lang="fr-FR"/>
            <a:t>Piste retenue</a:t>
          </a:r>
          <a:endParaRPr lang="en-US"/>
        </a:p>
      </dgm:t>
    </dgm:pt>
    <dgm:pt modelId="{4433FA52-4682-4274-A3F3-B19D9B815EE5}" type="parTrans" cxnId="{66AF553F-A626-4A9B-9962-58C6998E482C}">
      <dgm:prSet/>
      <dgm:spPr/>
      <dgm:t>
        <a:bodyPr/>
        <a:lstStyle/>
        <a:p>
          <a:endParaRPr lang="en-US"/>
        </a:p>
      </dgm:t>
    </dgm:pt>
    <dgm:pt modelId="{711BE878-F102-442D-8E7D-32A816F4D8CD}" type="sibTrans" cxnId="{66AF553F-A626-4A9B-9962-58C6998E482C}">
      <dgm:prSet/>
      <dgm:spPr/>
      <dgm:t>
        <a:bodyPr/>
        <a:lstStyle/>
        <a:p>
          <a:endParaRPr lang="en-US"/>
        </a:p>
      </dgm:t>
    </dgm:pt>
    <dgm:pt modelId="{DFD0D774-1012-44C8-BB1C-59978300ED0A}">
      <dgm:prSet/>
      <dgm:spPr/>
      <dgm:t>
        <a:bodyPr/>
        <a:lstStyle/>
        <a:p>
          <a:r>
            <a:rPr lang="fr-FR"/>
            <a:t>Utilisation de Libre Office</a:t>
          </a:r>
          <a:endParaRPr lang="en-US"/>
        </a:p>
      </dgm:t>
    </dgm:pt>
    <dgm:pt modelId="{92DF4A9C-23AD-4D5E-93F8-C0741E578CE8}" type="parTrans" cxnId="{8CC97D80-0AC0-4086-9166-0697542D2270}">
      <dgm:prSet/>
      <dgm:spPr/>
      <dgm:t>
        <a:bodyPr/>
        <a:lstStyle/>
        <a:p>
          <a:endParaRPr lang="en-US"/>
        </a:p>
      </dgm:t>
    </dgm:pt>
    <dgm:pt modelId="{8C113F05-4A4D-4C7D-98B1-A3AD72AC02B5}" type="sibTrans" cxnId="{8CC97D80-0AC0-4086-9166-0697542D2270}">
      <dgm:prSet/>
      <dgm:spPr/>
      <dgm:t>
        <a:bodyPr/>
        <a:lstStyle/>
        <a:p>
          <a:endParaRPr lang="en-US"/>
        </a:p>
      </dgm:t>
    </dgm:pt>
    <dgm:pt modelId="{AB49C90C-3F2F-42EF-9AFC-8D3A944FB7E2}" type="pres">
      <dgm:prSet presAssocID="{03CFA3CE-F39D-42BC-87B8-F8911ADB8C77}" presName="linear" presStyleCnt="0">
        <dgm:presLayoutVars>
          <dgm:dir/>
          <dgm:animLvl val="lvl"/>
          <dgm:resizeHandles val="exact"/>
        </dgm:presLayoutVars>
      </dgm:prSet>
      <dgm:spPr/>
    </dgm:pt>
    <dgm:pt modelId="{30C232A6-F0FB-4D0E-B561-0D258BFC9AC5}" type="pres">
      <dgm:prSet presAssocID="{702E1883-4A8C-4A9E-A7A5-D0618BD21D97}" presName="parentLin" presStyleCnt="0"/>
      <dgm:spPr/>
    </dgm:pt>
    <dgm:pt modelId="{FC47902D-DF44-4ECA-8608-E78C4811DCE6}" type="pres">
      <dgm:prSet presAssocID="{702E1883-4A8C-4A9E-A7A5-D0618BD21D97}" presName="parentLeftMargin" presStyleLbl="node1" presStyleIdx="0" presStyleCnt="2"/>
      <dgm:spPr/>
    </dgm:pt>
    <dgm:pt modelId="{E26C0633-8B63-427D-8495-E2F32D994430}" type="pres">
      <dgm:prSet presAssocID="{702E1883-4A8C-4A9E-A7A5-D0618BD21D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F76425-6B76-48E7-B3BF-2FE3EAF8B142}" type="pres">
      <dgm:prSet presAssocID="{702E1883-4A8C-4A9E-A7A5-D0618BD21D97}" presName="negativeSpace" presStyleCnt="0"/>
      <dgm:spPr/>
    </dgm:pt>
    <dgm:pt modelId="{063A6D8F-AF85-44F3-9C29-D63FC297345F}" type="pres">
      <dgm:prSet presAssocID="{702E1883-4A8C-4A9E-A7A5-D0618BD21D97}" presName="childText" presStyleLbl="conFgAcc1" presStyleIdx="0" presStyleCnt="2">
        <dgm:presLayoutVars>
          <dgm:bulletEnabled val="1"/>
        </dgm:presLayoutVars>
      </dgm:prSet>
      <dgm:spPr/>
    </dgm:pt>
    <dgm:pt modelId="{FD2E24FA-CD4D-4A53-84EB-193D646F5B1D}" type="pres">
      <dgm:prSet presAssocID="{36954B85-22EE-4DEF-9E8C-A686E077ED5E}" presName="spaceBetweenRectangles" presStyleCnt="0"/>
      <dgm:spPr/>
    </dgm:pt>
    <dgm:pt modelId="{D74C971F-FE46-4D98-8C67-F8691F52426A}" type="pres">
      <dgm:prSet presAssocID="{32572F36-ADE1-45F8-8D0C-13303C16F7DF}" presName="parentLin" presStyleCnt="0"/>
      <dgm:spPr/>
    </dgm:pt>
    <dgm:pt modelId="{BDCB3EEE-FD4C-4C6D-8922-189C26FFB82F}" type="pres">
      <dgm:prSet presAssocID="{32572F36-ADE1-45F8-8D0C-13303C16F7DF}" presName="parentLeftMargin" presStyleLbl="node1" presStyleIdx="0" presStyleCnt="2"/>
      <dgm:spPr/>
    </dgm:pt>
    <dgm:pt modelId="{A8C86D6C-CDF0-4B46-A0C3-A99DDF9B0C46}" type="pres">
      <dgm:prSet presAssocID="{32572F36-ADE1-45F8-8D0C-13303C16F7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3AC3AA-CE62-4C27-AF5D-98695761119A}" type="pres">
      <dgm:prSet presAssocID="{32572F36-ADE1-45F8-8D0C-13303C16F7DF}" presName="negativeSpace" presStyleCnt="0"/>
      <dgm:spPr/>
    </dgm:pt>
    <dgm:pt modelId="{4AC69361-FC5D-408C-AD31-39C61DF8E7DE}" type="pres">
      <dgm:prSet presAssocID="{32572F36-ADE1-45F8-8D0C-13303C16F7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713317-31D2-4967-9B2A-F5C48868D25D}" type="presOf" srcId="{03CFA3CE-F39D-42BC-87B8-F8911ADB8C77}" destId="{AB49C90C-3F2F-42EF-9AFC-8D3A944FB7E2}" srcOrd="0" destOrd="0" presId="urn:microsoft.com/office/officeart/2005/8/layout/list1"/>
    <dgm:cxn modelId="{66AF553F-A626-4A9B-9962-58C6998E482C}" srcId="{03CFA3CE-F39D-42BC-87B8-F8911ADB8C77}" destId="{32572F36-ADE1-45F8-8D0C-13303C16F7DF}" srcOrd="1" destOrd="0" parTransId="{4433FA52-4682-4274-A3F3-B19D9B815EE5}" sibTransId="{711BE878-F102-442D-8E7D-32A816F4D8CD}"/>
    <dgm:cxn modelId="{8777E65B-DC2F-4CF4-98E4-7E7866C1B1E5}" type="presOf" srcId="{702E1883-4A8C-4A9E-A7A5-D0618BD21D97}" destId="{E26C0633-8B63-427D-8495-E2F32D994430}" srcOrd="1" destOrd="0" presId="urn:microsoft.com/office/officeart/2005/8/layout/list1"/>
    <dgm:cxn modelId="{9A4A7766-0A40-45C6-AC6F-B20B7D553908}" type="presOf" srcId="{D0008BE9-DCCB-4E4C-BEF0-03982F1ED507}" destId="{063A6D8F-AF85-44F3-9C29-D63FC297345F}" srcOrd="0" destOrd="2" presId="urn:microsoft.com/office/officeart/2005/8/layout/list1"/>
    <dgm:cxn modelId="{F1EF5F48-B6FA-4D8C-97A3-90068F71A7B2}" type="presOf" srcId="{D4A1AE1C-9371-4BFF-A2C0-0668CEEA9961}" destId="{063A6D8F-AF85-44F3-9C29-D63FC297345F}" srcOrd="0" destOrd="0" presId="urn:microsoft.com/office/officeart/2005/8/layout/list1"/>
    <dgm:cxn modelId="{109DB951-7D10-4BCC-8E37-FE9CE6F5C0F3}" type="presOf" srcId="{454E8007-65B3-463A-B59F-72463F74178E}" destId="{063A6D8F-AF85-44F3-9C29-D63FC297345F}" srcOrd="0" destOrd="1" presId="urn:microsoft.com/office/officeart/2005/8/layout/list1"/>
    <dgm:cxn modelId="{A9A97577-F89F-4D1E-A764-0298E49ADA1D}" type="presOf" srcId="{DFD0D774-1012-44C8-BB1C-59978300ED0A}" destId="{4AC69361-FC5D-408C-AD31-39C61DF8E7DE}" srcOrd="0" destOrd="0" presId="urn:microsoft.com/office/officeart/2005/8/layout/list1"/>
    <dgm:cxn modelId="{8CC97D80-0AC0-4086-9166-0697542D2270}" srcId="{32572F36-ADE1-45F8-8D0C-13303C16F7DF}" destId="{DFD0D774-1012-44C8-BB1C-59978300ED0A}" srcOrd="0" destOrd="0" parTransId="{92DF4A9C-23AD-4D5E-93F8-C0741E578CE8}" sibTransId="{8C113F05-4A4D-4C7D-98B1-A3AD72AC02B5}"/>
    <dgm:cxn modelId="{AE148DA3-C798-45F7-9732-C667B1778881}" type="presOf" srcId="{702E1883-4A8C-4A9E-A7A5-D0618BD21D97}" destId="{FC47902D-DF44-4ECA-8608-E78C4811DCE6}" srcOrd="0" destOrd="0" presId="urn:microsoft.com/office/officeart/2005/8/layout/list1"/>
    <dgm:cxn modelId="{80D671AD-EA2F-4066-B046-BAED7EA7B6F7}" type="presOf" srcId="{32572F36-ADE1-45F8-8D0C-13303C16F7DF}" destId="{A8C86D6C-CDF0-4B46-A0C3-A99DDF9B0C46}" srcOrd="1" destOrd="0" presId="urn:microsoft.com/office/officeart/2005/8/layout/list1"/>
    <dgm:cxn modelId="{004886BE-90F6-4646-A5CC-9900BE1BE03D}" srcId="{03CFA3CE-F39D-42BC-87B8-F8911ADB8C77}" destId="{702E1883-4A8C-4A9E-A7A5-D0618BD21D97}" srcOrd="0" destOrd="0" parTransId="{42237FB5-9C9A-425C-A1CB-EF8884B139C7}" sibTransId="{36954B85-22EE-4DEF-9E8C-A686E077ED5E}"/>
    <dgm:cxn modelId="{2C9964C8-4727-40FD-95F3-08B1E813B2E0}" srcId="{702E1883-4A8C-4A9E-A7A5-D0618BD21D97}" destId="{454E8007-65B3-463A-B59F-72463F74178E}" srcOrd="1" destOrd="0" parTransId="{887D5CFD-77C2-4E9A-A113-B3B0E21A0518}" sibTransId="{7C857E8D-5E54-4777-B541-ADB6B1C6D788}"/>
    <dgm:cxn modelId="{C5EC57CA-1F40-4FD2-9951-1EF69B64607A}" srcId="{702E1883-4A8C-4A9E-A7A5-D0618BD21D97}" destId="{D4A1AE1C-9371-4BFF-A2C0-0668CEEA9961}" srcOrd="0" destOrd="0" parTransId="{BED7F069-CD7E-4C1A-88A3-D2EE709CAB64}" sibTransId="{E11DC17F-1117-4265-814F-7BB6B0964C64}"/>
    <dgm:cxn modelId="{84459ADF-C666-4F77-B5CC-3B853E11939F}" srcId="{702E1883-4A8C-4A9E-A7A5-D0618BD21D97}" destId="{D0008BE9-DCCB-4E4C-BEF0-03982F1ED507}" srcOrd="2" destOrd="0" parTransId="{03496AC2-9463-47FD-9C08-A36D98AEA689}" sibTransId="{4618421B-77AD-4D20-AADF-9E84ED13AA0B}"/>
    <dgm:cxn modelId="{529B78FB-F0EC-42FD-ABD6-948AFB7B5561}" type="presOf" srcId="{32572F36-ADE1-45F8-8D0C-13303C16F7DF}" destId="{BDCB3EEE-FD4C-4C6D-8922-189C26FFB82F}" srcOrd="0" destOrd="0" presId="urn:microsoft.com/office/officeart/2005/8/layout/list1"/>
    <dgm:cxn modelId="{7FDCA824-0BEE-4505-84ED-B4832EEAA4C8}" type="presParOf" srcId="{AB49C90C-3F2F-42EF-9AFC-8D3A944FB7E2}" destId="{30C232A6-F0FB-4D0E-B561-0D258BFC9AC5}" srcOrd="0" destOrd="0" presId="urn:microsoft.com/office/officeart/2005/8/layout/list1"/>
    <dgm:cxn modelId="{52CF91AA-54D9-49BB-BA3D-F4406A91D693}" type="presParOf" srcId="{30C232A6-F0FB-4D0E-B561-0D258BFC9AC5}" destId="{FC47902D-DF44-4ECA-8608-E78C4811DCE6}" srcOrd="0" destOrd="0" presId="urn:microsoft.com/office/officeart/2005/8/layout/list1"/>
    <dgm:cxn modelId="{C23876B7-4B65-4FAA-8080-DE583B6E27D8}" type="presParOf" srcId="{30C232A6-F0FB-4D0E-B561-0D258BFC9AC5}" destId="{E26C0633-8B63-427D-8495-E2F32D994430}" srcOrd="1" destOrd="0" presId="urn:microsoft.com/office/officeart/2005/8/layout/list1"/>
    <dgm:cxn modelId="{9B53ECFE-5DFA-4DB0-A78F-FF2B3AC32232}" type="presParOf" srcId="{AB49C90C-3F2F-42EF-9AFC-8D3A944FB7E2}" destId="{7FF76425-6B76-48E7-B3BF-2FE3EAF8B142}" srcOrd="1" destOrd="0" presId="urn:microsoft.com/office/officeart/2005/8/layout/list1"/>
    <dgm:cxn modelId="{C8AEA2D1-42DF-4C75-B3C1-3E7A29B40F1F}" type="presParOf" srcId="{AB49C90C-3F2F-42EF-9AFC-8D3A944FB7E2}" destId="{063A6D8F-AF85-44F3-9C29-D63FC297345F}" srcOrd="2" destOrd="0" presId="urn:microsoft.com/office/officeart/2005/8/layout/list1"/>
    <dgm:cxn modelId="{F49DF83F-18BA-4749-8E5D-56459F9F7184}" type="presParOf" srcId="{AB49C90C-3F2F-42EF-9AFC-8D3A944FB7E2}" destId="{FD2E24FA-CD4D-4A53-84EB-193D646F5B1D}" srcOrd="3" destOrd="0" presId="urn:microsoft.com/office/officeart/2005/8/layout/list1"/>
    <dgm:cxn modelId="{CE91F420-6F54-4603-B91E-19ADCD9D4624}" type="presParOf" srcId="{AB49C90C-3F2F-42EF-9AFC-8D3A944FB7E2}" destId="{D74C971F-FE46-4D98-8C67-F8691F52426A}" srcOrd="4" destOrd="0" presId="urn:microsoft.com/office/officeart/2005/8/layout/list1"/>
    <dgm:cxn modelId="{6B851509-ED32-49C5-969C-B887AD273FE3}" type="presParOf" srcId="{D74C971F-FE46-4D98-8C67-F8691F52426A}" destId="{BDCB3EEE-FD4C-4C6D-8922-189C26FFB82F}" srcOrd="0" destOrd="0" presId="urn:microsoft.com/office/officeart/2005/8/layout/list1"/>
    <dgm:cxn modelId="{7929CE27-C522-4AEA-977B-D4976A758E8C}" type="presParOf" srcId="{D74C971F-FE46-4D98-8C67-F8691F52426A}" destId="{A8C86D6C-CDF0-4B46-A0C3-A99DDF9B0C46}" srcOrd="1" destOrd="0" presId="urn:microsoft.com/office/officeart/2005/8/layout/list1"/>
    <dgm:cxn modelId="{3289845F-CD60-4118-A57D-D0F0C5C86F84}" type="presParOf" srcId="{AB49C90C-3F2F-42EF-9AFC-8D3A944FB7E2}" destId="{FC3AC3AA-CE62-4C27-AF5D-98695761119A}" srcOrd="5" destOrd="0" presId="urn:microsoft.com/office/officeart/2005/8/layout/list1"/>
    <dgm:cxn modelId="{635EE6C3-D945-4540-9043-5C3912550454}" type="presParOf" srcId="{AB49C90C-3F2F-42EF-9AFC-8D3A944FB7E2}" destId="{4AC69361-FC5D-408C-AD31-39C61DF8E7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846CC8-C98E-4D25-AA54-68E560336E6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DD1DA6-6DC0-452C-951F-F6AD588F9D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Transformation PDF</a:t>
          </a:r>
          <a:endParaRPr lang="en-US"/>
        </a:p>
      </dgm:t>
    </dgm:pt>
    <dgm:pt modelId="{F60C7252-B959-431D-A2C6-0260584F1CC4}" type="parTrans" cxnId="{0751F148-691C-4986-B3F1-2AE320633DAA}">
      <dgm:prSet/>
      <dgm:spPr/>
      <dgm:t>
        <a:bodyPr/>
        <a:lstStyle/>
        <a:p>
          <a:endParaRPr lang="en-US"/>
        </a:p>
      </dgm:t>
    </dgm:pt>
    <dgm:pt modelId="{B16D4BA3-03E3-4A5D-AE82-23480994CCDA}" type="sibTrans" cxnId="{0751F148-691C-4986-B3F1-2AE320633DAA}">
      <dgm:prSet/>
      <dgm:spPr/>
      <dgm:t>
        <a:bodyPr/>
        <a:lstStyle/>
        <a:p>
          <a:endParaRPr lang="en-US"/>
        </a:p>
      </dgm:t>
    </dgm:pt>
    <dgm:pt modelId="{8809D57C-C8DC-499B-8DD2-0796EC7D92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Redimensionnement d’images</a:t>
          </a:r>
          <a:endParaRPr lang="en-US"/>
        </a:p>
      </dgm:t>
    </dgm:pt>
    <dgm:pt modelId="{C3A87DA2-DB6F-4C35-816F-5E26CB86F13F}" type="parTrans" cxnId="{7D3E57E5-59A6-4EAC-A93C-E705EEDFD807}">
      <dgm:prSet/>
      <dgm:spPr/>
      <dgm:t>
        <a:bodyPr/>
        <a:lstStyle/>
        <a:p>
          <a:endParaRPr lang="en-US"/>
        </a:p>
      </dgm:t>
    </dgm:pt>
    <dgm:pt modelId="{6A771A6A-E97D-4251-B3BB-20E039E2334C}" type="sibTrans" cxnId="{7D3E57E5-59A6-4EAC-A93C-E705EEDFD807}">
      <dgm:prSet/>
      <dgm:spPr/>
      <dgm:t>
        <a:bodyPr/>
        <a:lstStyle/>
        <a:p>
          <a:endParaRPr lang="en-US"/>
        </a:p>
      </dgm:t>
    </dgm:pt>
    <dgm:pt modelId="{4AEC91ED-7CD8-4A67-BD33-7647FF9E6A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Drive:</a:t>
          </a:r>
          <a:endParaRPr lang="en-US"/>
        </a:p>
      </dgm:t>
    </dgm:pt>
    <dgm:pt modelId="{50EBE70B-2119-4000-8764-8DC22BF7554F}" type="parTrans" cxnId="{F2875ADB-643F-4F68-8FA1-45CAFF38BA53}">
      <dgm:prSet/>
      <dgm:spPr/>
      <dgm:t>
        <a:bodyPr/>
        <a:lstStyle/>
        <a:p>
          <a:endParaRPr lang="en-US"/>
        </a:p>
      </dgm:t>
    </dgm:pt>
    <dgm:pt modelId="{7B470E64-3CF0-4128-AF4B-331A66DD23F1}" type="sibTrans" cxnId="{F2875ADB-643F-4F68-8FA1-45CAFF38BA53}">
      <dgm:prSet/>
      <dgm:spPr/>
      <dgm:t>
        <a:bodyPr/>
        <a:lstStyle/>
        <a:p>
          <a:endParaRPr lang="en-US"/>
        </a:p>
      </dgm:t>
    </dgm:pt>
    <dgm:pt modelId="{480D86B7-12A8-43B8-9818-D1501842FBF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Problème d’affichage de dossier vide</a:t>
          </a:r>
          <a:endParaRPr lang="en-US"/>
        </a:p>
      </dgm:t>
    </dgm:pt>
    <dgm:pt modelId="{64BBEF46-21D4-4712-BD3F-9A29C5D0968C}" type="parTrans" cxnId="{9B0D165B-FD13-434B-BFF7-D84FEAC5BF08}">
      <dgm:prSet/>
      <dgm:spPr/>
      <dgm:t>
        <a:bodyPr/>
        <a:lstStyle/>
        <a:p>
          <a:endParaRPr lang="en-US"/>
        </a:p>
      </dgm:t>
    </dgm:pt>
    <dgm:pt modelId="{2F28DFE7-A072-49E4-83A5-638F0C7830D3}" type="sibTrans" cxnId="{9B0D165B-FD13-434B-BFF7-D84FEAC5BF08}">
      <dgm:prSet/>
      <dgm:spPr/>
      <dgm:t>
        <a:bodyPr/>
        <a:lstStyle/>
        <a:p>
          <a:endParaRPr lang="en-US"/>
        </a:p>
      </dgm:t>
    </dgm:pt>
    <dgm:pt modelId="{602C78C2-E26E-4368-9483-FA9B20FF02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Gestion des permissions</a:t>
          </a:r>
          <a:endParaRPr lang="en-US"/>
        </a:p>
      </dgm:t>
    </dgm:pt>
    <dgm:pt modelId="{E09C34A6-E782-4FD6-B1C2-CFD3FEE2C016}" type="parTrans" cxnId="{C5ABEEF1-2B31-4366-B9F9-86A008D338E7}">
      <dgm:prSet/>
      <dgm:spPr/>
      <dgm:t>
        <a:bodyPr/>
        <a:lstStyle/>
        <a:p>
          <a:endParaRPr lang="en-US"/>
        </a:p>
      </dgm:t>
    </dgm:pt>
    <dgm:pt modelId="{7A04661F-4FC7-477E-BB4E-98207AC184E9}" type="sibTrans" cxnId="{C5ABEEF1-2B31-4366-B9F9-86A008D338E7}">
      <dgm:prSet/>
      <dgm:spPr/>
      <dgm:t>
        <a:bodyPr/>
        <a:lstStyle/>
        <a:p>
          <a:endParaRPr lang="en-US"/>
        </a:p>
      </dgm:t>
    </dgm:pt>
    <dgm:pt modelId="{306EE3F0-D271-4959-8E9F-7211786738C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Gestion des abonnés à la newsletter</a:t>
          </a:r>
          <a:endParaRPr lang="en-US" dirty="0"/>
        </a:p>
      </dgm:t>
    </dgm:pt>
    <dgm:pt modelId="{7D6ED41C-D94B-48E2-ADC8-575DE4143BBB}" type="parTrans" cxnId="{54F6914C-2B71-4151-BDE9-B1A52EFDE1F1}">
      <dgm:prSet/>
      <dgm:spPr/>
      <dgm:t>
        <a:bodyPr/>
        <a:lstStyle/>
        <a:p>
          <a:endParaRPr lang="en-US"/>
        </a:p>
      </dgm:t>
    </dgm:pt>
    <dgm:pt modelId="{48D096DA-1D68-4802-B767-1D879D35A6CF}" type="sibTrans" cxnId="{54F6914C-2B71-4151-BDE9-B1A52EFDE1F1}">
      <dgm:prSet/>
      <dgm:spPr/>
      <dgm:t>
        <a:bodyPr/>
        <a:lstStyle/>
        <a:p>
          <a:endParaRPr lang="en-US"/>
        </a:p>
      </dgm:t>
    </dgm:pt>
    <dgm:pt modelId="{EB36F51B-E52F-48B9-9D91-4DD329BA87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189BDC-25A4-4326-815E-FE38347E0AF4}" type="parTrans" cxnId="{65F7CB30-0097-4F8F-9FB4-DBF39C9CDB24}">
      <dgm:prSet/>
      <dgm:spPr/>
      <dgm:t>
        <a:bodyPr/>
        <a:lstStyle/>
        <a:p>
          <a:endParaRPr lang="fr-FR"/>
        </a:p>
      </dgm:t>
    </dgm:pt>
    <dgm:pt modelId="{43B6B4CE-B935-4123-9861-201F9F2BEF45}" type="sibTrans" cxnId="{65F7CB30-0097-4F8F-9FB4-DBF39C9CDB24}">
      <dgm:prSet/>
      <dgm:spPr/>
    </dgm:pt>
    <dgm:pt modelId="{594120BF-A495-454C-B21F-E299B51C6B44}" type="pres">
      <dgm:prSet presAssocID="{87846CC8-C98E-4D25-AA54-68E560336E6A}" presName="root" presStyleCnt="0">
        <dgm:presLayoutVars>
          <dgm:dir/>
          <dgm:resizeHandles val="exact"/>
        </dgm:presLayoutVars>
      </dgm:prSet>
      <dgm:spPr/>
    </dgm:pt>
    <dgm:pt modelId="{7EB578CE-C8B7-4651-BD98-77D972145D1E}" type="pres">
      <dgm:prSet presAssocID="{43DD1DA6-6DC0-452C-951F-F6AD588F9D3B}" presName="compNode" presStyleCnt="0"/>
      <dgm:spPr/>
    </dgm:pt>
    <dgm:pt modelId="{0E7DC30E-C335-4E36-B360-D01BDE5BF6BF}" type="pres">
      <dgm:prSet presAssocID="{43DD1DA6-6DC0-452C-951F-F6AD588F9D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4B03A35-F076-4D9C-A904-09CFF5CF5213}" type="pres">
      <dgm:prSet presAssocID="{43DD1DA6-6DC0-452C-951F-F6AD588F9D3B}" presName="iconSpace" presStyleCnt="0"/>
      <dgm:spPr/>
    </dgm:pt>
    <dgm:pt modelId="{A94BAEB2-DB2B-4D9E-BCE7-C1DF3232898A}" type="pres">
      <dgm:prSet presAssocID="{43DD1DA6-6DC0-452C-951F-F6AD588F9D3B}" presName="parTx" presStyleLbl="revTx" presStyleIdx="0" presStyleCnt="8">
        <dgm:presLayoutVars>
          <dgm:chMax val="0"/>
          <dgm:chPref val="0"/>
        </dgm:presLayoutVars>
      </dgm:prSet>
      <dgm:spPr/>
    </dgm:pt>
    <dgm:pt modelId="{F9773BD5-67E2-4FD4-9E3A-6DD1B29DF006}" type="pres">
      <dgm:prSet presAssocID="{43DD1DA6-6DC0-452C-951F-F6AD588F9D3B}" presName="txSpace" presStyleCnt="0"/>
      <dgm:spPr/>
    </dgm:pt>
    <dgm:pt modelId="{873FD949-16D6-4EF5-BBF0-820204200A2D}" type="pres">
      <dgm:prSet presAssocID="{43DD1DA6-6DC0-452C-951F-F6AD588F9D3B}" presName="desTx" presStyleLbl="revTx" presStyleIdx="1" presStyleCnt="8">
        <dgm:presLayoutVars/>
      </dgm:prSet>
      <dgm:spPr/>
    </dgm:pt>
    <dgm:pt modelId="{34A297CA-9B30-4D29-A47C-760046161425}" type="pres">
      <dgm:prSet presAssocID="{B16D4BA3-03E3-4A5D-AE82-23480994CCDA}" presName="sibTrans" presStyleCnt="0"/>
      <dgm:spPr/>
    </dgm:pt>
    <dgm:pt modelId="{6D09DE70-F847-49A1-8D00-9627A4C77A61}" type="pres">
      <dgm:prSet presAssocID="{8809D57C-C8DC-499B-8DD2-0796EC7D923E}" presName="compNode" presStyleCnt="0"/>
      <dgm:spPr/>
    </dgm:pt>
    <dgm:pt modelId="{3C9D65D6-FEE6-4F22-BA9E-E1EBCEC9CDD2}" type="pres">
      <dgm:prSet presAssocID="{8809D57C-C8DC-499B-8DD2-0796EC7D92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mes simples avec un remplissage uni"/>
        </a:ext>
      </dgm:extLst>
    </dgm:pt>
    <dgm:pt modelId="{36FD298C-DFAE-4003-B116-CC929F5370D7}" type="pres">
      <dgm:prSet presAssocID="{8809D57C-C8DC-499B-8DD2-0796EC7D923E}" presName="iconSpace" presStyleCnt="0"/>
      <dgm:spPr/>
    </dgm:pt>
    <dgm:pt modelId="{E32616CB-90FA-494E-B143-6CD8FC29757E}" type="pres">
      <dgm:prSet presAssocID="{8809D57C-C8DC-499B-8DD2-0796EC7D923E}" presName="parTx" presStyleLbl="revTx" presStyleIdx="2" presStyleCnt="8">
        <dgm:presLayoutVars>
          <dgm:chMax val="0"/>
          <dgm:chPref val="0"/>
        </dgm:presLayoutVars>
      </dgm:prSet>
      <dgm:spPr/>
    </dgm:pt>
    <dgm:pt modelId="{C1D29685-59BB-4C90-ACBA-68CD546135D0}" type="pres">
      <dgm:prSet presAssocID="{8809D57C-C8DC-499B-8DD2-0796EC7D923E}" presName="txSpace" presStyleCnt="0"/>
      <dgm:spPr/>
    </dgm:pt>
    <dgm:pt modelId="{A98E8107-D84E-42E9-ACA3-1EE82B040043}" type="pres">
      <dgm:prSet presAssocID="{8809D57C-C8DC-499B-8DD2-0796EC7D923E}" presName="desTx" presStyleLbl="revTx" presStyleIdx="3" presStyleCnt="8">
        <dgm:presLayoutVars/>
      </dgm:prSet>
      <dgm:spPr/>
    </dgm:pt>
    <dgm:pt modelId="{A1B3DB0C-AE97-44CF-8CDE-D8D8432088CD}" type="pres">
      <dgm:prSet presAssocID="{6A771A6A-E97D-4251-B3BB-20E039E2334C}" presName="sibTrans" presStyleCnt="0"/>
      <dgm:spPr/>
    </dgm:pt>
    <dgm:pt modelId="{4F411439-E663-4B53-AE62-AF87D5EC290E}" type="pres">
      <dgm:prSet presAssocID="{4AEC91ED-7CD8-4A67-BD33-7647FF9E6A5D}" presName="compNode" presStyleCnt="0"/>
      <dgm:spPr/>
    </dgm:pt>
    <dgm:pt modelId="{8FEEB018-0BD3-4775-AF12-70B7126D560E}" type="pres">
      <dgm:prSet presAssocID="{4AEC91ED-7CD8-4A67-BD33-7647FF9E6A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B0766AC-1483-4E7B-8CD7-F8529281A358}" type="pres">
      <dgm:prSet presAssocID="{4AEC91ED-7CD8-4A67-BD33-7647FF9E6A5D}" presName="iconSpace" presStyleCnt="0"/>
      <dgm:spPr/>
    </dgm:pt>
    <dgm:pt modelId="{57499AC8-9C69-4A7E-A728-D618BC163A0A}" type="pres">
      <dgm:prSet presAssocID="{4AEC91ED-7CD8-4A67-BD33-7647FF9E6A5D}" presName="parTx" presStyleLbl="revTx" presStyleIdx="4" presStyleCnt="8">
        <dgm:presLayoutVars>
          <dgm:chMax val="0"/>
          <dgm:chPref val="0"/>
        </dgm:presLayoutVars>
      </dgm:prSet>
      <dgm:spPr/>
    </dgm:pt>
    <dgm:pt modelId="{D080BE59-2121-4D2C-B10D-8F7FB81F618A}" type="pres">
      <dgm:prSet presAssocID="{4AEC91ED-7CD8-4A67-BD33-7647FF9E6A5D}" presName="txSpace" presStyleCnt="0"/>
      <dgm:spPr/>
    </dgm:pt>
    <dgm:pt modelId="{E02AEF0F-732D-4F72-B2C2-E4D868BB9CA0}" type="pres">
      <dgm:prSet presAssocID="{4AEC91ED-7CD8-4A67-BD33-7647FF9E6A5D}" presName="desTx" presStyleLbl="revTx" presStyleIdx="5" presStyleCnt="8">
        <dgm:presLayoutVars/>
      </dgm:prSet>
      <dgm:spPr/>
    </dgm:pt>
    <dgm:pt modelId="{84F4E771-1072-4789-A0FC-D416B508B907}" type="pres">
      <dgm:prSet presAssocID="{7B470E64-3CF0-4128-AF4B-331A66DD23F1}" presName="sibTrans" presStyleCnt="0"/>
      <dgm:spPr/>
    </dgm:pt>
    <dgm:pt modelId="{5DB79A0E-7A94-45EC-A105-1C87DF1DCC8D}" type="pres">
      <dgm:prSet presAssocID="{306EE3F0-D271-4959-8E9F-7211786738CA}" presName="compNode" presStyleCnt="0"/>
      <dgm:spPr/>
    </dgm:pt>
    <dgm:pt modelId="{558DD204-41E4-4151-BF6E-D26B8F37E4DE}" type="pres">
      <dgm:prSet presAssocID="{306EE3F0-D271-4959-8E9F-7211786738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resse de courrier"/>
        </a:ext>
      </dgm:extLst>
    </dgm:pt>
    <dgm:pt modelId="{7EB63B44-8A45-40AC-A3AD-4E9E03C7482E}" type="pres">
      <dgm:prSet presAssocID="{306EE3F0-D271-4959-8E9F-7211786738CA}" presName="iconSpace" presStyleCnt="0"/>
      <dgm:spPr/>
    </dgm:pt>
    <dgm:pt modelId="{B23139A0-A8D2-447F-A76E-24F05CC34C0A}" type="pres">
      <dgm:prSet presAssocID="{306EE3F0-D271-4959-8E9F-7211786738CA}" presName="parTx" presStyleLbl="revTx" presStyleIdx="6" presStyleCnt="8">
        <dgm:presLayoutVars>
          <dgm:chMax val="0"/>
          <dgm:chPref val="0"/>
        </dgm:presLayoutVars>
      </dgm:prSet>
      <dgm:spPr/>
    </dgm:pt>
    <dgm:pt modelId="{E638B274-B7D2-4386-B4D2-5824D1C5D691}" type="pres">
      <dgm:prSet presAssocID="{306EE3F0-D271-4959-8E9F-7211786738CA}" presName="txSpace" presStyleCnt="0"/>
      <dgm:spPr/>
    </dgm:pt>
    <dgm:pt modelId="{D6469719-D634-472B-B64E-C1778E72E8C0}" type="pres">
      <dgm:prSet presAssocID="{306EE3F0-D271-4959-8E9F-7211786738CA}" presName="desTx" presStyleLbl="revTx" presStyleIdx="7" presStyleCnt="8">
        <dgm:presLayoutVars/>
      </dgm:prSet>
      <dgm:spPr/>
    </dgm:pt>
  </dgm:ptLst>
  <dgm:cxnLst>
    <dgm:cxn modelId="{6D8F3111-BA30-4164-8270-88220D13A45E}" type="presOf" srcId="{87846CC8-C98E-4D25-AA54-68E560336E6A}" destId="{594120BF-A495-454C-B21F-E299B51C6B44}" srcOrd="0" destOrd="0" presId="urn:microsoft.com/office/officeart/2018/2/layout/IconLabelDescriptionList"/>
    <dgm:cxn modelId="{3B8CC117-DDEC-4285-A728-A630EE0C7B42}" type="presOf" srcId="{EB36F51B-E52F-48B9-9D91-4DD329BA87A1}" destId="{873FD949-16D6-4EF5-BBF0-820204200A2D}" srcOrd="0" destOrd="0" presId="urn:microsoft.com/office/officeart/2018/2/layout/IconLabelDescriptionList"/>
    <dgm:cxn modelId="{186C9620-EC4F-4C59-A018-52AC36D7293F}" type="presOf" srcId="{480D86B7-12A8-43B8-9818-D1501842FBF5}" destId="{E02AEF0F-732D-4F72-B2C2-E4D868BB9CA0}" srcOrd="0" destOrd="0" presId="urn:microsoft.com/office/officeart/2018/2/layout/IconLabelDescriptionList"/>
    <dgm:cxn modelId="{65F7CB30-0097-4F8F-9FB4-DBF39C9CDB24}" srcId="{43DD1DA6-6DC0-452C-951F-F6AD588F9D3B}" destId="{EB36F51B-E52F-48B9-9D91-4DD329BA87A1}" srcOrd="0" destOrd="0" parTransId="{56189BDC-25A4-4326-815E-FE38347E0AF4}" sibTransId="{43B6B4CE-B935-4123-9861-201F9F2BEF45}"/>
    <dgm:cxn modelId="{5F3A4D32-F904-4D2D-9AEF-3ADA9BC0335C}" type="presOf" srcId="{8809D57C-C8DC-499B-8DD2-0796EC7D923E}" destId="{E32616CB-90FA-494E-B143-6CD8FC29757E}" srcOrd="0" destOrd="0" presId="urn:microsoft.com/office/officeart/2018/2/layout/IconLabelDescriptionList"/>
    <dgm:cxn modelId="{9B0D165B-FD13-434B-BFF7-D84FEAC5BF08}" srcId="{4AEC91ED-7CD8-4A67-BD33-7647FF9E6A5D}" destId="{480D86B7-12A8-43B8-9818-D1501842FBF5}" srcOrd="0" destOrd="0" parTransId="{64BBEF46-21D4-4712-BD3F-9A29C5D0968C}" sibTransId="{2F28DFE7-A072-49E4-83A5-638F0C7830D3}"/>
    <dgm:cxn modelId="{0751F148-691C-4986-B3F1-2AE320633DAA}" srcId="{87846CC8-C98E-4D25-AA54-68E560336E6A}" destId="{43DD1DA6-6DC0-452C-951F-F6AD588F9D3B}" srcOrd="0" destOrd="0" parTransId="{F60C7252-B959-431D-A2C6-0260584F1CC4}" sibTransId="{B16D4BA3-03E3-4A5D-AE82-23480994CCDA}"/>
    <dgm:cxn modelId="{54F6914C-2B71-4151-BDE9-B1A52EFDE1F1}" srcId="{87846CC8-C98E-4D25-AA54-68E560336E6A}" destId="{306EE3F0-D271-4959-8E9F-7211786738CA}" srcOrd="3" destOrd="0" parTransId="{7D6ED41C-D94B-48E2-ADC8-575DE4143BBB}" sibTransId="{48D096DA-1D68-4802-B767-1D879D35A6CF}"/>
    <dgm:cxn modelId="{E85AEA4E-B2E5-4BEF-9DBE-BFE812D3ABE3}" type="presOf" srcId="{602C78C2-E26E-4368-9483-FA9B20FF0292}" destId="{E02AEF0F-732D-4F72-B2C2-E4D868BB9CA0}" srcOrd="0" destOrd="1" presId="urn:microsoft.com/office/officeart/2018/2/layout/IconLabelDescriptionList"/>
    <dgm:cxn modelId="{D3ECB6CA-C49C-4045-BBEE-820436F6E3C3}" type="presOf" srcId="{4AEC91ED-7CD8-4A67-BD33-7647FF9E6A5D}" destId="{57499AC8-9C69-4A7E-A728-D618BC163A0A}" srcOrd="0" destOrd="0" presId="urn:microsoft.com/office/officeart/2018/2/layout/IconLabelDescriptionList"/>
    <dgm:cxn modelId="{F2875ADB-643F-4F68-8FA1-45CAFF38BA53}" srcId="{87846CC8-C98E-4D25-AA54-68E560336E6A}" destId="{4AEC91ED-7CD8-4A67-BD33-7647FF9E6A5D}" srcOrd="2" destOrd="0" parTransId="{50EBE70B-2119-4000-8764-8DC22BF7554F}" sibTransId="{7B470E64-3CF0-4128-AF4B-331A66DD23F1}"/>
    <dgm:cxn modelId="{7D3E57E5-59A6-4EAC-A93C-E705EEDFD807}" srcId="{87846CC8-C98E-4D25-AA54-68E560336E6A}" destId="{8809D57C-C8DC-499B-8DD2-0796EC7D923E}" srcOrd="1" destOrd="0" parTransId="{C3A87DA2-DB6F-4C35-816F-5E26CB86F13F}" sibTransId="{6A771A6A-E97D-4251-B3BB-20E039E2334C}"/>
    <dgm:cxn modelId="{C5ABEEF1-2B31-4366-B9F9-86A008D338E7}" srcId="{4AEC91ED-7CD8-4A67-BD33-7647FF9E6A5D}" destId="{602C78C2-E26E-4368-9483-FA9B20FF0292}" srcOrd="1" destOrd="0" parTransId="{E09C34A6-E782-4FD6-B1C2-CFD3FEE2C016}" sibTransId="{7A04661F-4FC7-477E-BB4E-98207AC184E9}"/>
    <dgm:cxn modelId="{03E628FA-4707-44C2-AE4C-33572DF2CEB7}" type="presOf" srcId="{306EE3F0-D271-4959-8E9F-7211786738CA}" destId="{B23139A0-A8D2-447F-A76E-24F05CC34C0A}" srcOrd="0" destOrd="0" presId="urn:microsoft.com/office/officeart/2018/2/layout/IconLabelDescriptionList"/>
    <dgm:cxn modelId="{22A0D2FC-EF81-4E2A-815E-98E7E35E2B10}" type="presOf" srcId="{43DD1DA6-6DC0-452C-951F-F6AD588F9D3B}" destId="{A94BAEB2-DB2B-4D9E-BCE7-C1DF3232898A}" srcOrd="0" destOrd="0" presId="urn:microsoft.com/office/officeart/2018/2/layout/IconLabelDescriptionList"/>
    <dgm:cxn modelId="{65B9A09D-BEE4-4911-A1BB-8DD2931D6A80}" type="presParOf" srcId="{594120BF-A495-454C-B21F-E299B51C6B44}" destId="{7EB578CE-C8B7-4651-BD98-77D972145D1E}" srcOrd="0" destOrd="0" presId="urn:microsoft.com/office/officeart/2018/2/layout/IconLabelDescriptionList"/>
    <dgm:cxn modelId="{DB12819A-FF85-4D65-B3B0-7B08809AD883}" type="presParOf" srcId="{7EB578CE-C8B7-4651-BD98-77D972145D1E}" destId="{0E7DC30E-C335-4E36-B360-D01BDE5BF6BF}" srcOrd="0" destOrd="0" presId="urn:microsoft.com/office/officeart/2018/2/layout/IconLabelDescriptionList"/>
    <dgm:cxn modelId="{9E0DD761-3A1D-497E-B8C3-B8EF1839215A}" type="presParOf" srcId="{7EB578CE-C8B7-4651-BD98-77D972145D1E}" destId="{A4B03A35-F076-4D9C-A904-09CFF5CF5213}" srcOrd="1" destOrd="0" presId="urn:microsoft.com/office/officeart/2018/2/layout/IconLabelDescriptionList"/>
    <dgm:cxn modelId="{8867EFA7-E9F3-4332-AACE-A1CC571EC3F1}" type="presParOf" srcId="{7EB578CE-C8B7-4651-BD98-77D972145D1E}" destId="{A94BAEB2-DB2B-4D9E-BCE7-C1DF3232898A}" srcOrd="2" destOrd="0" presId="urn:microsoft.com/office/officeart/2018/2/layout/IconLabelDescriptionList"/>
    <dgm:cxn modelId="{BC8C3686-5E15-45B0-B934-D9B1A43353D6}" type="presParOf" srcId="{7EB578CE-C8B7-4651-BD98-77D972145D1E}" destId="{F9773BD5-67E2-4FD4-9E3A-6DD1B29DF006}" srcOrd="3" destOrd="0" presId="urn:microsoft.com/office/officeart/2018/2/layout/IconLabelDescriptionList"/>
    <dgm:cxn modelId="{89CD227C-775D-4C4C-9B61-991588A3FA12}" type="presParOf" srcId="{7EB578CE-C8B7-4651-BD98-77D972145D1E}" destId="{873FD949-16D6-4EF5-BBF0-820204200A2D}" srcOrd="4" destOrd="0" presId="urn:microsoft.com/office/officeart/2018/2/layout/IconLabelDescriptionList"/>
    <dgm:cxn modelId="{AB6AFAD8-CC29-4994-82B3-C32EC1E03FE3}" type="presParOf" srcId="{594120BF-A495-454C-B21F-E299B51C6B44}" destId="{34A297CA-9B30-4D29-A47C-760046161425}" srcOrd="1" destOrd="0" presId="urn:microsoft.com/office/officeart/2018/2/layout/IconLabelDescriptionList"/>
    <dgm:cxn modelId="{A05B87F3-2428-45F3-A723-82EFEF3A5232}" type="presParOf" srcId="{594120BF-A495-454C-B21F-E299B51C6B44}" destId="{6D09DE70-F847-49A1-8D00-9627A4C77A61}" srcOrd="2" destOrd="0" presId="urn:microsoft.com/office/officeart/2018/2/layout/IconLabelDescriptionList"/>
    <dgm:cxn modelId="{4D5C5C0C-DAC8-4347-8641-EED3625AA913}" type="presParOf" srcId="{6D09DE70-F847-49A1-8D00-9627A4C77A61}" destId="{3C9D65D6-FEE6-4F22-BA9E-E1EBCEC9CDD2}" srcOrd="0" destOrd="0" presId="urn:microsoft.com/office/officeart/2018/2/layout/IconLabelDescriptionList"/>
    <dgm:cxn modelId="{CBFD3DFE-E288-4757-9A65-4EEBE2D9510A}" type="presParOf" srcId="{6D09DE70-F847-49A1-8D00-9627A4C77A61}" destId="{36FD298C-DFAE-4003-B116-CC929F5370D7}" srcOrd="1" destOrd="0" presId="urn:microsoft.com/office/officeart/2018/2/layout/IconLabelDescriptionList"/>
    <dgm:cxn modelId="{40C48572-8E4C-4F4C-8736-4FFAB0EC0304}" type="presParOf" srcId="{6D09DE70-F847-49A1-8D00-9627A4C77A61}" destId="{E32616CB-90FA-494E-B143-6CD8FC29757E}" srcOrd="2" destOrd="0" presId="urn:microsoft.com/office/officeart/2018/2/layout/IconLabelDescriptionList"/>
    <dgm:cxn modelId="{73B1AE25-6E18-427E-BAAC-954593846B60}" type="presParOf" srcId="{6D09DE70-F847-49A1-8D00-9627A4C77A61}" destId="{C1D29685-59BB-4C90-ACBA-68CD546135D0}" srcOrd="3" destOrd="0" presId="urn:microsoft.com/office/officeart/2018/2/layout/IconLabelDescriptionList"/>
    <dgm:cxn modelId="{222D63EE-D6FF-4B9E-BF2B-BD149D4E6D5C}" type="presParOf" srcId="{6D09DE70-F847-49A1-8D00-9627A4C77A61}" destId="{A98E8107-D84E-42E9-ACA3-1EE82B040043}" srcOrd="4" destOrd="0" presId="urn:microsoft.com/office/officeart/2018/2/layout/IconLabelDescriptionList"/>
    <dgm:cxn modelId="{4460FA15-DD27-465F-96C8-9951B249E082}" type="presParOf" srcId="{594120BF-A495-454C-B21F-E299B51C6B44}" destId="{A1B3DB0C-AE97-44CF-8CDE-D8D8432088CD}" srcOrd="3" destOrd="0" presId="urn:microsoft.com/office/officeart/2018/2/layout/IconLabelDescriptionList"/>
    <dgm:cxn modelId="{E051CF27-1902-4EA7-B370-C4F5EAB65FC2}" type="presParOf" srcId="{594120BF-A495-454C-B21F-E299B51C6B44}" destId="{4F411439-E663-4B53-AE62-AF87D5EC290E}" srcOrd="4" destOrd="0" presId="urn:microsoft.com/office/officeart/2018/2/layout/IconLabelDescriptionList"/>
    <dgm:cxn modelId="{431606D7-6EDD-41B6-9C00-7553E76DE956}" type="presParOf" srcId="{4F411439-E663-4B53-AE62-AF87D5EC290E}" destId="{8FEEB018-0BD3-4775-AF12-70B7126D560E}" srcOrd="0" destOrd="0" presId="urn:microsoft.com/office/officeart/2018/2/layout/IconLabelDescriptionList"/>
    <dgm:cxn modelId="{E3ECAB25-A992-4FA3-A380-148C5CA565F4}" type="presParOf" srcId="{4F411439-E663-4B53-AE62-AF87D5EC290E}" destId="{1B0766AC-1483-4E7B-8CD7-F8529281A358}" srcOrd="1" destOrd="0" presId="urn:microsoft.com/office/officeart/2018/2/layout/IconLabelDescriptionList"/>
    <dgm:cxn modelId="{6FF018A0-E84F-446A-AE0E-9F93842FB028}" type="presParOf" srcId="{4F411439-E663-4B53-AE62-AF87D5EC290E}" destId="{57499AC8-9C69-4A7E-A728-D618BC163A0A}" srcOrd="2" destOrd="0" presId="urn:microsoft.com/office/officeart/2018/2/layout/IconLabelDescriptionList"/>
    <dgm:cxn modelId="{365D5993-ED32-4F0D-8A54-B787A1774B55}" type="presParOf" srcId="{4F411439-E663-4B53-AE62-AF87D5EC290E}" destId="{D080BE59-2121-4D2C-B10D-8F7FB81F618A}" srcOrd="3" destOrd="0" presId="urn:microsoft.com/office/officeart/2018/2/layout/IconLabelDescriptionList"/>
    <dgm:cxn modelId="{D3F85D69-80F8-46C5-BDBC-52BD3B9FE5AC}" type="presParOf" srcId="{4F411439-E663-4B53-AE62-AF87D5EC290E}" destId="{E02AEF0F-732D-4F72-B2C2-E4D868BB9CA0}" srcOrd="4" destOrd="0" presId="urn:microsoft.com/office/officeart/2018/2/layout/IconLabelDescriptionList"/>
    <dgm:cxn modelId="{795E75C7-8B16-427C-AF83-C11214CD2ABE}" type="presParOf" srcId="{594120BF-A495-454C-B21F-E299B51C6B44}" destId="{84F4E771-1072-4789-A0FC-D416B508B907}" srcOrd="5" destOrd="0" presId="urn:microsoft.com/office/officeart/2018/2/layout/IconLabelDescriptionList"/>
    <dgm:cxn modelId="{C8D3ABBB-F081-4C45-BBAB-FC66CE59B8FB}" type="presParOf" srcId="{594120BF-A495-454C-B21F-E299B51C6B44}" destId="{5DB79A0E-7A94-45EC-A105-1C87DF1DCC8D}" srcOrd="6" destOrd="0" presId="urn:microsoft.com/office/officeart/2018/2/layout/IconLabelDescriptionList"/>
    <dgm:cxn modelId="{C1918B90-BCC1-4BB8-87D6-9BBE1EE370CA}" type="presParOf" srcId="{5DB79A0E-7A94-45EC-A105-1C87DF1DCC8D}" destId="{558DD204-41E4-4151-BF6E-D26B8F37E4DE}" srcOrd="0" destOrd="0" presId="urn:microsoft.com/office/officeart/2018/2/layout/IconLabelDescriptionList"/>
    <dgm:cxn modelId="{426DBF12-5B58-4565-B64E-C575AE49B38C}" type="presParOf" srcId="{5DB79A0E-7A94-45EC-A105-1C87DF1DCC8D}" destId="{7EB63B44-8A45-40AC-A3AD-4E9E03C7482E}" srcOrd="1" destOrd="0" presId="urn:microsoft.com/office/officeart/2018/2/layout/IconLabelDescriptionList"/>
    <dgm:cxn modelId="{F2442812-53BF-48E4-B385-C5EE9CA3E2B0}" type="presParOf" srcId="{5DB79A0E-7A94-45EC-A105-1C87DF1DCC8D}" destId="{B23139A0-A8D2-447F-A76E-24F05CC34C0A}" srcOrd="2" destOrd="0" presId="urn:microsoft.com/office/officeart/2018/2/layout/IconLabelDescriptionList"/>
    <dgm:cxn modelId="{94AC79FD-1924-4F50-9C2E-739C58E739AD}" type="presParOf" srcId="{5DB79A0E-7A94-45EC-A105-1C87DF1DCC8D}" destId="{E638B274-B7D2-4386-B4D2-5824D1C5D691}" srcOrd="3" destOrd="0" presId="urn:microsoft.com/office/officeart/2018/2/layout/IconLabelDescriptionList"/>
    <dgm:cxn modelId="{85BE7891-A4D1-43F6-86C4-0D95C1AF2E21}" type="presParOf" srcId="{5DB79A0E-7A94-45EC-A105-1C87DF1DCC8D}" destId="{D6469719-D634-472B-B64E-C1778E72E8C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F6CD12-4758-496B-AA67-89E497130E3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7A86B2-6D58-43EA-B2A8-0ED07DE526C8}">
      <dgm:prSet/>
      <dgm:spPr/>
      <dgm:t>
        <a:bodyPr/>
        <a:lstStyle/>
        <a:p>
          <a:r>
            <a:rPr lang="fr-FR"/>
            <a:t>Problématique</a:t>
          </a:r>
          <a:endParaRPr lang="en-US"/>
        </a:p>
      </dgm:t>
    </dgm:pt>
    <dgm:pt modelId="{276C91C6-B104-46D1-88F4-2872E724855C}" type="parTrans" cxnId="{A75F8637-E157-47DB-8C2E-8128C0FF58D3}">
      <dgm:prSet/>
      <dgm:spPr/>
      <dgm:t>
        <a:bodyPr/>
        <a:lstStyle/>
        <a:p>
          <a:endParaRPr lang="en-US"/>
        </a:p>
      </dgm:t>
    </dgm:pt>
    <dgm:pt modelId="{FEA4DEF2-2D64-4376-9057-F1319BFB4235}" type="sibTrans" cxnId="{A75F8637-E157-47DB-8C2E-8128C0FF58D3}">
      <dgm:prSet/>
      <dgm:spPr/>
      <dgm:t>
        <a:bodyPr/>
        <a:lstStyle/>
        <a:p>
          <a:endParaRPr lang="en-US"/>
        </a:p>
      </dgm:t>
    </dgm:pt>
    <dgm:pt modelId="{F6FCBB86-D65F-48D3-904D-6A8AD286A11E}">
      <dgm:prSet/>
      <dgm:spPr/>
      <dgm:t>
        <a:bodyPr/>
        <a:lstStyle/>
        <a:p>
          <a:r>
            <a:rPr lang="fr-FR" dirty="0"/>
            <a:t>Demande émanant du service communication: avoir un moyen d’avertir les utilisateurs d’une prochaine mise en prod</a:t>
          </a:r>
          <a:endParaRPr lang="en-US" dirty="0"/>
        </a:p>
      </dgm:t>
    </dgm:pt>
    <dgm:pt modelId="{E83F2381-12BF-48F6-A29E-BC850782CD6A}" type="parTrans" cxnId="{704A69CD-D974-4DEA-B924-97D15C19D789}">
      <dgm:prSet/>
      <dgm:spPr/>
      <dgm:t>
        <a:bodyPr/>
        <a:lstStyle/>
        <a:p>
          <a:endParaRPr lang="en-US"/>
        </a:p>
      </dgm:t>
    </dgm:pt>
    <dgm:pt modelId="{E1C515A6-2104-42DE-8EE9-A850CEB4510F}" type="sibTrans" cxnId="{704A69CD-D974-4DEA-B924-97D15C19D789}">
      <dgm:prSet/>
      <dgm:spPr/>
      <dgm:t>
        <a:bodyPr/>
        <a:lstStyle/>
        <a:p>
          <a:endParaRPr lang="en-US"/>
        </a:p>
      </dgm:t>
    </dgm:pt>
    <dgm:pt modelId="{EE8E1906-CA77-4310-89AA-AEE643841694}">
      <dgm:prSet/>
      <dgm:spPr/>
      <dgm:t>
        <a:bodyPr/>
        <a:lstStyle/>
        <a:p>
          <a:r>
            <a:rPr lang="fr-FR"/>
            <a:t>Solution retenue</a:t>
          </a:r>
          <a:endParaRPr lang="en-US"/>
        </a:p>
      </dgm:t>
    </dgm:pt>
    <dgm:pt modelId="{F0C677E8-B1AB-4F07-AE02-6B75471C1965}" type="parTrans" cxnId="{149DD2AD-BC2F-4078-ADFA-C84823721849}">
      <dgm:prSet/>
      <dgm:spPr/>
      <dgm:t>
        <a:bodyPr/>
        <a:lstStyle/>
        <a:p>
          <a:endParaRPr lang="en-US"/>
        </a:p>
      </dgm:t>
    </dgm:pt>
    <dgm:pt modelId="{39786392-8036-4D39-A079-02D85001C178}" type="sibTrans" cxnId="{149DD2AD-BC2F-4078-ADFA-C84823721849}">
      <dgm:prSet/>
      <dgm:spPr/>
      <dgm:t>
        <a:bodyPr/>
        <a:lstStyle/>
        <a:p>
          <a:endParaRPr lang="en-US"/>
        </a:p>
      </dgm:t>
    </dgm:pt>
    <dgm:pt modelId="{A712C3E1-3C50-4650-89F7-AF36891AD03D}">
      <dgm:prSet/>
      <dgm:spPr/>
      <dgm:t>
        <a:bodyPr/>
        <a:lstStyle/>
        <a:p>
          <a:r>
            <a:rPr lang="fr-FR"/>
            <a:t>Affichage d’une pop up, façon Discord</a:t>
          </a:r>
          <a:endParaRPr lang="en-US"/>
        </a:p>
      </dgm:t>
    </dgm:pt>
    <dgm:pt modelId="{222931FA-1A1E-4E25-8DB9-E8DAB654D426}" type="parTrans" cxnId="{1907F127-554E-4CE2-9F23-DD1EECCFF336}">
      <dgm:prSet/>
      <dgm:spPr/>
      <dgm:t>
        <a:bodyPr/>
        <a:lstStyle/>
        <a:p>
          <a:endParaRPr lang="en-US"/>
        </a:p>
      </dgm:t>
    </dgm:pt>
    <dgm:pt modelId="{5CA6E642-D62D-4B07-83B1-AA90CDF78F31}" type="sibTrans" cxnId="{1907F127-554E-4CE2-9F23-DD1EECCFF336}">
      <dgm:prSet/>
      <dgm:spPr/>
      <dgm:t>
        <a:bodyPr/>
        <a:lstStyle/>
        <a:p>
          <a:endParaRPr lang="en-US"/>
        </a:p>
      </dgm:t>
    </dgm:pt>
    <dgm:pt modelId="{F66F5423-8463-4939-82CD-B6B6710B77D6}">
      <dgm:prSet/>
      <dgm:spPr/>
      <dgm:t>
        <a:bodyPr/>
        <a:lstStyle/>
        <a:p>
          <a:r>
            <a:rPr lang="fr-FR"/>
            <a:t>Problématique soulevée par la demande: n’afficher la pop up qu’une fois par utilisateur</a:t>
          </a:r>
          <a:endParaRPr lang="en-US"/>
        </a:p>
      </dgm:t>
    </dgm:pt>
    <dgm:pt modelId="{CC5E0023-3A2E-4E18-AF73-F92B0B6ABA46}" type="parTrans" cxnId="{50A7CE45-B480-48B3-8ADF-032285E9EF31}">
      <dgm:prSet/>
      <dgm:spPr/>
      <dgm:t>
        <a:bodyPr/>
        <a:lstStyle/>
        <a:p>
          <a:endParaRPr lang="en-US"/>
        </a:p>
      </dgm:t>
    </dgm:pt>
    <dgm:pt modelId="{14715E9E-313F-42B5-B040-BAB22EA79064}" type="sibTrans" cxnId="{50A7CE45-B480-48B3-8ADF-032285E9EF31}">
      <dgm:prSet/>
      <dgm:spPr/>
      <dgm:t>
        <a:bodyPr/>
        <a:lstStyle/>
        <a:p>
          <a:endParaRPr lang="en-US"/>
        </a:p>
      </dgm:t>
    </dgm:pt>
    <dgm:pt modelId="{E46DE7C4-187A-4B49-891B-8C8D2A0D3DE5}">
      <dgm:prSet/>
      <dgm:spPr/>
      <dgm:t>
        <a:bodyPr/>
        <a:lstStyle/>
        <a:p>
          <a:r>
            <a:rPr lang="fr-FR"/>
            <a:t>Solution: enregistrer en base la date de fermeture de la pop up</a:t>
          </a:r>
          <a:endParaRPr lang="en-US"/>
        </a:p>
      </dgm:t>
    </dgm:pt>
    <dgm:pt modelId="{4A5C5A95-F94C-47CF-9528-1E021DD18538}" type="parTrans" cxnId="{32219926-4557-4809-96CC-AFCE6CF738B9}">
      <dgm:prSet/>
      <dgm:spPr/>
      <dgm:t>
        <a:bodyPr/>
        <a:lstStyle/>
        <a:p>
          <a:endParaRPr lang="en-US"/>
        </a:p>
      </dgm:t>
    </dgm:pt>
    <dgm:pt modelId="{C4933AC6-88D9-431C-A1ED-3EC6B4BED147}" type="sibTrans" cxnId="{32219926-4557-4809-96CC-AFCE6CF738B9}">
      <dgm:prSet/>
      <dgm:spPr/>
      <dgm:t>
        <a:bodyPr/>
        <a:lstStyle/>
        <a:p>
          <a:endParaRPr lang="en-US"/>
        </a:p>
      </dgm:t>
    </dgm:pt>
    <dgm:pt modelId="{70E8EEBA-0C12-49C7-8C4C-B5CAC51E7AA4}" type="pres">
      <dgm:prSet presAssocID="{FAF6CD12-4758-496B-AA67-89E497130E30}" presName="linear" presStyleCnt="0">
        <dgm:presLayoutVars>
          <dgm:animLvl val="lvl"/>
          <dgm:resizeHandles val="exact"/>
        </dgm:presLayoutVars>
      </dgm:prSet>
      <dgm:spPr/>
    </dgm:pt>
    <dgm:pt modelId="{0AAB3749-42CD-4769-B123-088227722C96}" type="pres">
      <dgm:prSet presAssocID="{647A86B2-6D58-43EA-B2A8-0ED07DE526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11DD07-B4A6-4C79-BF26-DAABA2FFCA3A}" type="pres">
      <dgm:prSet presAssocID="{647A86B2-6D58-43EA-B2A8-0ED07DE526C8}" presName="childText" presStyleLbl="revTx" presStyleIdx="0" presStyleCnt="2">
        <dgm:presLayoutVars>
          <dgm:bulletEnabled val="1"/>
        </dgm:presLayoutVars>
      </dgm:prSet>
      <dgm:spPr/>
    </dgm:pt>
    <dgm:pt modelId="{6EC5764A-0B43-4F07-A133-3983D2557B5F}" type="pres">
      <dgm:prSet presAssocID="{EE8E1906-CA77-4310-89AA-AEE6438416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A2C784-3023-4291-979C-6607C1EEE968}" type="pres">
      <dgm:prSet presAssocID="{EE8E1906-CA77-4310-89AA-AEE64384169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3F7791A-7CC0-418C-84EC-58FE4E5FDDFE}" type="presOf" srcId="{A712C3E1-3C50-4650-89F7-AF36891AD03D}" destId="{6AA2C784-3023-4291-979C-6607C1EEE968}" srcOrd="0" destOrd="0" presId="urn:microsoft.com/office/officeart/2005/8/layout/vList2"/>
    <dgm:cxn modelId="{32219926-4557-4809-96CC-AFCE6CF738B9}" srcId="{EE8E1906-CA77-4310-89AA-AEE643841694}" destId="{E46DE7C4-187A-4B49-891B-8C8D2A0D3DE5}" srcOrd="2" destOrd="0" parTransId="{4A5C5A95-F94C-47CF-9528-1E021DD18538}" sibTransId="{C4933AC6-88D9-431C-A1ED-3EC6B4BED147}"/>
    <dgm:cxn modelId="{1907F127-554E-4CE2-9F23-DD1EECCFF336}" srcId="{EE8E1906-CA77-4310-89AA-AEE643841694}" destId="{A712C3E1-3C50-4650-89F7-AF36891AD03D}" srcOrd="0" destOrd="0" parTransId="{222931FA-1A1E-4E25-8DB9-E8DAB654D426}" sibTransId="{5CA6E642-D62D-4B07-83B1-AA90CDF78F31}"/>
    <dgm:cxn modelId="{A75F8637-E157-47DB-8C2E-8128C0FF58D3}" srcId="{FAF6CD12-4758-496B-AA67-89E497130E30}" destId="{647A86B2-6D58-43EA-B2A8-0ED07DE526C8}" srcOrd="0" destOrd="0" parTransId="{276C91C6-B104-46D1-88F4-2872E724855C}" sibTransId="{FEA4DEF2-2D64-4376-9057-F1319BFB4235}"/>
    <dgm:cxn modelId="{50A7CE45-B480-48B3-8ADF-032285E9EF31}" srcId="{EE8E1906-CA77-4310-89AA-AEE643841694}" destId="{F66F5423-8463-4939-82CD-B6B6710B77D6}" srcOrd="1" destOrd="0" parTransId="{CC5E0023-3A2E-4E18-AF73-F92B0B6ABA46}" sibTransId="{14715E9E-313F-42B5-B040-BAB22EA79064}"/>
    <dgm:cxn modelId="{74314A6F-69B5-4F30-B26F-C37EDCC573BB}" type="presOf" srcId="{F66F5423-8463-4939-82CD-B6B6710B77D6}" destId="{6AA2C784-3023-4291-979C-6607C1EEE968}" srcOrd="0" destOrd="1" presId="urn:microsoft.com/office/officeart/2005/8/layout/vList2"/>
    <dgm:cxn modelId="{99724F52-557E-4C73-94AE-8AC446B22C5D}" type="presOf" srcId="{EE8E1906-CA77-4310-89AA-AEE643841694}" destId="{6EC5764A-0B43-4F07-A133-3983D2557B5F}" srcOrd="0" destOrd="0" presId="urn:microsoft.com/office/officeart/2005/8/layout/vList2"/>
    <dgm:cxn modelId="{A9E72E57-CB1D-4C05-B65B-FFF521A9A664}" type="presOf" srcId="{E46DE7C4-187A-4B49-891B-8C8D2A0D3DE5}" destId="{6AA2C784-3023-4291-979C-6607C1EEE968}" srcOrd="0" destOrd="2" presId="urn:microsoft.com/office/officeart/2005/8/layout/vList2"/>
    <dgm:cxn modelId="{98FD1D7E-0A75-4BB5-A176-E403A3D31B81}" type="presOf" srcId="{F6FCBB86-D65F-48D3-904D-6A8AD286A11E}" destId="{1C11DD07-B4A6-4C79-BF26-DAABA2FFCA3A}" srcOrd="0" destOrd="0" presId="urn:microsoft.com/office/officeart/2005/8/layout/vList2"/>
    <dgm:cxn modelId="{099A4A8A-18E1-424A-B987-D59064C18A6E}" type="presOf" srcId="{FAF6CD12-4758-496B-AA67-89E497130E30}" destId="{70E8EEBA-0C12-49C7-8C4C-B5CAC51E7AA4}" srcOrd="0" destOrd="0" presId="urn:microsoft.com/office/officeart/2005/8/layout/vList2"/>
    <dgm:cxn modelId="{6F71B395-538D-41C5-BDB2-B9F36D7DFB1F}" type="presOf" srcId="{647A86B2-6D58-43EA-B2A8-0ED07DE526C8}" destId="{0AAB3749-42CD-4769-B123-088227722C96}" srcOrd="0" destOrd="0" presId="urn:microsoft.com/office/officeart/2005/8/layout/vList2"/>
    <dgm:cxn modelId="{149DD2AD-BC2F-4078-ADFA-C84823721849}" srcId="{FAF6CD12-4758-496B-AA67-89E497130E30}" destId="{EE8E1906-CA77-4310-89AA-AEE643841694}" srcOrd="1" destOrd="0" parTransId="{F0C677E8-B1AB-4F07-AE02-6B75471C1965}" sibTransId="{39786392-8036-4D39-A079-02D85001C178}"/>
    <dgm:cxn modelId="{704A69CD-D974-4DEA-B924-97D15C19D789}" srcId="{647A86B2-6D58-43EA-B2A8-0ED07DE526C8}" destId="{F6FCBB86-D65F-48D3-904D-6A8AD286A11E}" srcOrd="0" destOrd="0" parTransId="{E83F2381-12BF-48F6-A29E-BC850782CD6A}" sibTransId="{E1C515A6-2104-42DE-8EE9-A850CEB4510F}"/>
    <dgm:cxn modelId="{D656894E-3E96-4C39-9434-F8DEE4D395F7}" type="presParOf" srcId="{70E8EEBA-0C12-49C7-8C4C-B5CAC51E7AA4}" destId="{0AAB3749-42CD-4769-B123-088227722C96}" srcOrd="0" destOrd="0" presId="urn:microsoft.com/office/officeart/2005/8/layout/vList2"/>
    <dgm:cxn modelId="{588CBC5D-6B72-40BA-B5A0-08067F9D99CF}" type="presParOf" srcId="{70E8EEBA-0C12-49C7-8C4C-B5CAC51E7AA4}" destId="{1C11DD07-B4A6-4C79-BF26-DAABA2FFCA3A}" srcOrd="1" destOrd="0" presId="urn:microsoft.com/office/officeart/2005/8/layout/vList2"/>
    <dgm:cxn modelId="{C59A1D77-4982-4D45-BB18-28740B143BDD}" type="presParOf" srcId="{70E8EEBA-0C12-49C7-8C4C-B5CAC51E7AA4}" destId="{6EC5764A-0B43-4F07-A133-3983D2557B5F}" srcOrd="2" destOrd="0" presId="urn:microsoft.com/office/officeart/2005/8/layout/vList2"/>
    <dgm:cxn modelId="{781DF9B0-5AAA-4D08-8D80-24652B051848}" type="presParOf" srcId="{70E8EEBA-0C12-49C7-8C4C-B5CAC51E7AA4}" destId="{6AA2C784-3023-4291-979C-6607C1EEE96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365978-29A2-4709-8A82-372A326623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782B51-3346-414B-930F-062CAE52468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Côté Apps</a:t>
          </a:r>
          <a:endParaRPr lang="en-US"/>
        </a:p>
      </dgm:t>
    </dgm:pt>
    <dgm:pt modelId="{9D267707-1809-47F2-98DE-E9C6A83F8565}" type="parTrans" cxnId="{480BFE05-AD57-44FA-8922-8A6E40CD21F5}">
      <dgm:prSet/>
      <dgm:spPr/>
      <dgm:t>
        <a:bodyPr/>
        <a:lstStyle/>
        <a:p>
          <a:endParaRPr lang="en-US"/>
        </a:p>
      </dgm:t>
    </dgm:pt>
    <dgm:pt modelId="{4D48F060-74F3-4A03-9F15-46513F917143}" type="sibTrans" cxnId="{480BFE05-AD57-44FA-8922-8A6E40CD21F5}">
      <dgm:prSet/>
      <dgm:spPr/>
      <dgm:t>
        <a:bodyPr/>
        <a:lstStyle/>
        <a:p>
          <a:endParaRPr lang="en-US"/>
        </a:p>
      </dgm:t>
    </dgm:pt>
    <dgm:pt modelId="{4B6EDD08-EF29-4069-8592-06B2605D2AA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Création du visuel pour l’affichage des nouveautés</a:t>
          </a:r>
          <a:endParaRPr lang="en-US" dirty="0"/>
        </a:p>
      </dgm:t>
    </dgm:pt>
    <dgm:pt modelId="{4DBDAF76-33D5-4EC1-8BEF-E262A2CF02AD}" type="parTrans" cxnId="{FF1DEAC7-792B-4C64-854E-E42332745B84}">
      <dgm:prSet/>
      <dgm:spPr/>
      <dgm:t>
        <a:bodyPr/>
        <a:lstStyle/>
        <a:p>
          <a:endParaRPr lang="en-US"/>
        </a:p>
      </dgm:t>
    </dgm:pt>
    <dgm:pt modelId="{423CE147-D57A-45AA-8D81-6CB747192165}" type="sibTrans" cxnId="{FF1DEAC7-792B-4C64-854E-E42332745B84}">
      <dgm:prSet/>
      <dgm:spPr/>
      <dgm:t>
        <a:bodyPr/>
        <a:lstStyle/>
        <a:p>
          <a:endParaRPr lang="en-US"/>
        </a:p>
      </dgm:t>
    </dgm:pt>
    <dgm:pt modelId="{11B9C988-FEA8-43C2-B896-DF43C2FE236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Création côté Heidi de la gestion des nouveautés</a:t>
          </a:r>
          <a:endParaRPr lang="en-US"/>
        </a:p>
      </dgm:t>
    </dgm:pt>
    <dgm:pt modelId="{B3E01CC9-2746-451D-8F18-80DED618390B}" type="parTrans" cxnId="{7F8F5C27-8C3A-4347-B8A1-0B6958143EF1}">
      <dgm:prSet/>
      <dgm:spPr/>
      <dgm:t>
        <a:bodyPr/>
        <a:lstStyle/>
        <a:p>
          <a:endParaRPr lang="en-US"/>
        </a:p>
      </dgm:t>
    </dgm:pt>
    <dgm:pt modelId="{E3356193-205A-4D42-870A-85657CA5C9E9}" type="sibTrans" cxnId="{7F8F5C27-8C3A-4347-B8A1-0B6958143EF1}">
      <dgm:prSet/>
      <dgm:spPr/>
      <dgm:t>
        <a:bodyPr/>
        <a:lstStyle/>
        <a:p>
          <a:endParaRPr lang="en-US"/>
        </a:p>
      </dgm:t>
    </dgm:pt>
    <dgm:pt modelId="{217845C7-CAFE-4316-9948-6098FA85EF9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Gestion de la nouveauté</a:t>
          </a:r>
          <a:endParaRPr lang="en-US"/>
        </a:p>
      </dgm:t>
    </dgm:pt>
    <dgm:pt modelId="{52EC4C17-1EED-4686-A614-289CAEBC952C}" type="parTrans" cxnId="{EDBD0C21-5578-409F-8EB0-3874508A7BEE}">
      <dgm:prSet/>
      <dgm:spPr/>
      <dgm:t>
        <a:bodyPr/>
        <a:lstStyle/>
        <a:p>
          <a:endParaRPr lang="en-US"/>
        </a:p>
      </dgm:t>
    </dgm:pt>
    <dgm:pt modelId="{85AC04CE-1D84-4DDE-AE56-1486DD271B5E}" type="sibTrans" cxnId="{EDBD0C21-5578-409F-8EB0-3874508A7BEE}">
      <dgm:prSet/>
      <dgm:spPr/>
      <dgm:t>
        <a:bodyPr/>
        <a:lstStyle/>
        <a:p>
          <a:endParaRPr lang="en-US"/>
        </a:p>
      </dgm:t>
    </dgm:pt>
    <dgm:pt modelId="{A365A583-AAAA-4F2A-8748-DF1D059DD63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Gestion de la mise à jour de la date de fermeture de la nouveauté</a:t>
          </a:r>
          <a:endParaRPr lang="en-US"/>
        </a:p>
      </dgm:t>
    </dgm:pt>
    <dgm:pt modelId="{699F7729-06AB-4FBF-95DA-F4488FDA70A3}" type="parTrans" cxnId="{C49DBA82-5930-4ED3-912D-085F8FFA0D17}">
      <dgm:prSet/>
      <dgm:spPr/>
      <dgm:t>
        <a:bodyPr/>
        <a:lstStyle/>
        <a:p>
          <a:endParaRPr lang="en-US"/>
        </a:p>
      </dgm:t>
    </dgm:pt>
    <dgm:pt modelId="{DCF10288-68DC-4057-9EF3-5C184373B505}" type="sibTrans" cxnId="{C49DBA82-5930-4ED3-912D-085F8FFA0D17}">
      <dgm:prSet/>
      <dgm:spPr/>
      <dgm:t>
        <a:bodyPr/>
        <a:lstStyle/>
        <a:p>
          <a:endParaRPr lang="en-US"/>
        </a:p>
      </dgm:t>
    </dgm:pt>
    <dgm:pt modelId="{E43465EF-28E2-4E78-A801-078DA1F323A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Gestion de la communication entre Apps et Heidi</a:t>
          </a:r>
          <a:endParaRPr lang="en-US"/>
        </a:p>
      </dgm:t>
    </dgm:pt>
    <dgm:pt modelId="{20C2DEAC-673D-4C74-BDDF-B3A8B5F2CDD6}" type="parTrans" cxnId="{4062E596-10FA-4B72-A74C-C0C7421BF175}">
      <dgm:prSet/>
      <dgm:spPr/>
      <dgm:t>
        <a:bodyPr/>
        <a:lstStyle/>
        <a:p>
          <a:endParaRPr lang="en-US"/>
        </a:p>
      </dgm:t>
    </dgm:pt>
    <dgm:pt modelId="{4FDEC7AE-E332-457D-9FF7-2786D211E1B9}" type="sibTrans" cxnId="{4062E596-10FA-4B72-A74C-C0C7421BF175}">
      <dgm:prSet/>
      <dgm:spPr/>
      <dgm:t>
        <a:bodyPr/>
        <a:lstStyle/>
        <a:p>
          <a:endParaRPr lang="en-US"/>
        </a:p>
      </dgm:t>
    </dgm:pt>
    <dgm:pt modelId="{B7360DA0-8F72-4264-A5A3-B6AFED52A9B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Affichage de la nouveauté</a:t>
          </a:r>
          <a:endParaRPr lang="en-US"/>
        </a:p>
      </dgm:t>
    </dgm:pt>
    <dgm:pt modelId="{08FD2281-CA90-4402-9363-23FACF37B58D}" type="parTrans" cxnId="{529169E3-A6C7-4DE5-B579-247E722B13B2}">
      <dgm:prSet/>
      <dgm:spPr/>
      <dgm:t>
        <a:bodyPr/>
        <a:lstStyle/>
        <a:p>
          <a:endParaRPr lang="en-US"/>
        </a:p>
      </dgm:t>
    </dgm:pt>
    <dgm:pt modelId="{DE1B2096-C139-49BB-B78C-CC20326AE70E}" type="sibTrans" cxnId="{529169E3-A6C7-4DE5-B579-247E722B13B2}">
      <dgm:prSet/>
      <dgm:spPr/>
      <dgm:t>
        <a:bodyPr/>
        <a:lstStyle/>
        <a:p>
          <a:endParaRPr lang="en-US"/>
        </a:p>
      </dgm:t>
    </dgm:pt>
    <dgm:pt modelId="{7F5AC121-F3D8-49EF-99F6-F6E7E1172AE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Envoi à la fermeture de la pop up d’une demande de mise à jour de l’utilisateur</a:t>
          </a:r>
          <a:endParaRPr lang="en-US"/>
        </a:p>
      </dgm:t>
    </dgm:pt>
    <dgm:pt modelId="{2C0484C5-702C-43DE-B491-F89402F95383}" type="parTrans" cxnId="{AE681CCB-C75D-4F49-A98D-5EBDAF4F53A5}">
      <dgm:prSet/>
      <dgm:spPr/>
      <dgm:t>
        <a:bodyPr/>
        <a:lstStyle/>
        <a:p>
          <a:endParaRPr lang="en-US"/>
        </a:p>
      </dgm:t>
    </dgm:pt>
    <dgm:pt modelId="{B3BF3AFE-7BE2-44DA-B9AD-52415AB27874}" type="sibTrans" cxnId="{AE681CCB-C75D-4F49-A98D-5EBDAF4F53A5}">
      <dgm:prSet/>
      <dgm:spPr/>
      <dgm:t>
        <a:bodyPr/>
        <a:lstStyle/>
        <a:p>
          <a:endParaRPr lang="en-US"/>
        </a:p>
      </dgm:t>
    </dgm:pt>
    <dgm:pt modelId="{2F6348F7-1D99-45B9-802D-E39E3F708D6E}" type="pres">
      <dgm:prSet presAssocID="{6C365978-29A2-4709-8A82-372A326623CC}" presName="root" presStyleCnt="0">
        <dgm:presLayoutVars>
          <dgm:dir/>
          <dgm:resizeHandles val="exact"/>
        </dgm:presLayoutVars>
      </dgm:prSet>
      <dgm:spPr/>
    </dgm:pt>
    <dgm:pt modelId="{04ECDF31-426B-443E-8A89-E46077DA60CE}" type="pres">
      <dgm:prSet presAssocID="{EC782B51-3346-414B-930F-062CAE524685}" presName="compNode" presStyleCnt="0"/>
      <dgm:spPr/>
    </dgm:pt>
    <dgm:pt modelId="{91A0378C-F349-420B-AF23-FAD5E4E4BC11}" type="pres">
      <dgm:prSet presAssocID="{EC782B51-3346-414B-930F-062CAE524685}" presName="bgRect" presStyleLbl="bgShp" presStyleIdx="0" presStyleCnt="3"/>
      <dgm:spPr/>
    </dgm:pt>
    <dgm:pt modelId="{212FADAC-6067-4B55-9974-85D4D11FD65E}" type="pres">
      <dgm:prSet presAssocID="{EC782B51-3346-414B-930F-062CAE5246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A84754F-16A1-41F9-AD4D-097B9EB20407}" type="pres">
      <dgm:prSet presAssocID="{EC782B51-3346-414B-930F-062CAE524685}" presName="spaceRect" presStyleCnt="0"/>
      <dgm:spPr/>
    </dgm:pt>
    <dgm:pt modelId="{4A1642FF-747D-4806-9BC4-8F1C1096DDDE}" type="pres">
      <dgm:prSet presAssocID="{EC782B51-3346-414B-930F-062CAE524685}" presName="parTx" presStyleLbl="revTx" presStyleIdx="0" presStyleCnt="6">
        <dgm:presLayoutVars>
          <dgm:chMax val="0"/>
          <dgm:chPref val="0"/>
        </dgm:presLayoutVars>
      </dgm:prSet>
      <dgm:spPr/>
    </dgm:pt>
    <dgm:pt modelId="{BEB9B6C1-2473-40C2-81CE-99181078D3C1}" type="pres">
      <dgm:prSet presAssocID="{EC782B51-3346-414B-930F-062CAE524685}" presName="desTx" presStyleLbl="revTx" presStyleIdx="1" presStyleCnt="6">
        <dgm:presLayoutVars/>
      </dgm:prSet>
      <dgm:spPr/>
    </dgm:pt>
    <dgm:pt modelId="{0A441E63-7A7F-466A-B629-1657622CAC8F}" type="pres">
      <dgm:prSet presAssocID="{4D48F060-74F3-4A03-9F15-46513F917143}" presName="sibTrans" presStyleCnt="0"/>
      <dgm:spPr/>
    </dgm:pt>
    <dgm:pt modelId="{E2E5A7F8-0226-40D6-BFDF-2BCB64D42177}" type="pres">
      <dgm:prSet presAssocID="{11B9C988-FEA8-43C2-B896-DF43C2FE236D}" presName="compNode" presStyleCnt="0"/>
      <dgm:spPr/>
    </dgm:pt>
    <dgm:pt modelId="{6A5D5E4B-A26A-4CF4-A52E-68B65FDE6738}" type="pres">
      <dgm:prSet presAssocID="{11B9C988-FEA8-43C2-B896-DF43C2FE236D}" presName="bgRect" presStyleLbl="bgShp" presStyleIdx="1" presStyleCnt="3"/>
      <dgm:spPr/>
    </dgm:pt>
    <dgm:pt modelId="{9013BF1A-6A7E-4B53-AC8F-A7208ECF25C0}" type="pres">
      <dgm:prSet presAssocID="{11B9C988-FEA8-43C2-B896-DF43C2FE23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38C43456-25A2-4015-91C7-DFB57F69482A}" type="pres">
      <dgm:prSet presAssocID="{11B9C988-FEA8-43C2-B896-DF43C2FE236D}" presName="spaceRect" presStyleCnt="0"/>
      <dgm:spPr/>
    </dgm:pt>
    <dgm:pt modelId="{2784CD23-369A-4D9B-9FDB-9344621E3B14}" type="pres">
      <dgm:prSet presAssocID="{11B9C988-FEA8-43C2-B896-DF43C2FE236D}" presName="parTx" presStyleLbl="revTx" presStyleIdx="2" presStyleCnt="6">
        <dgm:presLayoutVars>
          <dgm:chMax val="0"/>
          <dgm:chPref val="0"/>
        </dgm:presLayoutVars>
      </dgm:prSet>
      <dgm:spPr/>
    </dgm:pt>
    <dgm:pt modelId="{E87B4ED6-C248-4875-A8F3-690460103328}" type="pres">
      <dgm:prSet presAssocID="{11B9C988-FEA8-43C2-B896-DF43C2FE236D}" presName="desTx" presStyleLbl="revTx" presStyleIdx="3" presStyleCnt="6">
        <dgm:presLayoutVars/>
      </dgm:prSet>
      <dgm:spPr/>
    </dgm:pt>
    <dgm:pt modelId="{70BD5E84-8A32-44F1-AAF9-93A59C26DA27}" type="pres">
      <dgm:prSet presAssocID="{E3356193-205A-4D42-870A-85657CA5C9E9}" presName="sibTrans" presStyleCnt="0"/>
      <dgm:spPr/>
    </dgm:pt>
    <dgm:pt modelId="{84055906-0433-4D32-8C7E-09B5397504F3}" type="pres">
      <dgm:prSet presAssocID="{E43465EF-28E2-4E78-A801-078DA1F323AA}" presName="compNode" presStyleCnt="0"/>
      <dgm:spPr/>
    </dgm:pt>
    <dgm:pt modelId="{E328ECC1-E86E-4526-ADFA-5F633955B50E}" type="pres">
      <dgm:prSet presAssocID="{E43465EF-28E2-4E78-A801-078DA1F323AA}" presName="bgRect" presStyleLbl="bgShp" presStyleIdx="2" presStyleCnt="3"/>
      <dgm:spPr/>
    </dgm:pt>
    <dgm:pt modelId="{0CF40C74-5344-46DC-A6A1-F5BA01ED9A4E}" type="pres">
      <dgm:prSet presAssocID="{E43465EF-28E2-4E78-A801-078DA1F323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îte"/>
        </a:ext>
      </dgm:extLst>
    </dgm:pt>
    <dgm:pt modelId="{4AB23567-4532-47E0-A731-C5BA1BD9D61E}" type="pres">
      <dgm:prSet presAssocID="{E43465EF-28E2-4E78-A801-078DA1F323AA}" presName="spaceRect" presStyleCnt="0"/>
      <dgm:spPr/>
    </dgm:pt>
    <dgm:pt modelId="{F385E850-0098-40DA-A14D-0C09DA2D1B66}" type="pres">
      <dgm:prSet presAssocID="{E43465EF-28E2-4E78-A801-078DA1F323AA}" presName="parTx" presStyleLbl="revTx" presStyleIdx="4" presStyleCnt="6">
        <dgm:presLayoutVars>
          <dgm:chMax val="0"/>
          <dgm:chPref val="0"/>
        </dgm:presLayoutVars>
      </dgm:prSet>
      <dgm:spPr/>
    </dgm:pt>
    <dgm:pt modelId="{7F085DA9-C080-46D3-BD00-E6697455BC7B}" type="pres">
      <dgm:prSet presAssocID="{E43465EF-28E2-4E78-A801-078DA1F323AA}" presName="desTx" presStyleLbl="revTx" presStyleIdx="5" presStyleCnt="6">
        <dgm:presLayoutVars/>
      </dgm:prSet>
      <dgm:spPr/>
    </dgm:pt>
  </dgm:ptLst>
  <dgm:cxnLst>
    <dgm:cxn modelId="{480BFE05-AD57-44FA-8922-8A6E40CD21F5}" srcId="{6C365978-29A2-4709-8A82-372A326623CC}" destId="{EC782B51-3346-414B-930F-062CAE524685}" srcOrd="0" destOrd="0" parTransId="{9D267707-1809-47F2-98DE-E9C6A83F8565}" sibTransId="{4D48F060-74F3-4A03-9F15-46513F917143}"/>
    <dgm:cxn modelId="{328CC115-AFDD-4617-A76D-74CA5DFC9D22}" type="presOf" srcId="{11B9C988-FEA8-43C2-B896-DF43C2FE236D}" destId="{2784CD23-369A-4D9B-9FDB-9344621E3B14}" srcOrd="0" destOrd="0" presId="urn:microsoft.com/office/officeart/2018/2/layout/IconVerticalSolidList"/>
    <dgm:cxn modelId="{EDBD0C21-5578-409F-8EB0-3874508A7BEE}" srcId="{11B9C988-FEA8-43C2-B896-DF43C2FE236D}" destId="{217845C7-CAFE-4316-9948-6098FA85EF90}" srcOrd="0" destOrd="0" parTransId="{52EC4C17-1EED-4686-A614-289CAEBC952C}" sibTransId="{85AC04CE-1D84-4DDE-AE56-1486DD271B5E}"/>
    <dgm:cxn modelId="{7F8F5C27-8C3A-4347-B8A1-0B6958143EF1}" srcId="{6C365978-29A2-4709-8A82-372A326623CC}" destId="{11B9C988-FEA8-43C2-B896-DF43C2FE236D}" srcOrd="1" destOrd="0" parTransId="{B3E01CC9-2746-451D-8F18-80DED618390B}" sibTransId="{E3356193-205A-4D42-870A-85657CA5C9E9}"/>
    <dgm:cxn modelId="{B1B20736-24E5-4ED8-BE83-A88FCB0F3E89}" type="presOf" srcId="{E43465EF-28E2-4E78-A801-078DA1F323AA}" destId="{F385E850-0098-40DA-A14D-0C09DA2D1B66}" srcOrd="0" destOrd="0" presId="urn:microsoft.com/office/officeart/2018/2/layout/IconVerticalSolidList"/>
    <dgm:cxn modelId="{D078BE3A-8576-45D7-A9E0-C3C697E34E27}" type="presOf" srcId="{217845C7-CAFE-4316-9948-6098FA85EF90}" destId="{E87B4ED6-C248-4875-A8F3-690460103328}" srcOrd="0" destOrd="0" presId="urn:microsoft.com/office/officeart/2018/2/layout/IconVerticalSolidList"/>
    <dgm:cxn modelId="{510EBE6D-6194-4B5C-A82E-E19D42BC972B}" type="presOf" srcId="{7F5AC121-F3D8-49EF-99F6-F6E7E1172AE0}" destId="{7F085DA9-C080-46D3-BD00-E6697455BC7B}" srcOrd="0" destOrd="1" presId="urn:microsoft.com/office/officeart/2018/2/layout/IconVerticalSolidList"/>
    <dgm:cxn modelId="{905B5C55-68A3-4CE3-B47F-EF7A7281CADA}" type="presOf" srcId="{EC782B51-3346-414B-930F-062CAE524685}" destId="{4A1642FF-747D-4806-9BC4-8F1C1096DDDE}" srcOrd="0" destOrd="0" presId="urn:microsoft.com/office/officeart/2018/2/layout/IconVerticalSolidList"/>
    <dgm:cxn modelId="{C49DBA82-5930-4ED3-912D-085F8FFA0D17}" srcId="{11B9C988-FEA8-43C2-B896-DF43C2FE236D}" destId="{A365A583-AAAA-4F2A-8748-DF1D059DD631}" srcOrd="1" destOrd="0" parTransId="{699F7729-06AB-4FBF-95DA-F4488FDA70A3}" sibTransId="{DCF10288-68DC-4057-9EF3-5C184373B505}"/>
    <dgm:cxn modelId="{37718B90-0FA8-4922-9A94-51B18C46E872}" type="presOf" srcId="{4B6EDD08-EF29-4069-8592-06B2605D2AA0}" destId="{BEB9B6C1-2473-40C2-81CE-99181078D3C1}" srcOrd="0" destOrd="0" presId="urn:microsoft.com/office/officeart/2018/2/layout/IconVerticalSolidList"/>
    <dgm:cxn modelId="{4062E596-10FA-4B72-A74C-C0C7421BF175}" srcId="{6C365978-29A2-4709-8A82-372A326623CC}" destId="{E43465EF-28E2-4E78-A801-078DA1F323AA}" srcOrd="2" destOrd="0" parTransId="{20C2DEAC-673D-4C74-BDDF-B3A8B5F2CDD6}" sibTransId="{4FDEC7AE-E332-457D-9FF7-2786D211E1B9}"/>
    <dgm:cxn modelId="{16CEC798-7516-4678-B4A9-D229092685FC}" type="presOf" srcId="{A365A583-AAAA-4F2A-8748-DF1D059DD631}" destId="{E87B4ED6-C248-4875-A8F3-690460103328}" srcOrd="0" destOrd="1" presId="urn:microsoft.com/office/officeart/2018/2/layout/IconVerticalSolidList"/>
    <dgm:cxn modelId="{FF1DEAC7-792B-4C64-854E-E42332745B84}" srcId="{EC782B51-3346-414B-930F-062CAE524685}" destId="{4B6EDD08-EF29-4069-8592-06B2605D2AA0}" srcOrd="0" destOrd="0" parTransId="{4DBDAF76-33D5-4EC1-8BEF-E262A2CF02AD}" sibTransId="{423CE147-D57A-45AA-8D81-6CB747192165}"/>
    <dgm:cxn modelId="{AE681CCB-C75D-4F49-A98D-5EBDAF4F53A5}" srcId="{E43465EF-28E2-4E78-A801-078DA1F323AA}" destId="{7F5AC121-F3D8-49EF-99F6-F6E7E1172AE0}" srcOrd="1" destOrd="0" parTransId="{2C0484C5-702C-43DE-B491-F89402F95383}" sibTransId="{B3BF3AFE-7BE2-44DA-B9AD-52415AB27874}"/>
    <dgm:cxn modelId="{529169E3-A6C7-4DE5-B579-247E722B13B2}" srcId="{E43465EF-28E2-4E78-A801-078DA1F323AA}" destId="{B7360DA0-8F72-4264-A5A3-B6AFED52A9B1}" srcOrd="0" destOrd="0" parTransId="{08FD2281-CA90-4402-9363-23FACF37B58D}" sibTransId="{DE1B2096-C139-49BB-B78C-CC20326AE70E}"/>
    <dgm:cxn modelId="{D5D404F0-E46E-44ED-95B7-B85AD596E61B}" type="presOf" srcId="{6C365978-29A2-4709-8A82-372A326623CC}" destId="{2F6348F7-1D99-45B9-802D-E39E3F708D6E}" srcOrd="0" destOrd="0" presId="urn:microsoft.com/office/officeart/2018/2/layout/IconVerticalSolidList"/>
    <dgm:cxn modelId="{7D9017F8-88EB-4486-B467-B342B687FE07}" type="presOf" srcId="{B7360DA0-8F72-4264-A5A3-B6AFED52A9B1}" destId="{7F085DA9-C080-46D3-BD00-E6697455BC7B}" srcOrd="0" destOrd="0" presId="urn:microsoft.com/office/officeart/2018/2/layout/IconVerticalSolidList"/>
    <dgm:cxn modelId="{0FD8DE15-6602-445D-B151-DBEDDB54AAA7}" type="presParOf" srcId="{2F6348F7-1D99-45B9-802D-E39E3F708D6E}" destId="{04ECDF31-426B-443E-8A89-E46077DA60CE}" srcOrd="0" destOrd="0" presId="urn:microsoft.com/office/officeart/2018/2/layout/IconVerticalSolidList"/>
    <dgm:cxn modelId="{C6F398BA-2527-4D97-900A-C97A23B7205B}" type="presParOf" srcId="{04ECDF31-426B-443E-8A89-E46077DA60CE}" destId="{91A0378C-F349-420B-AF23-FAD5E4E4BC11}" srcOrd="0" destOrd="0" presId="urn:microsoft.com/office/officeart/2018/2/layout/IconVerticalSolidList"/>
    <dgm:cxn modelId="{EB2A77AA-A1AA-441D-A245-E05E7F231937}" type="presParOf" srcId="{04ECDF31-426B-443E-8A89-E46077DA60CE}" destId="{212FADAC-6067-4B55-9974-85D4D11FD65E}" srcOrd="1" destOrd="0" presId="urn:microsoft.com/office/officeart/2018/2/layout/IconVerticalSolidList"/>
    <dgm:cxn modelId="{2BCDD5B6-CA1D-411A-8762-96A2BABB9779}" type="presParOf" srcId="{04ECDF31-426B-443E-8A89-E46077DA60CE}" destId="{3A84754F-16A1-41F9-AD4D-097B9EB20407}" srcOrd="2" destOrd="0" presId="urn:microsoft.com/office/officeart/2018/2/layout/IconVerticalSolidList"/>
    <dgm:cxn modelId="{CCC9D9DB-7580-425D-AE0C-0E3DC4F1D0F8}" type="presParOf" srcId="{04ECDF31-426B-443E-8A89-E46077DA60CE}" destId="{4A1642FF-747D-4806-9BC4-8F1C1096DDDE}" srcOrd="3" destOrd="0" presId="urn:microsoft.com/office/officeart/2018/2/layout/IconVerticalSolidList"/>
    <dgm:cxn modelId="{D1AB6A3E-18D9-482B-87C8-DB53EE9CD34B}" type="presParOf" srcId="{04ECDF31-426B-443E-8A89-E46077DA60CE}" destId="{BEB9B6C1-2473-40C2-81CE-99181078D3C1}" srcOrd="4" destOrd="0" presId="urn:microsoft.com/office/officeart/2018/2/layout/IconVerticalSolidList"/>
    <dgm:cxn modelId="{54A3E384-0DB4-42BB-A1AF-E1F9423F190E}" type="presParOf" srcId="{2F6348F7-1D99-45B9-802D-E39E3F708D6E}" destId="{0A441E63-7A7F-466A-B629-1657622CAC8F}" srcOrd="1" destOrd="0" presId="urn:microsoft.com/office/officeart/2018/2/layout/IconVerticalSolidList"/>
    <dgm:cxn modelId="{F15DDFF5-BD20-481C-BA97-3D15E30BE9B9}" type="presParOf" srcId="{2F6348F7-1D99-45B9-802D-E39E3F708D6E}" destId="{E2E5A7F8-0226-40D6-BFDF-2BCB64D42177}" srcOrd="2" destOrd="0" presId="urn:microsoft.com/office/officeart/2018/2/layout/IconVerticalSolidList"/>
    <dgm:cxn modelId="{1C4A8076-B488-4870-9AC1-53263A58C873}" type="presParOf" srcId="{E2E5A7F8-0226-40D6-BFDF-2BCB64D42177}" destId="{6A5D5E4B-A26A-4CF4-A52E-68B65FDE6738}" srcOrd="0" destOrd="0" presId="urn:microsoft.com/office/officeart/2018/2/layout/IconVerticalSolidList"/>
    <dgm:cxn modelId="{D4880985-C9B8-483D-B5A7-6FEFCB0BC40B}" type="presParOf" srcId="{E2E5A7F8-0226-40D6-BFDF-2BCB64D42177}" destId="{9013BF1A-6A7E-4B53-AC8F-A7208ECF25C0}" srcOrd="1" destOrd="0" presId="urn:microsoft.com/office/officeart/2018/2/layout/IconVerticalSolidList"/>
    <dgm:cxn modelId="{674C64A0-3724-4BD3-9E2A-0806CE287E1E}" type="presParOf" srcId="{E2E5A7F8-0226-40D6-BFDF-2BCB64D42177}" destId="{38C43456-25A2-4015-91C7-DFB57F69482A}" srcOrd="2" destOrd="0" presId="urn:microsoft.com/office/officeart/2018/2/layout/IconVerticalSolidList"/>
    <dgm:cxn modelId="{F50E3C3A-7637-4C17-8741-E9459865C8CF}" type="presParOf" srcId="{E2E5A7F8-0226-40D6-BFDF-2BCB64D42177}" destId="{2784CD23-369A-4D9B-9FDB-9344621E3B14}" srcOrd="3" destOrd="0" presId="urn:microsoft.com/office/officeart/2018/2/layout/IconVerticalSolidList"/>
    <dgm:cxn modelId="{F34757E3-DB52-4353-94D1-DA8DF16580FC}" type="presParOf" srcId="{E2E5A7F8-0226-40D6-BFDF-2BCB64D42177}" destId="{E87B4ED6-C248-4875-A8F3-690460103328}" srcOrd="4" destOrd="0" presId="urn:microsoft.com/office/officeart/2018/2/layout/IconVerticalSolidList"/>
    <dgm:cxn modelId="{3A6905B9-848F-4596-BB74-BD17CFFCC638}" type="presParOf" srcId="{2F6348F7-1D99-45B9-802D-E39E3F708D6E}" destId="{70BD5E84-8A32-44F1-AAF9-93A59C26DA27}" srcOrd="3" destOrd="0" presId="urn:microsoft.com/office/officeart/2018/2/layout/IconVerticalSolidList"/>
    <dgm:cxn modelId="{D6519D3E-D569-455E-854A-B15656A94C2F}" type="presParOf" srcId="{2F6348F7-1D99-45B9-802D-E39E3F708D6E}" destId="{84055906-0433-4D32-8C7E-09B5397504F3}" srcOrd="4" destOrd="0" presId="urn:microsoft.com/office/officeart/2018/2/layout/IconVerticalSolidList"/>
    <dgm:cxn modelId="{B290FACE-7F6E-4342-9A8D-772EF5037121}" type="presParOf" srcId="{84055906-0433-4D32-8C7E-09B5397504F3}" destId="{E328ECC1-E86E-4526-ADFA-5F633955B50E}" srcOrd="0" destOrd="0" presId="urn:microsoft.com/office/officeart/2018/2/layout/IconVerticalSolidList"/>
    <dgm:cxn modelId="{496CE10B-BFE6-4417-80BB-96C2C2433800}" type="presParOf" srcId="{84055906-0433-4D32-8C7E-09B5397504F3}" destId="{0CF40C74-5344-46DC-A6A1-F5BA01ED9A4E}" srcOrd="1" destOrd="0" presId="urn:microsoft.com/office/officeart/2018/2/layout/IconVerticalSolidList"/>
    <dgm:cxn modelId="{7F90B5C7-1911-4267-8276-DE51B647E573}" type="presParOf" srcId="{84055906-0433-4D32-8C7E-09B5397504F3}" destId="{4AB23567-4532-47E0-A731-C5BA1BD9D61E}" srcOrd="2" destOrd="0" presId="urn:microsoft.com/office/officeart/2018/2/layout/IconVerticalSolidList"/>
    <dgm:cxn modelId="{D112BD6B-A37D-497C-BFFE-48F94C748622}" type="presParOf" srcId="{84055906-0433-4D32-8C7E-09B5397504F3}" destId="{F385E850-0098-40DA-A14D-0C09DA2D1B66}" srcOrd="3" destOrd="0" presId="urn:microsoft.com/office/officeart/2018/2/layout/IconVerticalSolidList"/>
    <dgm:cxn modelId="{0438A063-20B4-4DA6-A6A2-C5C110DEDC50}" type="presParOf" srcId="{84055906-0433-4D32-8C7E-09B5397504F3}" destId="{7F085DA9-C080-46D3-BD00-E6697455BC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31AC4CF-9B5F-42B7-B62B-A8E3F073A0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136F9F-4AB3-4C0B-B082-E23EFD68C4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personnelle</a:t>
          </a:r>
          <a:endParaRPr lang="en-US" dirty="0"/>
        </a:p>
      </dgm:t>
    </dgm:pt>
    <dgm:pt modelId="{6D9D715F-B842-4D5F-A65E-2EE539E8FB31}" type="parTrans" cxnId="{2DCAE8B3-E4FE-44B7-ACD1-49201107CF03}">
      <dgm:prSet/>
      <dgm:spPr/>
      <dgm:t>
        <a:bodyPr/>
        <a:lstStyle/>
        <a:p>
          <a:endParaRPr lang="en-US"/>
        </a:p>
      </dgm:t>
    </dgm:pt>
    <dgm:pt modelId="{8F36F4CF-7188-49B7-8085-6262101BE0DA}" type="sibTrans" cxnId="{2DCAE8B3-E4FE-44B7-ACD1-49201107CF03}">
      <dgm:prSet/>
      <dgm:spPr/>
      <dgm:t>
        <a:bodyPr/>
        <a:lstStyle/>
        <a:p>
          <a:endParaRPr lang="en-US"/>
        </a:p>
      </dgm:t>
    </dgm:pt>
    <dgm:pt modelId="{7E3925A6-D014-4F1C-9632-283DC7BEA1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entreprise</a:t>
          </a:r>
          <a:endParaRPr lang="en-US" dirty="0"/>
        </a:p>
      </dgm:t>
    </dgm:pt>
    <dgm:pt modelId="{4420AC8E-B5B4-4C56-9446-B3149A553F1F}" type="parTrans" cxnId="{B2FC97E3-7F52-4828-9051-D14797D57ED7}">
      <dgm:prSet/>
      <dgm:spPr/>
      <dgm:t>
        <a:bodyPr/>
        <a:lstStyle/>
        <a:p>
          <a:endParaRPr lang="en-US"/>
        </a:p>
      </dgm:t>
    </dgm:pt>
    <dgm:pt modelId="{93963253-90FD-46D7-9EDB-BA87E50B0325}" type="sibTrans" cxnId="{B2FC97E3-7F52-4828-9051-D14797D57ED7}">
      <dgm:prSet/>
      <dgm:spPr/>
      <dgm:t>
        <a:bodyPr/>
        <a:lstStyle/>
        <a:p>
          <a:endParaRPr lang="en-US"/>
        </a:p>
      </dgm:t>
    </dgm:pt>
    <dgm:pt modelId="{CC1E5C78-0957-4B04-B914-CB25BC0083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Réalisations durant le stage</a:t>
          </a:r>
          <a:endParaRPr lang="en-US" dirty="0"/>
        </a:p>
      </dgm:t>
    </dgm:pt>
    <dgm:pt modelId="{A346F0F8-AD22-44A3-94DD-3DD177F7CE4B}" type="parTrans" cxnId="{976E9E2A-FF6C-45AE-A681-E86E2687A9F2}">
      <dgm:prSet/>
      <dgm:spPr/>
      <dgm:t>
        <a:bodyPr/>
        <a:lstStyle/>
        <a:p>
          <a:endParaRPr lang="en-US"/>
        </a:p>
      </dgm:t>
    </dgm:pt>
    <dgm:pt modelId="{60CF5C36-0793-43E7-BFB0-E3CD1B377AE1}" type="sibTrans" cxnId="{976E9E2A-FF6C-45AE-A681-E86E2687A9F2}">
      <dgm:prSet/>
      <dgm:spPr/>
      <dgm:t>
        <a:bodyPr/>
        <a:lstStyle/>
        <a:p>
          <a:endParaRPr lang="en-US"/>
        </a:p>
      </dgm:t>
    </dgm:pt>
    <dgm:pt modelId="{D35F5F24-A634-4E0A-96FE-ECDA423D81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Présentation de l’outil collaboratif</a:t>
          </a:r>
        </a:p>
      </dgm:t>
    </dgm:pt>
    <dgm:pt modelId="{024D8CF5-72A8-46F3-9C22-038B2EFB828A}" type="parTrans" cxnId="{9BE84AA2-A910-4281-BAB9-659412B192AE}">
      <dgm:prSet/>
      <dgm:spPr/>
      <dgm:t>
        <a:bodyPr/>
        <a:lstStyle/>
        <a:p>
          <a:endParaRPr lang="fr-FR"/>
        </a:p>
      </dgm:t>
    </dgm:pt>
    <dgm:pt modelId="{0B3732F5-F6CB-426C-A9D1-2FE2A9DF0B1D}" type="sibTrans" cxnId="{9BE84AA2-A910-4281-BAB9-659412B192AE}">
      <dgm:prSet/>
      <dgm:spPr/>
      <dgm:t>
        <a:bodyPr/>
        <a:lstStyle/>
        <a:p>
          <a:endParaRPr lang="fr-FR"/>
        </a:p>
      </dgm:t>
    </dgm:pt>
    <dgm:pt modelId="{02F4174F-2362-4644-A122-F47C160BC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 après…….</a:t>
          </a:r>
        </a:p>
      </dgm:t>
    </dgm:pt>
    <dgm:pt modelId="{38B57CCB-DD36-42A8-A5B8-15EE486EADB4}" type="parTrans" cxnId="{78C1C5D9-16FD-4331-8017-EAF40DB2C340}">
      <dgm:prSet/>
      <dgm:spPr/>
      <dgm:t>
        <a:bodyPr/>
        <a:lstStyle/>
        <a:p>
          <a:endParaRPr lang="fr-FR"/>
        </a:p>
      </dgm:t>
    </dgm:pt>
    <dgm:pt modelId="{8EA650A5-9C78-4823-8F14-F68B8CC0F813}" type="sibTrans" cxnId="{78C1C5D9-16FD-4331-8017-EAF40DB2C340}">
      <dgm:prSet/>
      <dgm:spPr/>
      <dgm:t>
        <a:bodyPr/>
        <a:lstStyle/>
        <a:p>
          <a:endParaRPr lang="fr-FR"/>
        </a:p>
      </dgm:t>
    </dgm:pt>
    <dgm:pt modelId="{6CAE5476-F19B-4045-A81B-213B13AA4153}" type="pres">
      <dgm:prSet presAssocID="{231AC4CF-9B5F-42B7-B62B-A8E3F073A061}" presName="root" presStyleCnt="0">
        <dgm:presLayoutVars>
          <dgm:dir/>
          <dgm:resizeHandles val="exact"/>
        </dgm:presLayoutVars>
      </dgm:prSet>
      <dgm:spPr/>
    </dgm:pt>
    <dgm:pt modelId="{FA3E192E-2A1C-4B41-9E19-5C8610B6F26F}" type="pres">
      <dgm:prSet presAssocID="{4E136F9F-4AB3-4C0B-B082-E23EFD68C492}" presName="compNode" presStyleCnt="0"/>
      <dgm:spPr/>
    </dgm:pt>
    <dgm:pt modelId="{FB8127F3-B4BD-4EDC-93ED-A664C5D29487}" type="pres">
      <dgm:prSet presAssocID="{4E136F9F-4AB3-4C0B-B082-E23EFD68C492}" presName="bgRect" presStyleLbl="bgShp" presStyleIdx="0" presStyleCnt="5"/>
      <dgm:spPr/>
    </dgm:pt>
    <dgm:pt modelId="{F0D82833-7D0B-4573-B0B9-E7950AF43B07}" type="pres">
      <dgm:prSet presAssocID="{4E136F9F-4AB3-4C0B-B082-E23EFD68C4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DC26D1D-845D-412F-AA42-0FA229F1B991}" type="pres">
      <dgm:prSet presAssocID="{4E136F9F-4AB3-4C0B-B082-E23EFD68C492}" presName="spaceRect" presStyleCnt="0"/>
      <dgm:spPr/>
    </dgm:pt>
    <dgm:pt modelId="{DF49CBA8-33DF-4ADF-ACC4-D474C9F9D7B6}" type="pres">
      <dgm:prSet presAssocID="{4E136F9F-4AB3-4C0B-B082-E23EFD68C492}" presName="parTx" presStyleLbl="revTx" presStyleIdx="0" presStyleCnt="5">
        <dgm:presLayoutVars>
          <dgm:chMax val="0"/>
          <dgm:chPref val="0"/>
        </dgm:presLayoutVars>
      </dgm:prSet>
      <dgm:spPr/>
    </dgm:pt>
    <dgm:pt modelId="{E1D032DB-F074-4AFD-B3CC-1364295E0C7F}" type="pres">
      <dgm:prSet presAssocID="{8F36F4CF-7188-49B7-8085-6262101BE0DA}" presName="sibTrans" presStyleCnt="0"/>
      <dgm:spPr/>
    </dgm:pt>
    <dgm:pt modelId="{2984D0F7-1CA6-4FB0-9FC5-C0C1D2570F87}" type="pres">
      <dgm:prSet presAssocID="{7E3925A6-D014-4F1C-9632-283DC7BEA156}" presName="compNode" presStyleCnt="0"/>
      <dgm:spPr/>
    </dgm:pt>
    <dgm:pt modelId="{60C83734-7F5E-4F36-85CB-CE47131660DA}" type="pres">
      <dgm:prSet presAssocID="{7E3925A6-D014-4F1C-9632-283DC7BEA156}" presName="bgRect" presStyleLbl="bgShp" presStyleIdx="1" presStyleCnt="5"/>
      <dgm:spPr/>
    </dgm:pt>
    <dgm:pt modelId="{BBCF1025-A53D-497A-9CC7-CFD713C228CB}" type="pres">
      <dgm:prSet presAssocID="{7E3925A6-D014-4F1C-9632-283DC7BEA1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CEE77B23-72F7-4C7D-8DFA-6120AF388946}" type="pres">
      <dgm:prSet presAssocID="{7E3925A6-D014-4F1C-9632-283DC7BEA156}" presName="spaceRect" presStyleCnt="0"/>
      <dgm:spPr/>
    </dgm:pt>
    <dgm:pt modelId="{F6315459-78FD-4EF1-989F-B6A9CE606FBF}" type="pres">
      <dgm:prSet presAssocID="{7E3925A6-D014-4F1C-9632-283DC7BEA156}" presName="parTx" presStyleLbl="revTx" presStyleIdx="1" presStyleCnt="5">
        <dgm:presLayoutVars>
          <dgm:chMax val="0"/>
          <dgm:chPref val="0"/>
        </dgm:presLayoutVars>
      </dgm:prSet>
      <dgm:spPr/>
    </dgm:pt>
    <dgm:pt modelId="{E2E917ED-33DA-4E01-8929-82E0C431D4AF}" type="pres">
      <dgm:prSet presAssocID="{93963253-90FD-46D7-9EDB-BA87E50B0325}" presName="sibTrans" presStyleCnt="0"/>
      <dgm:spPr/>
    </dgm:pt>
    <dgm:pt modelId="{CB544D91-3164-4CAA-99F2-DF2D14CC3D89}" type="pres">
      <dgm:prSet presAssocID="{D35F5F24-A634-4E0A-96FE-ECDA423D8138}" presName="compNode" presStyleCnt="0"/>
      <dgm:spPr/>
    </dgm:pt>
    <dgm:pt modelId="{37610E96-3E3A-4F23-BBBF-1303533CC784}" type="pres">
      <dgm:prSet presAssocID="{D35F5F24-A634-4E0A-96FE-ECDA423D8138}" presName="bgRect" presStyleLbl="bgShp" presStyleIdx="2" presStyleCnt="5"/>
      <dgm:spPr/>
    </dgm:pt>
    <dgm:pt modelId="{73A99145-922C-4AFD-89F9-C18850D27472}" type="pres">
      <dgm:prSet presAssocID="{D35F5F24-A634-4E0A-96FE-ECDA423D81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 contour"/>
        </a:ext>
      </dgm:extLst>
    </dgm:pt>
    <dgm:pt modelId="{9D359AF5-24EF-49C4-A015-7151F93C9F07}" type="pres">
      <dgm:prSet presAssocID="{D35F5F24-A634-4E0A-96FE-ECDA423D8138}" presName="spaceRect" presStyleCnt="0"/>
      <dgm:spPr/>
    </dgm:pt>
    <dgm:pt modelId="{3A510496-C669-4DFA-AA38-56988A586C7E}" type="pres">
      <dgm:prSet presAssocID="{D35F5F24-A634-4E0A-96FE-ECDA423D8138}" presName="parTx" presStyleLbl="revTx" presStyleIdx="2" presStyleCnt="5">
        <dgm:presLayoutVars>
          <dgm:chMax val="0"/>
          <dgm:chPref val="0"/>
        </dgm:presLayoutVars>
      </dgm:prSet>
      <dgm:spPr/>
    </dgm:pt>
    <dgm:pt modelId="{9D54E9BB-060A-45A3-AB36-5BBFAB45849B}" type="pres">
      <dgm:prSet presAssocID="{0B3732F5-F6CB-426C-A9D1-2FE2A9DF0B1D}" presName="sibTrans" presStyleCnt="0"/>
      <dgm:spPr/>
    </dgm:pt>
    <dgm:pt modelId="{CDED25CD-8315-488E-A00A-9641207DEB82}" type="pres">
      <dgm:prSet presAssocID="{CC1E5C78-0957-4B04-B914-CB25BC00834C}" presName="compNode" presStyleCnt="0"/>
      <dgm:spPr/>
    </dgm:pt>
    <dgm:pt modelId="{CC30A6B6-EAEA-44C6-8901-1028122277C5}" type="pres">
      <dgm:prSet presAssocID="{CC1E5C78-0957-4B04-B914-CB25BC00834C}" presName="bgRect" presStyleLbl="bgShp" presStyleIdx="3" presStyleCnt="5"/>
      <dgm:spPr/>
    </dgm:pt>
    <dgm:pt modelId="{EFFE7910-F345-47BE-BD68-BF0E911C911A}" type="pres">
      <dgm:prSet presAssocID="{CC1E5C78-0957-4B04-B914-CB25BC0083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an"/>
        </a:ext>
      </dgm:extLst>
    </dgm:pt>
    <dgm:pt modelId="{F1ADCD6C-C217-472E-9D8B-377B9A104313}" type="pres">
      <dgm:prSet presAssocID="{CC1E5C78-0957-4B04-B914-CB25BC00834C}" presName="spaceRect" presStyleCnt="0"/>
      <dgm:spPr/>
    </dgm:pt>
    <dgm:pt modelId="{C67F12EE-B76C-4143-9634-394A8BFF2416}" type="pres">
      <dgm:prSet presAssocID="{CC1E5C78-0957-4B04-B914-CB25BC00834C}" presName="parTx" presStyleLbl="revTx" presStyleIdx="3" presStyleCnt="5">
        <dgm:presLayoutVars>
          <dgm:chMax val="0"/>
          <dgm:chPref val="0"/>
        </dgm:presLayoutVars>
      </dgm:prSet>
      <dgm:spPr/>
    </dgm:pt>
    <dgm:pt modelId="{7578AA09-7AAC-45B4-A5DA-BF0220008380}" type="pres">
      <dgm:prSet presAssocID="{60CF5C36-0793-43E7-BFB0-E3CD1B377AE1}" presName="sibTrans" presStyleCnt="0"/>
      <dgm:spPr/>
    </dgm:pt>
    <dgm:pt modelId="{9C822A60-C01B-4B8F-A6AB-5B6317D0928F}" type="pres">
      <dgm:prSet presAssocID="{02F4174F-2362-4644-A122-F47C160BCBDA}" presName="compNode" presStyleCnt="0"/>
      <dgm:spPr/>
    </dgm:pt>
    <dgm:pt modelId="{34907F69-35BC-4722-8AF3-11A2FACB2962}" type="pres">
      <dgm:prSet presAssocID="{02F4174F-2362-4644-A122-F47C160BCBDA}" presName="bgRect" presStyleLbl="bgShp" presStyleIdx="4" presStyleCnt="5"/>
      <dgm:spPr>
        <a:solidFill>
          <a:schemeClr val="accent3">
            <a:lumMod val="60000"/>
            <a:lumOff val="40000"/>
          </a:schemeClr>
        </a:solidFill>
      </dgm:spPr>
    </dgm:pt>
    <dgm:pt modelId="{933835AB-129B-427A-8EDB-71562F84E5C0}" type="pres">
      <dgm:prSet presAssocID="{02F4174F-2362-4644-A122-F47C160BCB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coupe volante avec un remplissage uni"/>
        </a:ext>
      </dgm:extLst>
    </dgm:pt>
    <dgm:pt modelId="{95256E70-A17B-4790-92F0-8E27C03EEC40}" type="pres">
      <dgm:prSet presAssocID="{02F4174F-2362-4644-A122-F47C160BCBDA}" presName="spaceRect" presStyleCnt="0"/>
      <dgm:spPr/>
    </dgm:pt>
    <dgm:pt modelId="{7B8DD3F5-3D29-4CDF-A90D-40D9C0BD4290}" type="pres">
      <dgm:prSet presAssocID="{02F4174F-2362-4644-A122-F47C160BCB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6E9E2A-FF6C-45AE-A681-E86E2687A9F2}" srcId="{231AC4CF-9B5F-42B7-B62B-A8E3F073A061}" destId="{CC1E5C78-0957-4B04-B914-CB25BC00834C}" srcOrd="3" destOrd="0" parTransId="{A346F0F8-AD22-44A3-94DD-3DD177F7CE4B}" sibTransId="{60CF5C36-0793-43E7-BFB0-E3CD1B377AE1}"/>
    <dgm:cxn modelId="{67EA863C-6F33-4D76-B8F0-E781FA9585C3}" type="presOf" srcId="{4E136F9F-4AB3-4C0B-B082-E23EFD68C492}" destId="{DF49CBA8-33DF-4ADF-ACC4-D474C9F9D7B6}" srcOrd="0" destOrd="0" presId="urn:microsoft.com/office/officeart/2018/2/layout/IconVerticalSolidList"/>
    <dgm:cxn modelId="{33F3786A-834F-4B59-9DC1-3D400739B099}" type="presOf" srcId="{7E3925A6-D014-4F1C-9632-283DC7BEA156}" destId="{F6315459-78FD-4EF1-989F-B6A9CE606FBF}" srcOrd="0" destOrd="0" presId="urn:microsoft.com/office/officeart/2018/2/layout/IconVerticalSolidList"/>
    <dgm:cxn modelId="{B4A9AF50-250D-49A9-AAEC-DD82C0DF38BB}" type="presOf" srcId="{02F4174F-2362-4644-A122-F47C160BCBDA}" destId="{7B8DD3F5-3D29-4CDF-A90D-40D9C0BD4290}" srcOrd="0" destOrd="0" presId="urn:microsoft.com/office/officeart/2018/2/layout/IconVerticalSolidList"/>
    <dgm:cxn modelId="{9CB7D29B-F105-4C01-BD23-562608013DBB}" type="presOf" srcId="{231AC4CF-9B5F-42B7-B62B-A8E3F073A061}" destId="{6CAE5476-F19B-4045-A81B-213B13AA4153}" srcOrd="0" destOrd="0" presId="urn:microsoft.com/office/officeart/2018/2/layout/IconVerticalSolidList"/>
    <dgm:cxn modelId="{9BE84AA2-A910-4281-BAB9-659412B192AE}" srcId="{231AC4CF-9B5F-42B7-B62B-A8E3F073A061}" destId="{D35F5F24-A634-4E0A-96FE-ECDA423D8138}" srcOrd="2" destOrd="0" parTransId="{024D8CF5-72A8-46F3-9C22-038B2EFB828A}" sibTransId="{0B3732F5-F6CB-426C-A9D1-2FE2A9DF0B1D}"/>
    <dgm:cxn modelId="{2DCAE8B3-E4FE-44B7-ACD1-49201107CF03}" srcId="{231AC4CF-9B5F-42B7-B62B-A8E3F073A061}" destId="{4E136F9F-4AB3-4C0B-B082-E23EFD68C492}" srcOrd="0" destOrd="0" parTransId="{6D9D715F-B842-4D5F-A65E-2EE539E8FB31}" sibTransId="{8F36F4CF-7188-49B7-8085-6262101BE0DA}"/>
    <dgm:cxn modelId="{E20E8EBB-66C7-42A6-847D-75853E45716E}" type="presOf" srcId="{CC1E5C78-0957-4B04-B914-CB25BC00834C}" destId="{C67F12EE-B76C-4143-9634-394A8BFF2416}" srcOrd="0" destOrd="0" presId="urn:microsoft.com/office/officeart/2018/2/layout/IconVerticalSolidList"/>
    <dgm:cxn modelId="{78C1C5D9-16FD-4331-8017-EAF40DB2C340}" srcId="{231AC4CF-9B5F-42B7-B62B-A8E3F073A061}" destId="{02F4174F-2362-4644-A122-F47C160BCBDA}" srcOrd="4" destOrd="0" parTransId="{38B57CCB-DD36-42A8-A5B8-15EE486EADB4}" sibTransId="{8EA650A5-9C78-4823-8F14-F68B8CC0F813}"/>
    <dgm:cxn modelId="{B2FC97E3-7F52-4828-9051-D14797D57ED7}" srcId="{231AC4CF-9B5F-42B7-B62B-A8E3F073A061}" destId="{7E3925A6-D014-4F1C-9632-283DC7BEA156}" srcOrd="1" destOrd="0" parTransId="{4420AC8E-B5B4-4C56-9446-B3149A553F1F}" sibTransId="{93963253-90FD-46D7-9EDB-BA87E50B0325}"/>
    <dgm:cxn modelId="{C6D750FA-CC32-4502-AE93-3F101DB66354}" type="presOf" srcId="{D35F5F24-A634-4E0A-96FE-ECDA423D8138}" destId="{3A510496-C669-4DFA-AA38-56988A586C7E}" srcOrd="0" destOrd="0" presId="urn:microsoft.com/office/officeart/2018/2/layout/IconVerticalSolidList"/>
    <dgm:cxn modelId="{ACE26748-602C-41C7-93B5-9A82FC5AC4A2}" type="presParOf" srcId="{6CAE5476-F19B-4045-A81B-213B13AA4153}" destId="{FA3E192E-2A1C-4B41-9E19-5C8610B6F26F}" srcOrd="0" destOrd="0" presId="urn:microsoft.com/office/officeart/2018/2/layout/IconVerticalSolidList"/>
    <dgm:cxn modelId="{0445B5F7-6D42-4337-B42D-E78982A721D7}" type="presParOf" srcId="{FA3E192E-2A1C-4B41-9E19-5C8610B6F26F}" destId="{FB8127F3-B4BD-4EDC-93ED-A664C5D29487}" srcOrd="0" destOrd="0" presId="urn:microsoft.com/office/officeart/2018/2/layout/IconVerticalSolidList"/>
    <dgm:cxn modelId="{7A1AC3F9-91B5-48F3-8AC7-0B0499C0657C}" type="presParOf" srcId="{FA3E192E-2A1C-4B41-9E19-5C8610B6F26F}" destId="{F0D82833-7D0B-4573-B0B9-E7950AF43B07}" srcOrd="1" destOrd="0" presId="urn:microsoft.com/office/officeart/2018/2/layout/IconVerticalSolidList"/>
    <dgm:cxn modelId="{4CAFCFBC-C8A9-4CB4-AA5E-E954EE50FF8B}" type="presParOf" srcId="{FA3E192E-2A1C-4B41-9E19-5C8610B6F26F}" destId="{BDC26D1D-845D-412F-AA42-0FA229F1B991}" srcOrd="2" destOrd="0" presId="urn:microsoft.com/office/officeart/2018/2/layout/IconVerticalSolidList"/>
    <dgm:cxn modelId="{DA064DF2-F60F-4677-B715-23BC465CCF39}" type="presParOf" srcId="{FA3E192E-2A1C-4B41-9E19-5C8610B6F26F}" destId="{DF49CBA8-33DF-4ADF-ACC4-D474C9F9D7B6}" srcOrd="3" destOrd="0" presId="urn:microsoft.com/office/officeart/2018/2/layout/IconVerticalSolidList"/>
    <dgm:cxn modelId="{35783F44-88A0-4EDB-8BB1-84953D157F65}" type="presParOf" srcId="{6CAE5476-F19B-4045-A81B-213B13AA4153}" destId="{E1D032DB-F074-4AFD-B3CC-1364295E0C7F}" srcOrd="1" destOrd="0" presId="urn:microsoft.com/office/officeart/2018/2/layout/IconVerticalSolidList"/>
    <dgm:cxn modelId="{57962BF0-5CC0-42AC-B509-E6E1B0DD3EB8}" type="presParOf" srcId="{6CAE5476-F19B-4045-A81B-213B13AA4153}" destId="{2984D0F7-1CA6-4FB0-9FC5-C0C1D2570F87}" srcOrd="2" destOrd="0" presId="urn:microsoft.com/office/officeart/2018/2/layout/IconVerticalSolidList"/>
    <dgm:cxn modelId="{CDC7D1D3-43E7-4E87-96EF-7F2214734B5F}" type="presParOf" srcId="{2984D0F7-1CA6-4FB0-9FC5-C0C1D2570F87}" destId="{60C83734-7F5E-4F36-85CB-CE47131660DA}" srcOrd="0" destOrd="0" presId="urn:microsoft.com/office/officeart/2018/2/layout/IconVerticalSolidList"/>
    <dgm:cxn modelId="{F6932630-F2FB-4A45-8CE9-CE1D0864F506}" type="presParOf" srcId="{2984D0F7-1CA6-4FB0-9FC5-C0C1D2570F87}" destId="{BBCF1025-A53D-497A-9CC7-CFD713C228CB}" srcOrd="1" destOrd="0" presId="urn:microsoft.com/office/officeart/2018/2/layout/IconVerticalSolidList"/>
    <dgm:cxn modelId="{F00989F5-ADFC-48F1-955D-A28721B69E95}" type="presParOf" srcId="{2984D0F7-1CA6-4FB0-9FC5-C0C1D2570F87}" destId="{CEE77B23-72F7-4C7D-8DFA-6120AF388946}" srcOrd="2" destOrd="0" presId="urn:microsoft.com/office/officeart/2018/2/layout/IconVerticalSolidList"/>
    <dgm:cxn modelId="{EA84A181-F2CE-4F4D-9EA1-996DFB7D248C}" type="presParOf" srcId="{2984D0F7-1CA6-4FB0-9FC5-C0C1D2570F87}" destId="{F6315459-78FD-4EF1-989F-B6A9CE606FBF}" srcOrd="3" destOrd="0" presId="urn:microsoft.com/office/officeart/2018/2/layout/IconVerticalSolidList"/>
    <dgm:cxn modelId="{1C5BAE12-3BCF-4C3F-9D3B-40A2F9A339BF}" type="presParOf" srcId="{6CAE5476-F19B-4045-A81B-213B13AA4153}" destId="{E2E917ED-33DA-4E01-8929-82E0C431D4AF}" srcOrd="3" destOrd="0" presId="urn:microsoft.com/office/officeart/2018/2/layout/IconVerticalSolidList"/>
    <dgm:cxn modelId="{5A70520E-AB44-4B07-8590-524BC1627CC6}" type="presParOf" srcId="{6CAE5476-F19B-4045-A81B-213B13AA4153}" destId="{CB544D91-3164-4CAA-99F2-DF2D14CC3D89}" srcOrd="4" destOrd="0" presId="urn:microsoft.com/office/officeart/2018/2/layout/IconVerticalSolidList"/>
    <dgm:cxn modelId="{1947815B-ED81-41BA-AA10-BB0C2CF11082}" type="presParOf" srcId="{CB544D91-3164-4CAA-99F2-DF2D14CC3D89}" destId="{37610E96-3E3A-4F23-BBBF-1303533CC784}" srcOrd="0" destOrd="0" presId="urn:microsoft.com/office/officeart/2018/2/layout/IconVerticalSolidList"/>
    <dgm:cxn modelId="{967CBBA4-1B0A-4C9D-9B87-E73DF732DEA2}" type="presParOf" srcId="{CB544D91-3164-4CAA-99F2-DF2D14CC3D89}" destId="{73A99145-922C-4AFD-89F9-C18850D27472}" srcOrd="1" destOrd="0" presId="urn:microsoft.com/office/officeart/2018/2/layout/IconVerticalSolidList"/>
    <dgm:cxn modelId="{2CBC0CD1-C3CD-4B9F-BBE7-2D6FED399C8B}" type="presParOf" srcId="{CB544D91-3164-4CAA-99F2-DF2D14CC3D89}" destId="{9D359AF5-24EF-49C4-A015-7151F93C9F07}" srcOrd="2" destOrd="0" presId="urn:microsoft.com/office/officeart/2018/2/layout/IconVerticalSolidList"/>
    <dgm:cxn modelId="{418F38D0-EB81-4869-9B83-79EF4B40AF3C}" type="presParOf" srcId="{CB544D91-3164-4CAA-99F2-DF2D14CC3D89}" destId="{3A510496-C669-4DFA-AA38-56988A586C7E}" srcOrd="3" destOrd="0" presId="urn:microsoft.com/office/officeart/2018/2/layout/IconVerticalSolidList"/>
    <dgm:cxn modelId="{487E62F8-6D7E-4237-BB7C-ADD0A2D915A8}" type="presParOf" srcId="{6CAE5476-F19B-4045-A81B-213B13AA4153}" destId="{9D54E9BB-060A-45A3-AB36-5BBFAB45849B}" srcOrd="5" destOrd="0" presId="urn:microsoft.com/office/officeart/2018/2/layout/IconVerticalSolidList"/>
    <dgm:cxn modelId="{E30E20C1-F404-41EA-B8A2-5A002C0ECCE1}" type="presParOf" srcId="{6CAE5476-F19B-4045-A81B-213B13AA4153}" destId="{CDED25CD-8315-488E-A00A-9641207DEB82}" srcOrd="6" destOrd="0" presId="urn:microsoft.com/office/officeart/2018/2/layout/IconVerticalSolidList"/>
    <dgm:cxn modelId="{3E16E0F3-E2B5-4FE9-9A0C-D2EA3DD54A9A}" type="presParOf" srcId="{CDED25CD-8315-488E-A00A-9641207DEB82}" destId="{CC30A6B6-EAEA-44C6-8901-1028122277C5}" srcOrd="0" destOrd="0" presId="urn:microsoft.com/office/officeart/2018/2/layout/IconVerticalSolidList"/>
    <dgm:cxn modelId="{49022A9D-7DD0-4B5E-9381-A9AC6FB3C955}" type="presParOf" srcId="{CDED25CD-8315-488E-A00A-9641207DEB82}" destId="{EFFE7910-F345-47BE-BD68-BF0E911C911A}" srcOrd="1" destOrd="0" presId="urn:microsoft.com/office/officeart/2018/2/layout/IconVerticalSolidList"/>
    <dgm:cxn modelId="{67040AA7-DCD0-4C20-A34F-CD4E14860C02}" type="presParOf" srcId="{CDED25CD-8315-488E-A00A-9641207DEB82}" destId="{F1ADCD6C-C217-472E-9D8B-377B9A104313}" srcOrd="2" destOrd="0" presId="urn:microsoft.com/office/officeart/2018/2/layout/IconVerticalSolidList"/>
    <dgm:cxn modelId="{973CEC83-2B75-4A70-B49C-BD0B4A4247A3}" type="presParOf" srcId="{CDED25CD-8315-488E-A00A-9641207DEB82}" destId="{C67F12EE-B76C-4143-9634-394A8BFF2416}" srcOrd="3" destOrd="0" presId="urn:microsoft.com/office/officeart/2018/2/layout/IconVerticalSolidList"/>
    <dgm:cxn modelId="{DB48B949-DFEF-4841-B772-2E4BC0BF28D3}" type="presParOf" srcId="{6CAE5476-F19B-4045-A81B-213B13AA4153}" destId="{7578AA09-7AAC-45B4-A5DA-BF0220008380}" srcOrd="7" destOrd="0" presId="urn:microsoft.com/office/officeart/2018/2/layout/IconVerticalSolidList"/>
    <dgm:cxn modelId="{3A647546-891C-49D3-B165-570A06CEF7B6}" type="presParOf" srcId="{6CAE5476-F19B-4045-A81B-213B13AA4153}" destId="{9C822A60-C01B-4B8F-A6AB-5B6317D0928F}" srcOrd="8" destOrd="0" presId="urn:microsoft.com/office/officeart/2018/2/layout/IconVerticalSolidList"/>
    <dgm:cxn modelId="{B90E234D-EC9C-4BBE-8340-2620E1C9BBF7}" type="presParOf" srcId="{9C822A60-C01B-4B8F-A6AB-5B6317D0928F}" destId="{34907F69-35BC-4722-8AF3-11A2FACB2962}" srcOrd="0" destOrd="0" presId="urn:microsoft.com/office/officeart/2018/2/layout/IconVerticalSolidList"/>
    <dgm:cxn modelId="{7A55DC4F-4D77-4FC7-A177-15CAB83FEB6D}" type="presParOf" srcId="{9C822A60-C01B-4B8F-A6AB-5B6317D0928F}" destId="{933835AB-129B-427A-8EDB-71562F84E5C0}" srcOrd="1" destOrd="0" presId="urn:microsoft.com/office/officeart/2018/2/layout/IconVerticalSolidList"/>
    <dgm:cxn modelId="{B7CE4A48-A2A4-44DA-B206-3D50F7586E09}" type="presParOf" srcId="{9C822A60-C01B-4B8F-A6AB-5B6317D0928F}" destId="{95256E70-A17B-4790-92F0-8E27C03EEC40}" srcOrd="2" destOrd="0" presId="urn:microsoft.com/office/officeart/2018/2/layout/IconVerticalSolidList"/>
    <dgm:cxn modelId="{00FA08FA-8C05-4ADE-8729-2DDF35D2121B}" type="presParOf" srcId="{9C822A60-C01B-4B8F-A6AB-5B6317D0928F}" destId="{7B8DD3F5-3D29-4CDF-A90D-40D9C0BD42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EF4E0D8-1AB8-4C84-B624-A3C7A8B839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AE3448-DE3D-4B89-BFB9-A86551CBC8C4}">
      <dgm:prSet/>
      <dgm:spPr/>
      <dgm:t>
        <a:bodyPr/>
        <a:lstStyle/>
        <a:p>
          <a:r>
            <a:rPr lang="fr-FR"/>
            <a:t>Embauchée depuis le 17 mai à Consonance Web</a:t>
          </a:r>
          <a:endParaRPr lang="en-US"/>
        </a:p>
      </dgm:t>
    </dgm:pt>
    <dgm:pt modelId="{717388B8-C957-46B6-8532-1D977E2402C3}" type="parTrans" cxnId="{0900C920-38A7-4E74-ADB0-20A8735F2F3B}">
      <dgm:prSet/>
      <dgm:spPr/>
      <dgm:t>
        <a:bodyPr/>
        <a:lstStyle/>
        <a:p>
          <a:endParaRPr lang="en-US"/>
        </a:p>
      </dgm:t>
    </dgm:pt>
    <dgm:pt modelId="{735647BB-E2D2-4C91-8CAE-796CFE651139}" type="sibTrans" cxnId="{0900C920-38A7-4E74-ADB0-20A8735F2F3B}">
      <dgm:prSet/>
      <dgm:spPr/>
      <dgm:t>
        <a:bodyPr/>
        <a:lstStyle/>
        <a:p>
          <a:endParaRPr lang="en-US"/>
        </a:p>
      </dgm:t>
    </dgm:pt>
    <dgm:pt modelId="{899737D4-353D-4327-8AF7-63C4DB688151}">
      <dgm:prSet/>
      <dgm:spPr/>
      <dgm:t>
        <a:bodyPr/>
        <a:lstStyle/>
        <a:p>
          <a:r>
            <a:rPr lang="fr-FR" dirty="0"/>
            <a:t>Travail sur PHP / Symfony et Prestashop</a:t>
          </a:r>
          <a:endParaRPr lang="en-US" dirty="0"/>
        </a:p>
      </dgm:t>
    </dgm:pt>
    <dgm:pt modelId="{402B23EB-C3C0-4CB4-9984-5ABD6001AD44}" type="parTrans" cxnId="{08FD7B7D-A73B-4D20-8F29-34ED0C807224}">
      <dgm:prSet/>
      <dgm:spPr/>
      <dgm:t>
        <a:bodyPr/>
        <a:lstStyle/>
        <a:p>
          <a:endParaRPr lang="en-US"/>
        </a:p>
      </dgm:t>
    </dgm:pt>
    <dgm:pt modelId="{05620227-2D36-4D0C-9441-3F604E817A7D}" type="sibTrans" cxnId="{08FD7B7D-A73B-4D20-8F29-34ED0C807224}">
      <dgm:prSet/>
      <dgm:spPr/>
      <dgm:t>
        <a:bodyPr/>
        <a:lstStyle/>
        <a:p>
          <a:endParaRPr lang="en-US"/>
        </a:p>
      </dgm:t>
    </dgm:pt>
    <dgm:pt modelId="{1875507E-E1EE-4D1D-BC3E-844E2DF53D15}">
      <dgm:prSet/>
      <dgm:spPr/>
      <dgm:t>
        <a:bodyPr/>
        <a:lstStyle/>
        <a:p>
          <a:r>
            <a:rPr lang="en-US" dirty="0"/>
            <a:t>Evolution </a:t>
          </a:r>
          <a:r>
            <a:rPr lang="en-US" dirty="0" err="1"/>
            <a:t>envisagée</a:t>
          </a:r>
          <a:r>
            <a:rPr lang="en-US" dirty="0"/>
            <a:t> </a:t>
          </a:r>
          <a:r>
            <a:rPr lang="en-US" dirty="0" err="1"/>
            <a:t>vers</a:t>
          </a:r>
          <a:r>
            <a:rPr lang="en-US" dirty="0"/>
            <a:t> </a:t>
          </a:r>
        </a:p>
        <a:p>
          <a:r>
            <a:rPr lang="en-US" dirty="0"/>
            <a:t>- du </a:t>
          </a:r>
          <a:r>
            <a:rPr lang="en-US" dirty="0" err="1"/>
            <a:t>fonctionnel</a:t>
          </a:r>
          <a:r>
            <a:rPr lang="en-US" dirty="0"/>
            <a:t> </a:t>
          </a:r>
        </a:p>
        <a:p>
          <a:r>
            <a:rPr lang="en-US" dirty="0"/>
            <a:t>- de la gestion de </a:t>
          </a:r>
          <a:r>
            <a:rPr lang="en-US" dirty="0" err="1"/>
            <a:t>projet</a:t>
          </a:r>
          <a:endParaRPr lang="en-US" dirty="0"/>
        </a:p>
      </dgm:t>
    </dgm:pt>
    <dgm:pt modelId="{968EB68B-BE6D-42C0-8B80-079D24FF3664}" type="parTrans" cxnId="{C9AF5C8E-4FAB-4230-B2C1-0F4F0EFB6B38}">
      <dgm:prSet/>
      <dgm:spPr/>
      <dgm:t>
        <a:bodyPr/>
        <a:lstStyle/>
        <a:p>
          <a:endParaRPr lang="fr-FR"/>
        </a:p>
      </dgm:t>
    </dgm:pt>
    <dgm:pt modelId="{4333F51E-2D1A-44C7-B9E5-4B328D8A027A}" type="sibTrans" cxnId="{C9AF5C8E-4FAB-4230-B2C1-0F4F0EFB6B38}">
      <dgm:prSet/>
      <dgm:spPr/>
      <dgm:t>
        <a:bodyPr/>
        <a:lstStyle/>
        <a:p>
          <a:endParaRPr lang="fr-FR"/>
        </a:p>
      </dgm:t>
    </dgm:pt>
    <dgm:pt modelId="{314CFC03-AB3F-472F-92B8-179D92A34A40}" type="pres">
      <dgm:prSet presAssocID="{9EF4E0D8-1AB8-4C84-B624-A3C7A8B83921}" presName="linear" presStyleCnt="0">
        <dgm:presLayoutVars>
          <dgm:animLvl val="lvl"/>
          <dgm:resizeHandles val="exact"/>
        </dgm:presLayoutVars>
      </dgm:prSet>
      <dgm:spPr/>
    </dgm:pt>
    <dgm:pt modelId="{A71FA85C-E6EC-4AF1-80E4-2274F7985CA6}" type="pres">
      <dgm:prSet presAssocID="{F4AE3448-DE3D-4B89-BFB9-A86551CBC8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13CF99-7E8B-4DB1-AC3F-891593C69096}" type="pres">
      <dgm:prSet presAssocID="{735647BB-E2D2-4C91-8CAE-796CFE651139}" presName="spacer" presStyleCnt="0"/>
      <dgm:spPr/>
    </dgm:pt>
    <dgm:pt modelId="{C7312CE7-D3E1-40B8-B1EA-B1830DE9DF65}" type="pres">
      <dgm:prSet presAssocID="{899737D4-353D-4327-8AF7-63C4DB6881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989DD2-83B6-4E1F-BDBE-89FA5159F23D}" type="pres">
      <dgm:prSet presAssocID="{05620227-2D36-4D0C-9441-3F604E817A7D}" presName="spacer" presStyleCnt="0"/>
      <dgm:spPr/>
    </dgm:pt>
    <dgm:pt modelId="{ACB996BA-5D51-40EE-A448-00D682493EB1}" type="pres">
      <dgm:prSet presAssocID="{1875507E-E1EE-4D1D-BC3E-844E2DF53D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39B30E-2A51-4E2B-AC09-4FDEE5AFFC6B}" type="presOf" srcId="{9EF4E0D8-1AB8-4C84-B624-A3C7A8B83921}" destId="{314CFC03-AB3F-472F-92B8-179D92A34A40}" srcOrd="0" destOrd="0" presId="urn:microsoft.com/office/officeart/2005/8/layout/vList2"/>
    <dgm:cxn modelId="{0900C920-38A7-4E74-ADB0-20A8735F2F3B}" srcId="{9EF4E0D8-1AB8-4C84-B624-A3C7A8B83921}" destId="{F4AE3448-DE3D-4B89-BFB9-A86551CBC8C4}" srcOrd="0" destOrd="0" parTransId="{717388B8-C957-46B6-8532-1D977E2402C3}" sibTransId="{735647BB-E2D2-4C91-8CAE-796CFE651139}"/>
    <dgm:cxn modelId="{3E5B9C5C-CAF3-4049-BBE3-3BD3C23232DC}" type="presOf" srcId="{899737D4-353D-4327-8AF7-63C4DB688151}" destId="{C7312CE7-D3E1-40B8-B1EA-B1830DE9DF65}" srcOrd="0" destOrd="0" presId="urn:microsoft.com/office/officeart/2005/8/layout/vList2"/>
    <dgm:cxn modelId="{90AFD155-9D01-40FE-BB5F-5910C8A508D5}" type="presOf" srcId="{1875507E-E1EE-4D1D-BC3E-844E2DF53D15}" destId="{ACB996BA-5D51-40EE-A448-00D682493EB1}" srcOrd="0" destOrd="0" presId="urn:microsoft.com/office/officeart/2005/8/layout/vList2"/>
    <dgm:cxn modelId="{08FD7B7D-A73B-4D20-8F29-34ED0C807224}" srcId="{9EF4E0D8-1AB8-4C84-B624-A3C7A8B83921}" destId="{899737D4-353D-4327-8AF7-63C4DB688151}" srcOrd="1" destOrd="0" parTransId="{402B23EB-C3C0-4CB4-9984-5ABD6001AD44}" sibTransId="{05620227-2D36-4D0C-9441-3F604E817A7D}"/>
    <dgm:cxn modelId="{C9AF5C8E-4FAB-4230-B2C1-0F4F0EFB6B38}" srcId="{9EF4E0D8-1AB8-4C84-B624-A3C7A8B83921}" destId="{1875507E-E1EE-4D1D-BC3E-844E2DF53D15}" srcOrd="2" destOrd="0" parTransId="{968EB68B-BE6D-42C0-8B80-079D24FF3664}" sibTransId="{4333F51E-2D1A-44C7-B9E5-4B328D8A027A}"/>
    <dgm:cxn modelId="{513512DF-33BD-4EAC-A819-93DC231107DF}" type="presOf" srcId="{F4AE3448-DE3D-4B89-BFB9-A86551CBC8C4}" destId="{A71FA85C-E6EC-4AF1-80E4-2274F7985CA6}" srcOrd="0" destOrd="0" presId="urn:microsoft.com/office/officeart/2005/8/layout/vList2"/>
    <dgm:cxn modelId="{96848455-2B47-4343-8260-701D6C762444}" type="presParOf" srcId="{314CFC03-AB3F-472F-92B8-179D92A34A40}" destId="{A71FA85C-E6EC-4AF1-80E4-2274F7985CA6}" srcOrd="0" destOrd="0" presId="urn:microsoft.com/office/officeart/2005/8/layout/vList2"/>
    <dgm:cxn modelId="{32BC87B2-719C-450C-A732-E9EBC7DF5764}" type="presParOf" srcId="{314CFC03-AB3F-472F-92B8-179D92A34A40}" destId="{C913CF99-7E8B-4DB1-AC3F-891593C69096}" srcOrd="1" destOrd="0" presId="urn:microsoft.com/office/officeart/2005/8/layout/vList2"/>
    <dgm:cxn modelId="{D9E4ED29-1A0C-4370-9B60-7CB8FB2A22D8}" type="presParOf" srcId="{314CFC03-AB3F-472F-92B8-179D92A34A40}" destId="{C7312CE7-D3E1-40B8-B1EA-B1830DE9DF65}" srcOrd="2" destOrd="0" presId="urn:microsoft.com/office/officeart/2005/8/layout/vList2"/>
    <dgm:cxn modelId="{55201ABE-4B44-4AC6-ADAD-9DEC4C6E713D}" type="presParOf" srcId="{314CFC03-AB3F-472F-92B8-179D92A34A40}" destId="{73989DD2-83B6-4E1F-BDBE-89FA5159F23D}" srcOrd="3" destOrd="0" presId="urn:microsoft.com/office/officeart/2005/8/layout/vList2"/>
    <dgm:cxn modelId="{764519C8-70E5-449A-A42C-78B42D2FF3F2}" type="presParOf" srcId="{314CFC03-AB3F-472F-92B8-179D92A34A40}" destId="{ACB996BA-5D51-40EE-A448-00D682493E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AC4CF-9B5F-42B7-B62B-A8E3F073A0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136F9F-4AB3-4C0B-B082-E23EFD68C4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personnelle</a:t>
          </a:r>
          <a:endParaRPr lang="en-US" dirty="0"/>
        </a:p>
      </dgm:t>
    </dgm:pt>
    <dgm:pt modelId="{6D9D715F-B842-4D5F-A65E-2EE539E8FB31}" type="parTrans" cxnId="{2DCAE8B3-E4FE-44B7-ACD1-49201107CF03}">
      <dgm:prSet/>
      <dgm:spPr/>
      <dgm:t>
        <a:bodyPr/>
        <a:lstStyle/>
        <a:p>
          <a:endParaRPr lang="en-US"/>
        </a:p>
      </dgm:t>
    </dgm:pt>
    <dgm:pt modelId="{8F36F4CF-7188-49B7-8085-6262101BE0DA}" type="sibTrans" cxnId="{2DCAE8B3-E4FE-44B7-ACD1-49201107CF03}">
      <dgm:prSet/>
      <dgm:spPr/>
      <dgm:t>
        <a:bodyPr/>
        <a:lstStyle/>
        <a:p>
          <a:endParaRPr lang="en-US"/>
        </a:p>
      </dgm:t>
    </dgm:pt>
    <dgm:pt modelId="{7E3925A6-D014-4F1C-9632-283DC7BEA1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entreprise</a:t>
          </a:r>
          <a:endParaRPr lang="en-US" dirty="0"/>
        </a:p>
      </dgm:t>
    </dgm:pt>
    <dgm:pt modelId="{4420AC8E-B5B4-4C56-9446-B3149A553F1F}" type="parTrans" cxnId="{B2FC97E3-7F52-4828-9051-D14797D57ED7}">
      <dgm:prSet/>
      <dgm:spPr/>
      <dgm:t>
        <a:bodyPr/>
        <a:lstStyle/>
        <a:p>
          <a:endParaRPr lang="en-US"/>
        </a:p>
      </dgm:t>
    </dgm:pt>
    <dgm:pt modelId="{93963253-90FD-46D7-9EDB-BA87E50B0325}" type="sibTrans" cxnId="{B2FC97E3-7F52-4828-9051-D14797D57ED7}">
      <dgm:prSet/>
      <dgm:spPr/>
      <dgm:t>
        <a:bodyPr/>
        <a:lstStyle/>
        <a:p>
          <a:endParaRPr lang="en-US"/>
        </a:p>
      </dgm:t>
    </dgm:pt>
    <dgm:pt modelId="{CC1E5C78-0957-4B04-B914-CB25BC0083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Réalisations durant le stage</a:t>
          </a:r>
          <a:endParaRPr lang="en-US" dirty="0"/>
        </a:p>
      </dgm:t>
    </dgm:pt>
    <dgm:pt modelId="{A346F0F8-AD22-44A3-94DD-3DD177F7CE4B}" type="parTrans" cxnId="{976E9E2A-FF6C-45AE-A681-E86E2687A9F2}">
      <dgm:prSet/>
      <dgm:spPr/>
      <dgm:t>
        <a:bodyPr/>
        <a:lstStyle/>
        <a:p>
          <a:endParaRPr lang="en-US"/>
        </a:p>
      </dgm:t>
    </dgm:pt>
    <dgm:pt modelId="{60CF5C36-0793-43E7-BFB0-E3CD1B377AE1}" type="sibTrans" cxnId="{976E9E2A-FF6C-45AE-A681-E86E2687A9F2}">
      <dgm:prSet/>
      <dgm:spPr/>
      <dgm:t>
        <a:bodyPr/>
        <a:lstStyle/>
        <a:p>
          <a:endParaRPr lang="en-US"/>
        </a:p>
      </dgm:t>
    </dgm:pt>
    <dgm:pt modelId="{D35F5F24-A634-4E0A-96FE-ECDA423D81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Présentation de l’outil collaboratif</a:t>
          </a:r>
        </a:p>
      </dgm:t>
    </dgm:pt>
    <dgm:pt modelId="{024D8CF5-72A8-46F3-9C22-038B2EFB828A}" type="parTrans" cxnId="{9BE84AA2-A910-4281-BAB9-659412B192AE}">
      <dgm:prSet/>
      <dgm:spPr/>
      <dgm:t>
        <a:bodyPr/>
        <a:lstStyle/>
        <a:p>
          <a:endParaRPr lang="fr-FR"/>
        </a:p>
      </dgm:t>
    </dgm:pt>
    <dgm:pt modelId="{0B3732F5-F6CB-426C-A9D1-2FE2A9DF0B1D}" type="sibTrans" cxnId="{9BE84AA2-A910-4281-BAB9-659412B192AE}">
      <dgm:prSet/>
      <dgm:spPr/>
      <dgm:t>
        <a:bodyPr/>
        <a:lstStyle/>
        <a:p>
          <a:endParaRPr lang="fr-FR"/>
        </a:p>
      </dgm:t>
    </dgm:pt>
    <dgm:pt modelId="{02F4174F-2362-4644-A122-F47C160BC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 après…….</a:t>
          </a:r>
        </a:p>
      </dgm:t>
    </dgm:pt>
    <dgm:pt modelId="{38B57CCB-DD36-42A8-A5B8-15EE486EADB4}" type="parTrans" cxnId="{78C1C5D9-16FD-4331-8017-EAF40DB2C340}">
      <dgm:prSet/>
      <dgm:spPr/>
      <dgm:t>
        <a:bodyPr/>
        <a:lstStyle/>
        <a:p>
          <a:endParaRPr lang="fr-FR"/>
        </a:p>
      </dgm:t>
    </dgm:pt>
    <dgm:pt modelId="{8EA650A5-9C78-4823-8F14-F68B8CC0F813}" type="sibTrans" cxnId="{78C1C5D9-16FD-4331-8017-EAF40DB2C340}">
      <dgm:prSet/>
      <dgm:spPr/>
      <dgm:t>
        <a:bodyPr/>
        <a:lstStyle/>
        <a:p>
          <a:endParaRPr lang="fr-FR"/>
        </a:p>
      </dgm:t>
    </dgm:pt>
    <dgm:pt modelId="{6CAE5476-F19B-4045-A81B-213B13AA4153}" type="pres">
      <dgm:prSet presAssocID="{231AC4CF-9B5F-42B7-B62B-A8E3F073A061}" presName="root" presStyleCnt="0">
        <dgm:presLayoutVars>
          <dgm:dir/>
          <dgm:resizeHandles val="exact"/>
        </dgm:presLayoutVars>
      </dgm:prSet>
      <dgm:spPr/>
    </dgm:pt>
    <dgm:pt modelId="{FA3E192E-2A1C-4B41-9E19-5C8610B6F26F}" type="pres">
      <dgm:prSet presAssocID="{4E136F9F-4AB3-4C0B-B082-E23EFD68C492}" presName="compNode" presStyleCnt="0"/>
      <dgm:spPr/>
    </dgm:pt>
    <dgm:pt modelId="{FB8127F3-B4BD-4EDC-93ED-A664C5D29487}" type="pres">
      <dgm:prSet presAssocID="{4E136F9F-4AB3-4C0B-B082-E23EFD68C492}" presName="bgRect" presStyleLbl="bgShp" presStyleIdx="0" presStyleCnt="5"/>
      <dgm:spPr>
        <a:solidFill>
          <a:schemeClr val="accent3">
            <a:lumMod val="60000"/>
            <a:lumOff val="40000"/>
          </a:schemeClr>
        </a:solidFill>
      </dgm:spPr>
    </dgm:pt>
    <dgm:pt modelId="{F0D82833-7D0B-4573-B0B9-E7950AF43B07}" type="pres">
      <dgm:prSet presAssocID="{4E136F9F-4AB3-4C0B-B082-E23EFD68C4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DC26D1D-845D-412F-AA42-0FA229F1B991}" type="pres">
      <dgm:prSet presAssocID="{4E136F9F-4AB3-4C0B-B082-E23EFD68C492}" presName="spaceRect" presStyleCnt="0"/>
      <dgm:spPr/>
    </dgm:pt>
    <dgm:pt modelId="{DF49CBA8-33DF-4ADF-ACC4-D474C9F9D7B6}" type="pres">
      <dgm:prSet presAssocID="{4E136F9F-4AB3-4C0B-B082-E23EFD68C492}" presName="parTx" presStyleLbl="revTx" presStyleIdx="0" presStyleCnt="5">
        <dgm:presLayoutVars>
          <dgm:chMax val="0"/>
          <dgm:chPref val="0"/>
        </dgm:presLayoutVars>
      </dgm:prSet>
      <dgm:spPr/>
    </dgm:pt>
    <dgm:pt modelId="{E1D032DB-F074-4AFD-B3CC-1364295E0C7F}" type="pres">
      <dgm:prSet presAssocID="{8F36F4CF-7188-49B7-8085-6262101BE0DA}" presName="sibTrans" presStyleCnt="0"/>
      <dgm:spPr/>
    </dgm:pt>
    <dgm:pt modelId="{2984D0F7-1CA6-4FB0-9FC5-C0C1D2570F87}" type="pres">
      <dgm:prSet presAssocID="{7E3925A6-D014-4F1C-9632-283DC7BEA156}" presName="compNode" presStyleCnt="0"/>
      <dgm:spPr/>
    </dgm:pt>
    <dgm:pt modelId="{60C83734-7F5E-4F36-85CB-CE47131660DA}" type="pres">
      <dgm:prSet presAssocID="{7E3925A6-D014-4F1C-9632-283DC7BEA156}" presName="bgRect" presStyleLbl="bgShp" presStyleIdx="1" presStyleCnt="5"/>
      <dgm:spPr/>
    </dgm:pt>
    <dgm:pt modelId="{BBCF1025-A53D-497A-9CC7-CFD713C228CB}" type="pres">
      <dgm:prSet presAssocID="{7E3925A6-D014-4F1C-9632-283DC7BEA1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CEE77B23-72F7-4C7D-8DFA-6120AF388946}" type="pres">
      <dgm:prSet presAssocID="{7E3925A6-D014-4F1C-9632-283DC7BEA156}" presName="spaceRect" presStyleCnt="0"/>
      <dgm:spPr/>
    </dgm:pt>
    <dgm:pt modelId="{F6315459-78FD-4EF1-989F-B6A9CE606FBF}" type="pres">
      <dgm:prSet presAssocID="{7E3925A6-D014-4F1C-9632-283DC7BEA156}" presName="parTx" presStyleLbl="revTx" presStyleIdx="1" presStyleCnt="5">
        <dgm:presLayoutVars>
          <dgm:chMax val="0"/>
          <dgm:chPref val="0"/>
        </dgm:presLayoutVars>
      </dgm:prSet>
      <dgm:spPr/>
    </dgm:pt>
    <dgm:pt modelId="{E2E917ED-33DA-4E01-8929-82E0C431D4AF}" type="pres">
      <dgm:prSet presAssocID="{93963253-90FD-46D7-9EDB-BA87E50B0325}" presName="sibTrans" presStyleCnt="0"/>
      <dgm:spPr/>
    </dgm:pt>
    <dgm:pt modelId="{CB544D91-3164-4CAA-99F2-DF2D14CC3D89}" type="pres">
      <dgm:prSet presAssocID="{D35F5F24-A634-4E0A-96FE-ECDA423D8138}" presName="compNode" presStyleCnt="0"/>
      <dgm:spPr/>
    </dgm:pt>
    <dgm:pt modelId="{37610E96-3E3A-4F23-BBBF-1303533CC784}" type="pres">
      <dgm:prSet presAssocID="{D35F5F24-A634-4E0A-96FE-ECDA423D8138}" presName="bgRect" presStyleLbl="bgShp" presStyleIdx="2" presStyleCnt="5"/>
      <dgm:spPr/>
    </dgm:pt>
    <dgm:pt modelId="{73A99145-922C-4AFD-89F9-C18850D27472}" type="pres">
      <dgm:prSet presAssocID="{D35F5F24-A634-4E0A-96FE-ECDA423D81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 contour"/>
        </a:ext>
      </dgm:extLst>
    </dgm:pt>
    <dgm:pt modelId="{9D359AF5-24EF-49C4-A015-7151F93C9F07}" type="pres">
      <dgm:prSet presAssocID="{D35F5F24-A634-4E0A-96FE-ECDA423D8138}" presName="spaceRect" presStyleCnt="0"/>
      <dgm:spPr/>
    </dgm:pt>
    <dgm:pt modelId="{3A510496-C669-4DFA-AA38-56988A586C7E}" type="pres">
      <dgm:prSet presAssocID="{D35F5F24-A634-4E0A-96FE-ECDA423D8138}" presName="parTx" presStyleLbl="revTx" presStyleIdx="2" presStyleCnt="5">
        <dgm:presLayoutVars>
          <dgm:chMax val="0"/>
          <dgm:chPref val="0"/>
        </dgm:presLayoutVars>
      </dgm:prSet>
      <dgm:spPr/>
    </dgm:pt>
    <dgm:pt modelId="{9D54E9BB-060A-45A3-AB36-5BBFAB45849B}" type="pres">
      <dgm:prSet presAssocID="{0B3732F5-F6CB-426C-A9D1-2FE2A9DF0B1D}" presName="sibTrans" presStyleCnt="0"/>
      <dgm:spPr/>
    </dgm:pt>
    <dgm:pt modelId="{CDED25CD-8315-488E-A00A-9641207DEB82}" type="pres">
      <dgm:prSet presAssocID="{CC1E5C78-0957-4B04-B914-CB25BC00834C}" presName="compNode" presStyleCnt="0"/>
      <dgm:spPr/>
    </dgm:pt>
    <dgm:pt modelId="{CC30A6B6-EAEA-44C6-8901-1028122277C5}" type="pres">
      <dgm:prSet presAssocID="{CC1E5C78-0957-4B04-B914-CB25BC00834C}" presName="bgRect" presStyleLbl="bgShp" presStyleIdx="3" presStyleCnt="5"/>
      <dgm:spPr/>
    </dgm:pt>
    <dgm:pt modelId="{EFFE7910-F345-47BE-BD68-BF0E911C911A}" type="pres">
      <dgm:prSet presAssocID="{CC1E5C78-0957-4B04-B914-CB25BC0083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an"/>
        </a:ext>
      </dgm:extLst>
    </dgm:pt>
    <dgm:pt modelId="{F1ADCD6C-C217-472E-9D8B-377B9A104313}" type="pres">
      <dgm:prSet presAssocID="{CC1E5C78-0957-4B04-B914-CB25BC00834C}" presName="spaceRect" presStyleCnt="0"/>
      <dgm:spPr/>
    </dgm:pt>
    <dgm:pt modelId="{C67F12EE-B76C-4143-9634-394A8BFF2416}" type="pres">
      <dgm:prSet presAssocID="{CC1E5C78-0957-4B04-B914-CB25BC00834C}" presName="parTx" presStyleLbl="revTx" presStyleIdx="3" presStyleCnt="5">
        <dgm:presLayoutVars>
          <dgm:chMax val="0"/>
          <dgm:chPref val="0"/>
        </dgm:presLayoutVars>
      </dgm:prSet>
      <dgm:spPr/>
    </dgm:pt>
    <dgm:pt modelId="{7578AA09-7AAC-45B4-A5DA-BF0220008380}" type="pres">
      <dgm:prSet presAssocID="{60CF5C36-0793-43E7-BFB0-E3CD1B377AE1}" presName="sibTrans" presStyleCnt="0"/>
      <dgm:spPr/>
    </dgm:pt>
    <dgm:pt modelId="{9C822A60-C01B-4B8F-A6AB-5B6317D0928F}" type="pres">
      <dgm:prSet presAssocID="{02F4174F-2362-4644-A122-F47C160BCBDA}" presName="compNode" presStyleCnt="0"/>
      <dgm:spPr/>
    </dgm:pt>
    <dgm:pt modelId="{34907F69-35BC-4722-8AF3-11A2FACB2962}" type="pres">
      <dgm:prSet presAssocID="{02F4174F-2362-4644-A122-F47C160BCBDA}" presName="bgRect" presStyleLbl="bgShp" presStyleIdx="4" presStyleCnt="5"/>
      <dgm:spPr/>
    </dgm:pt>
    <dgm:pt modelId="{933835AB-129B-427A-8EDB-71562F84E5C0}" type="pres">
      <dgm:prSet presAssocID="{02F4174F-2362-4644-A122-F47C160BCB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coupe volante avec un remplissage uni"/>
        </a:ext>
      </dgm:extLst>
    </dgm:pt>
    <dgm:pt modelId="{95256E70-A17B-4790-92F0-8E27C03EEC40}" type="pres">
      <dgm:prSet presAssocID="{02F4174F-2362-4644-A122-F47C160BCBDA}" presName="spaceRect" presStyleCnt="0"/>
      <dgm:spPr/>
    </dgm:pt>
    <dgm:pt modelId="{7B8DD3F5-3D29-4CDF-A90D-40D9C0BD4290}" type="pres">
      <dgm:prSet presAssocID="{02F4174F-2362-4644-A122-F47C160BCB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6E9E2A-FF6C-45AE-A681-E86E2687A9F2}" srcId="{231AC4CF-9B5F-42B7-B62B-A8E3F073A061}" destId="{CC1E5C78-0957-4B04-B914-CB25BC00834C}" srcOrd="3" destOrd="0" parTransId="{A346F0F8-AD22-44A3-94DD-3DD177F7CE4B}" sibTransId="{60CF5C36-0793-43E7-BFB0-E3CD1B377AE1}"/>
    <dgm:cxn modelId="{67EA863C-6F33-4D76-B8F0-E781FA9585C3}" type="presOf" srcId="{4E136F9F-4AB3-4C0B-B082-E23EFD68C492}" destId="{DF49CBA8-33DF-4ADF-ACC4-D474C9F9D7B6}" srcOrd="0" destOrd="0" presId="urn:microsoft.com/office/officeart/2018/2/layout/IconVerticalSolidList"/>
    <dgm:cxn modelId="{33F3786A-834F-4B59-9DC1-3D400739B099}" type="presOf" srcId="{7E3925A6-D014-4F1C-9632-283DC7BEA156}" destId="{F6315459-78FD-4EF1-989F-B6A9CE606FBF}" srcOrd="0" destOrd="0" presId="urn:microsoft.com/office/officeart/2018/2/layout/IconVerticalSolidList"/>
    <dgm:cxn modelId="{B4A9AF50-250D-49A9-AAEC-DD82C0DF38BB}" type="presOf" srcId="{02F4174F-2362-4644-A122-F47C160BCBDA}" destId="{7B8DD3F5-3D29-4CDF-A90D-40D9C0BD4290}" srcOrd="0" destOrd="0" presId="urn:microsoft.com/office/officeart/2018/2/layout/IconVerticalSolidList"/>
    <dgm:cxn modelId="{9CB7D29B-F105-4C01-BD23-562608013DBB}" type="presOf" srcId="{231AC4CF-9B5F-42B7-B62B-A8E3F073A061}" destId="{6CAE5476-F19B-4045-A81B-213B13AA4153}" srcOrd="0" destOrd="0" presId="urn:microsoft.com/office/officeart/2018/2/layout/IconVerticalSolidList"/>
    <dgm:cxn modelId="{9BE84AA2-A910-4281-BAB9-659412B192AE}" srcId="{231AC4CF-9B5F-42B7-B62B-A8E3F073A061}" destId="{D35F5F24-A634-4E0A-96FE-ECDA423D8138}" srcOrd="2" destOrd="0" parTransId="{024D8CF5-72A8-46F3-9C22-038B2EFB828A}" sibTransId="{0B3732F5-F6CB-426C-A9D1-2FE2A9DF0B1D}"/>
    <dgm:cxn modelId="{2DCAE8B3-E4FE-44B7-ACD1-49201107CF03}" srcId="{231AC4CF-9B5F-42B7-B62B-A8E3F073A061}" destId="{4E136F9F-4AB3-4C0B-B082-E23EFD68C492}" srcOrd="0" destOrd="0" parTransId="{6D9D715F-B842-4D5F-A65E-2EE539E8FB31}" sibTransId="{8F36F4CF-7188-49B7-8085-6262101BE0DA}"/>
    <dgm:cxn modelId="{E20E8EBB-66C7-42A6-847D-75853E45716E}" type="presOf" srcId="{CC1E5C78-0957-4B04-B914-CB25BC00834C}" destId="{C67F12EE-B76C-4143-9634-394A8BFF2416}" srcOrd="0" destOrd="0" presId="urn:microsoft.com/office/officeart/2018/2/layout/IconVerticalSolidList"/>
    <dgm:cxn modelId="{78C1C5D9-16FD-4331-8017-EAF40DB2C340}" srcId="{231AC4CF-9B5F-42B7-B62B-A8E3F073A061}" destId="{02F4174F-2362-4644-A122-F47C160BCBDA}" srcOrd="4" destOrd="0" parTransId="{38B57CCB-DD36-42A8-A5B8-15EE486EADB4}" sibTransId="{8EA650A5-9C78-4823-8F14-F68B8CC0F813}"/>
    <dgm:cxn modelId="{B2FC97E3-7F52-4828-9051-D14797D57ED7}" srcId="{231AC4CF-9B5F-42B7-B62B-A8E3F073A061}" destId="{7E3925A6-D014-4F1C-9632-283DC7BEA156}" srcOrd="1" destOrd="0" parTransId="{4420AC8E-B5B4-4C56-9446-B3149A553F1F}" sibTransId="{93963253-90FD-46D7-9EDB-BA87E50B0325}"/>
    <dgm:cxn modelId="{C6D750FA-CC32-4502-AE93-3F101DB66354}" type="presOf" srcId="{D35F5F24-A634-4E0A-96FE-ECDA423D8138}" destId="{3A510496-C669-4DFA-AA38-56988A586C7E}" srcOrd="0" destOrd="0" presId="urn:microsoft.com/office/officeart/2018/2/layout/IconVerticalSolidList"/>
    <dgm:cxn modelId="{ACE26748-602C-41C7-93B5-9A82FC5AC4A2}" type="presParOf" srcId="{6CAE5476-F19B-4045-A81B-213B13AA4153}" destId="{FA3E192E-2A1C-4B41-9E19-5C8610B6F26F}" srcOrd="0" destOrd="0" presId="urn:microsoft.com/office/officeart/2018/2/layout/IconVerticalSolidList"/>
    <dgm:cxn modelId="{0445B5F7-6D42-4337-B42D-E78982A721D7}" type="presParOf" srcId="{FA3E192E-2A1C-4B41-9E19-5C8610B6F26F}" destId="{FB8127F3-B4BD-4EDC-93ED-A664C5D29487}" srcOrd="0" destOrd="0" presId="urn:microsoft.com/office/officeart/2018/2/layout/IconVerticalSolidList"/>
    <dgm:cxn modelId="{7A1AC3F9-91B5-48F3-8AC7-0B0499C0657C}" type="presParOf" srcId="{FA3E192E-2A1C-4B41-9E19-5C8610B6F26F}" destId="{F0D82833-7D0B-4573-B0B9-E7950AF43B07}" srcOrd="1" destOrd="0" presId="urn:microsoft.com/office/officeart/2018/2/layout/IconVerticalSolidList"/>
    <dgm:cxn modelId="{4CAFCFBC-C8A9-4CB4-AA5E-E954EE50FF8B}" type="presParOf" srcId="{FA3E192E-2A1C-4B41-9E19-5C8610B6F26F}" destId="{BDC26D1D-845D-412F-AA42-0FA229F1B991}" srcOrd="2" destOrd="0" presId="urn:microsoft.com/office/officeart/2018/2/layout/IconVerticalSolidList"/>
    <dgm:cxn modelId="{DA064DF2-F60F-4677-B715-23BC465CCF39}" type="presParOf" srcId="{FA3E192E-2A1C-4B41-9E19-5C8610B6F26F}" destId="{DF49CBA8-33DF-4ADF-ACC4-D474C9F9D7B6}" srcOrd="3" destOrd="0" presId="urn:microsoft.com/office/officeart/2018/2/layout/IconVerticalSolidList"/>
    <dgm:cxn modelId="{35783F44-88A0-4EDB-8BB1-84953D157F65}" type="presParOf" srcId="{6CAE5476-F19B-4045-A81B-213B13AA4153}" destId="{E1D032DB-F074-4AFD-B3CC-1364295E0C7F}" srcOrd="1" destOrd="0" presId="urn:microsoft.com/office/officeart/2018/2/layout/IconVerticalSolidList"/>
    <dgm:cxn modelId="{57962BF0-5CC0-42AC-B509-E6E1B0DD3EB8}" type="presParOf" srcId="{6CAE5476-F19B-4045-A81B-213B13AA4153}" destId="{2984D0F7-1CA6-4FB0-9FC5-C0C1D2570F87}" srcOrd="2" destOrd="0" presId="urn:microsoft.com/office/officeart/2018/2/layout/IconVerticalSolidList"/>
    <dgm:cxn modelId="{CDC7D1D3-43E7-4E87-96EF-7F2214734B5F}" type="presParOf" srcId="{2984D0F7-1CA6-4FB0-9FC5-C0C1D2570F87}" destId="{60C83734-7F5E-4F36-85CB-CE47131660DA}" srcOrd="0" destOrd="0" presId="urn:microsoft.com/office/officeart/2018/2/layout/IconVerticalSolidList"/>
    <dgm:cxn modelId="{F6932630-F2FB-4A45-8CE9-CE1D0864F506}" type="presParOf" srcId="{2984D0F7-1CA6-4FB0-9FC5-C0C1D2570F87}" destId="{BBCF1025-A53D-497A-9CC7-CFD713C228CB}" srcOrd="1" destOrd="0" presId="urn:microsoft.com/office/officeart/2018/2/layout/IconVerticalSolidList"/>
    <dgm:cxn modelId="{F00989F5-ADFC-48F1-955D-A28721B69E95}" type="presParOf" srcId="{2984D0F7-1CA6-4FB0-9FC5-C0C1D2570F87}" destId="{CEE77B23-72F7-4C7D-8DFA-6120AF388946}" srcOrd="2" destOrd="0" presId="urn:microsoft.com/office/officeart/2018/2/layout/IconVerticalSolidList"/>
    <dgm:cxn modelId="{EA84A181-F2CE-4F4D-9EA1-996DFB7D248C}" type="presParOf" srcId="{2984D0F7-1CA6-4FB0-9FC5-C0C1D2570F87}" destId="{F6315459-78FD-4EF1-989F-B6A9CE606FBF}" srcOrd="3" destOrd="0" presId="urn:microsoft.com/office/officeart/2018/2/layout/IconVerticalSolidList"/>
    <dgm:cxn modelId="{1C5BAE12-3BCF-4C3F-9D3B-40A2F9A339BF}" type="presParOf" srcId="{6CAE5476-F19B-4045-A81B-213B13AA4153}" destId="{E2E917ED-33DA-4E01-8929-82E0C431D4AF}" srcOrd="3" destOrd="0" presId="urn:microsoft.com/office/officeart/2018/2/layout/IconVerticalSolidList"/>
    <dgm:cxn modelId="{5A70520E-AB44-4B07-8590-524BC1627CC6}" type="presParOf" srcId="{6CAE5476-F19B-4045-A81B-213B13AA4153}" destId="{CB544D91-3164-4CAA-99F2-DF2D14CC3D89}" srcOrd="4" destOrd="0" presId="urn:microsoft.com/office/officeart/2018/2/layout/IconVerticalSolidList"/>
    <dgm:cxn modelId="{1947815B-ED81-41BA-AA10-BB0C2CF11082}" type="presParOf" srcId="{CB544D91-3164-4CAA-99F2-DF2D14CC3D89}" destId="{37610E96-3E3A-4F23-BBBF-1303533CC784}" srcOrd="0" destOrd="0" presId="urn:microsoft.com/office/officeart/2018/2/layout/IconVerticalSolidList"/>
    <dgm:cxn modelId="{967CBBA4-1B0A-4C9D-9B87-E73DF732DEA2}" type="presParOf" srcId="{CB544D91-3164-4CAA-99F2-DF2D14CC3D89}" destId="{73A99145-922C-4AFD-89F9-C18850D27472}" srcOrd="1" destOrd="0" presId="urn:microsoft.com/office/officeart/2018/2/layout/IconVerticalSolidList"/>
    <dgm:cxn modelId="{2CBC0CD1-C3CD-4B9F-BBE7-2D6FED399C8B}" type="presParOf" srcId="{CB544D91-3164-4CAA-99F2-DF2D14CC3D89}" destId="{9D359AF5-24EF-49C4-A015-7151F93C9F07}" srcOrd="2" destOrd="0" presId="urn:microsoft.com/office/officeart/2018/2/layout/IconVerticalSolidList"/>
    <dgm:cxn modelId="{418F38D0-EB81-4869-9B83-79EF4B40AF3C}" type="presParOf" srcId="{CB544D91-3164-4CAA-99F2-DF2D14CC3D89}" destId="{3A510496-C669-4DFA-AA38-56988A586C7E}" srcOrd="3" destOrd="0" presId="urn:microsoft.com/office/officeart/2018/2/layout/IconVerticalSolidList"/>
    <dgm:cxn modelId="{487E62F8-6D7E-4237-BB7C-ADD0A2D915A8}" type="presParOf" srcId="{6CAE5476-F19B-4045-A81B-213B13AA4153}" destId="{9D54E9BB-060A-45A3-AB36-5BBFAB45849B}" srcOrd="5" destOrd="0" presId="urn:microsoft.com/office/officeart/2018/2/layout/IconVerticalSolidList"/>
    <dgm:cxn modelId="{E30E20C1-F404-41EA-B8A2-5A002C0ECCE1}" type="presParOf" srcId="{6CAE5476-F19B-4045-A81B-213B13AA4153}" destId="{CDED25CD-8315-488E-A00A-9641207DEB82}" srcOrd="6" destOrd="0" presId="urn:microsoft.com/office/officeart/2018/2/layout/IconVerticalSolidList"/>
    <dgm:cxn modelId="{3E16E0F3-E2B5-4FE9-9A0C-D2EA3DD54A9A}" type="presParOf" srcId="{CDED25CD-8315-488E-A00A-9641207DEB82}" destId="{CC30A6B6-EAEA-44C6-8901-1028122277C5}" srcOrd="0" destOrd="0" presId="urn:microsoft.com/office/officeart/2018/2/layout/IconVerticalSolidList"/>
    <dgm:cxn modelId="{49022A9D-7DD0-4B5E-9381-A9AC6FB3C955}" type="presParOf" srcId="{CDED25CD-8315-488E-A00A-9641207DEB82}" destId="{EFFE7910-F345-47BE-BD68-BF0E911C911A}" srcOrd="1" destOrd="0" presId="urn:microsoft.com/office/officeart/2018/2/layout/IconVerticalSolidList"/>
    <dgm:cxn modelId="{67040AA7-DCD0-4C20-A34F-CD4E14860C02}" type="presParOf" srcId="{CDED25CD-8315-488E-A00A-9641207DEB82}" destId="{F1ADCD6C-C217-472E-9D8B-377B9A104313}" srcOrd="2" destOrd="0" presId="urn:microsoft.com/office/officeart/2018/2/layout/IconVerticalSolidList"/>
    <dgm:cxn modelId="{973CEC83-2B75-4A70-B49C-BD0B4A4247A3}" type="presParOf" srcId="{CDED25CD-8315-488E-A00A-9641207DEB82}" destId="{C67F12EE-B76C-4143-9634-394A8BFF2416}" srcOrd="3" destOrd="0" presId="urn:microsoft.com/office/officeart/2018/2/layout/IconVerticalSolidList"/>
    <dgm:cxn modelId="{DB48B949-DFEF-4841-B772-2E4BC0BF28D3}" type="presParOf" srcId="{6CAE5476-F19B-4045-A81B-213B13AA4153}" destId="{7578AA09-7AAC-45B4-A5DA-BF0220008380}" srcOrd="7" destOrd="0" presId="urn:microsoft.com/office/officeart/2018/2/layout/IconVerticalSolidList"/>
    <dgm:cxn modelId="{3A647546-891C-49D3-B165-570A06CEF7B6}" type="presParOf" srcId="{6CAE5476-F19B-4045-A81B-213B13AA4153}" destId="{9C822A60-C01B-4B8F-A6AB-5B6317D0928F}" srcOrd="8" destOrd="0" presId="urn:microsoft.com/office/officeart/2018/2/layout/IconVerticalSolidList"/>
    <dgm:cxn modelId="{B90E234D-EC9C-4BBE-8340-2620E1C9BBF7}" type="presParOf" srcId="{9C822A60-C01B-4B8F-A6AB-5B6317D0928F}" destId="{34907F69-35BC-4722-8AF3-11A2FACB2962}" srcOrd="0" destOrd="0" presId="urn:microsoft.com/office/officeart/2018/2/layout/IconVerticalSolidList"/>
    <dgm:cxn modelId="{7A55DC4F-4D77-4FC7-A177-15CAB83FEB6D}" type="presParOf" srcId="{9C822A60-C01B-4B8F-A6AB-5B6317D0928F}" destId="{933835AB-129B-427A-8EDB-71562F84E5C0}" srcOrd="1" destOrd="0" presId="urn:microsoft.com/office/officeart/2018/2/layout/IconVerticalSolidList"/>
    <dgm:cxn modelId="{B7CE4A48-A2A4-44DA-B206-3D50F7586E09}" type="presParOf" srcId="{9C822A60-C01B-4B8F-A6AB-5B6317D0928F}" destId="{95256E70-A17B-4790-92F0-8E27C03EEC40}" srcOrd="2" destOrd="0" presId="urn:microsoft.com/office/officeart/2018/2/layout/IconVerticalSolidList"/>
    <dgm:cxn modelId="{00FA08FA-8C05-4ADE-8729-2DDF35D2121B}" type="presParOf" srcId="{9C822A60-C01B-4B8F-A6AB-5B6317D0928F}" destId="{7B8DD3F5-3D29-4CDF-A90D-40D9C0BD42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371B31-9C88-4EE2-B55D-DB8BD6FA4A5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9ADF09-8557-44C8-9827-EE5C7183A7FD}">
      <dgm:prSet/>
      <dgm:spPr/>
      <dgm:t>
        <a:bodyPr/>
        <a:lstStyle/>
        <a:p>
          <a:r>
            <a:rPr lang="fr-FR"/>
            <a:t>15 ans d’expérience dans l’informatique de gestion</a:t>
          </a:r>
          <a:endParaRPr lang="en-US"/>
        </a:p>
      </dgm:t>
    </dgm:pt>
    <dgm:pt modelId="{873A322D-FA50-4E7B-B95C-156D779BB97F}" type="parTrans" cxnId="{4B320183-9325-4C26-A9F3-482D1DC3D60D}">
      <dgm:prSet/>
      <dgm:spPr/>
      <dgm:t>
        <a:bodyPr/>
        <a:lstStyle/>
        <a:p>
          <a:endParaRPr lang="en-US"/>
        </a:p>
      </dgm:t>
    </dgm:pt>
    <dgm:pt modelId="{5977383F-6991-4B58-B0C0-78B0B1073348}" type="sibTrans" cxnId="{4B320183-9325-4C26-A9F3-482D1DC3D60D}">
      <dgm:prSet/>
      <dgm:spPr/>
      <dgm:t>
        <a:bodyPr/>
        <a:lstStyle/>
        <a:p>
          <a:endParaRPr lang="en-US"/>
        </a:p>
      </dgm:t>
    </dgm:pt>
    <dgm:pt modelId="{49B9BF3E-B594-49D1-8010-8315CB0179AE}">
      <dgm:prSet/>
      <dgm:spPr/>
      <dgm:t>
        <a:bodyPr/>
        <a:lstStyle/>
        <a:p>
          <a:r>
            <a:rPr lang="fr-FR" dirty="0"/>
            <a:t>9 ans en tant que consultant technico-fonctionnelle PeopleSoft en région parisienne</a:t>
          </a:r>
          <a:endParaRPr lang="en-US" dirty="0"/>
        </a:p>
      </dgm:t>
    </dgm:pt>
    <dgm:pt modelId="{8CD5DDD0-7E40-4730-BA90-091A80262B8C}" type="parTrans" cxnId="{C17A11B7-F630-47F6-ABB3-0B510000ED80}">
      <dgm:prSet/>
      <dgm:spPr/>
      <dgm:t>
        <a:bodyPr/>
        <a:lstStyle/>
        <a:p>
          <a:endParaRPr lang="en-US"/>
        </a:p>
      </dgm:t>
    </dgm:pt>
    <dgm:pt modelId="{14818E77-BF1E-4358-9EB7-3836C5BFF76F}" type="sibTrans" cxnId="{C17A11B7-F630-47F6-ABB3-0B510000ED80}">
      <dgm:prSet/>
      <dgm:spPr/>
      <dgm:t>
        <a:bodyPr/>
        <a:lstStyle/>
        <a:p>
          <a:endParaRPr lang="en-US"/>
        </a:p>
      </dgm:t>
    </dgm:pt>
    <dgm:pt modelId="{DA01548E-C908-47B9-A554-649959F9BB19}">
      <dgm:prSet/>
      <dgm:spPr/>
      <dgm:t>
        <a:bodyPr/>
        <a:lstStyle/>
        <a:p>
          <a:r>
            <a:rPr lang="fr-FR" dirty="0"/>
            <a:t>6 ans en tant qu’analyste développeur AS400</a:t>
          </a:r>
        </a:p>
        <a:p>
          <a:r>
            <a:rPr lang="en-US" dirty="0"/>
            <a:t>à UNOFI (</a:t>
          </a:r>
          <a:r>
            <a:rPr lang="en-US" dirty="0" err="1"/>
            <a:t>Brive</a:t>
          </a:r>
          <a:r>
            <a:rPr lang="en-US" dirty="0"/>
            <a:t>)</a:t>
          </a:r>
        </a:p>
      </dgm:t>
    </dgm:pt>
    <dgm:pt modelId="{B341E7DB-D2AB-4E2F-BDF3-CD3C80577795}" type="parTrans" cxnId="{5E516917-C910-4EB2-A4E3-ECA58F6E5CFD}">
      <dgm:prSet/>
      <dgm:spPr/>
      <dgm:t>
        <a:bodyPr/>
        <a:lstStyle/>
        <a:p>
          <a:endParaRPr lang="en-US"/>
        </a:p>
      </dgm:t>
    </dgm:pt>
    <dgm:pt modelId="{BB88B1D4-3594-4498-93F4-20078C1329DB}" type="sibTrans" cxnId="{5E516917-C910-4EB2-A4E3-ECA58F6E5CFD}">
      <dgm:prSet/>
      <dgm:spPr/>
      <dgm:t>
        <a:bodyPr/>
        <a:lstStyle/>
        <a:p>
          <a:endParaRPr lang="en-US"/>
        </a:p>
      </dgm:t>
    </dgm:pt>
    <dgm:pt modelId="{32BD9EC5-99A9-4DD2-B6B1-62A32251072B}">
      <dgm:prSet/>
      <dgm:spPr/>
      <dgm:t>
        <a:bodyPr/>
        <a:lstStyle/>
        <a:p>
          <a:r>
            <a:rPr lang="fr-FR"/>
            <a:t>Choix de la reconversion vers des technologies davantage en adéquation avec mes envies</a:t>
          </a:r>
          <a:endParaRPr lang="en-US"/>
        </a:p>
      </dgm:t>
    </dgm:pt>
    <dgm:pt modelId="{EC8DB6E5-94EA-4926-B092-2951F5577DC7}" type="parTrans" cxnId="{FE552D85-6F28-4ECF-9DAC-D5F45B3A60B1}">
      <dgm:prSet/>
      <dgm:spPr/>
      <dgm:t>
        <a:bodyPr/>
        <a:lstStyle/>
        <a:p>
          <a:endParaRPr lang="en-US"/>
        </a:p>
      </dgm:t>
    </dgm:pt>
    <dgm:pt modelId="{8D4A8130-5924-44D9-A5B0-D800871F0D86}" type="sibTrans" cxnId="{FE552D85-6F28-4ECF-9DAC-D5F45B3A60B1}">
      <dgm:prSet/>
      <dgm:spPr/>
      <dgm:t>
        <a:bodyPr/>
        <a:lstStyle/>
        <a:p>
          <a:endParaRPr lang="en-US"/>
        </a:p>
      </dgm:t>
    </dgm:pt>
    <dgm:pt modelId="{81982FF3-4AD1-4D4A-88E4-0B332E6499D6}">
      <dgm:prSet/>
      <dgm:spPr/>
      <dgm:t>
        <a:bodyPr/>
        <a:lstStyle/>
        <a:p>
          <a:r>
            <a:rPr lang="fr-FR"/>
            <a:t>Bon moment dans ma vie personnelle</a:t>
          </a:r>
          <a:endParaRPr lang="en-US" dirty="0"/>
        </a:p>
      </dgm:t>
    </dgm:pt>
    <dgm:pt modelId="{9D53E191-793D-46FB-9350-98D8118E4944}" type="parTrans" cxnId="{DC4DB943-438E-4852-A189-164621D6D931}">
      <dgm:prSet/>
      <dgm:spPr/>
      <dgm:t>
        <a:bodyPr/>
        <a:lstStyle/>
        <a:p>
          <a:endParaRPr lang="en-US"/>
        </a:p>
      </dgm:t>
    </dgm:pt>
    <dgm:pt modelId="{4F15ED2B-962E-4BB1-985B-50881EE11892}" type="sibTrans" cxnId="{DC4DB943-438E-4852-A189-164621D6D931}">
      <dgm:prSet/>
      <dgm:spPr/>
      <dgm:t>
        <a:bodyPr/>
        <a:lstStyle/>
        <a:p>
          <a:endParaRPr lang="en-US"/>
        </a:p>
      </dgm:t>
    </dgm:pt>
    <dgm:pt modelId="{6AC2672C-31F5-459E-A4B1-6F714D4F1EF1}" type="pres">
      <dgm:prSet presAssocID="{A4371B31-9C88-4EE2-B55D-DB8BD6FA4A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6D292B-AE05-4951-A7F7-94C7187C301A}" type="pres">
      <dgm:prSet presAssocID="{549ADF09-8557-44C8-9827-EE5C7183A7FD}" presName="root1" presStyleCnt="0"/>
      <dgm:spPr/>
    </dgm:pt>
    <dgm:pt modelId="{A1E1B289-E0F2-4F01-A8C2-121FD91C6C8B}" type="pres">
      <dgm:prSet presAssocID="{549ADF09-8557-44C8-9827-EE5C7183A7FD}" presName="LevelOneTextNode" presStyleLbl="node0" presStyleIdx="0" presStyleCnt="3">
        <dgm:presLayoutVars>
          <dgm:chPref val="3"/>
        </dgm:presLayoutVars>
      </dgm:prSet>
      <dgm:spPr/>
    </dgm:pt>
    <dgm:pt modelId="{2E80322E-5D67-4DD9-A8D6-8E9626F07B58}" type="pres">
      <dgm:prSet presAssocID="{549ADF09-8557-44C8-9827-EE5C7183A7FD}" presName="level2hierChild" presStyleCnt="0"/>
      <dgm:spPr/>
    </dgm:pt>
    <dgm:pt modelId="{9A214D96-9168-496F-AB74-F80A65CA2F0B}" type="pres">
      <dgm:prSet presAssocID="{8CD5DDD0-7E40-4730-BA90-091A80262B8C}" presName="conn2-1" presStyleLbl="parChTrans1D2" presStyleIdx="0" presStyleCnt="2"/>
      <dgm:spPr/>
    </dgm:pt>
    <dgm:pt modelId="{5773BD91-8A6B-4F6A-92E2-85D26CB8C5B4}" type="pres">
      <dgm:prSet presAssocID="{8CD5DDD0-7E40-4730-BA90-091A80262B8C}" presName="connTx" presStyleLbl="parChTrans1D2" presStyleIdx="0" presStyleCnt="2"/>
      <dgm:spPr/>
    </dgm:pt>
    <dgm:pt modelId="{E046AADD-1AFD-4485-96A8-52C8B71CF139}" type="pres">
      <dgm:prSet presAssocID="{49B9BF3E-B594-49D1-8010-8315CB0179AE}" presName="root2" presStyleCnt="0"/>
      <dgm:spPr/>
    </dgm:pt>
    <dgm:pt modelId="{06D8457F-6578-47E6-8E11-EB939E35FD05}" type="pres">
      <dgm:prSet presAssocID="{49B9BF3E-B594-49D1-8010-8315CB0179AE}" presName="LevelTwoTextNode" presStyleLbl="node2" presStyleIdx="0" presStyleCnt="2">
        <dgm:presLayoutVars>
          <dgm:chPref val="3"/>
        </dgm:presLayoutVars>
      </dgm:prSet>
      <dgm:spPr/>
    </dgm:pt>
    <dgm:pt modelId="{1F68EE12-4D28-433E-BDA4-2F6F327A456C}" type="pres">
      <dgm:prSet presAssocID="{49B9BF3E-B594-49D1-8010-8315CB0179AE}" presName="level3hierChild" presStyleCnt="0"/>
      <dgm:spPr/>
    </dgm:pt>
    <dgm:pt modelId="{1573B472-DA53-48A2-B0C3-1A37CC7298A0}" type="pres">
      <dgm:prSet presAssocID="{B341E7DB-D2AB-4E2F-BDF3-CD3C80577795}" presName="conn2-1" presStyleLbl="parChTrans1D2" presStyleIdx="1" presStyleCnt="2"/>
      <dgm:spPr/>
    </dgm:pt>
    <dgm:pt modelId="{6D413B55-EB7F-4570-A7A1-945BE0AEB2D0}" type="pres">
      <dgm:prSet presAssocID="{B341E7DB-D2AB-4E2F-BDF3-CD3C80577795}" presName="connTx" presStyleLbl="parChTrans1D2" presStyleIdx="1" presStyleCnt="2"/>
      <dgm:spPr/>
    </dgm:pt>
    <dgm:pt modelId="{3C303908-60EB-45BE-B99F-2D4284C015CE}" type="pres">
      <dgm:prSet presAssocID="{DA01548E-C908-47B9-A554-649959F9BB19}" presName="root2" presStyleCnt="0"/>
      <dgm:spPr/>
    </dgm:pt>
    <dgm:pt modelId="{C9466E3E-86C1-488A-8047-9568CC06A2C1}" type="pres">
      <dgm:prSet presAssocID="{DA01548E-C908-47B9-A554-649959F9BB19}" presName="LevelTwoTextNode" presStyleLbl="node2" presStyleIdx="1" presStyleCnt="2">
        <dgm:presLayoutVars>
          <dgm:chPref val="3"/>
        </dgm:presLayoutVars>
      </dgm:prSet>
      <dgm:spPr/>
    </dgm:pt>
    <dgm:pt modelId="{540AA265-3FA0-4476-88E0-382E1416A194}" type="pres">
      <dgm:prSet presAssocID="{DA01548E-C908-47B9-A554-649959F9BB19}" presName="level3hierChild" presStyleCnt="0"/>
      <dgm:spPr/>
    </dgm:pt>
    <dgm:pt modelId="{AD5ADA35-48C3-437A-8BD5-B0DC0B5040B9}" type="pres">
      <dgm:prSet presAssocID="{32BD9EC5-99A9-4DD2-B6B1-62A32251072B}" presName="root1" presStyleCnt="0"/>
      <dgm:spPr/>
    </dgm:pt>
    <dgm:pt modelId="{F75E5C64-3198-4557-BB17-0F858D961BD5}" type="pres">
      <dgm:prSet presAssocID="{32BD9EC5-99A9-4DD2-B6B1-62A32251072B}" presName="LevelOneTextNode" presStyleLbl="node0" presStyleIdx="1" presStyleCnt="3">
        <dgm:presLayoutVars>
          <dgm:chPref val="3"/>
        </dgm:presLayoutVars>
      </dgm:prSet>
      <dgm:spPr/>
    </dgm:pt>
    <dgm:pt modelId="{A8378794-374E-4BCD-9AC3-56F6CA82CBB5}" type="pres">
      <dgm:prSet presAssocID="{32BD9EC5-99A9-4DD2-B6B1-62A32251072B}" presName="level2hierChild" presStyleCnt="0"/>
      <dgm:spPr/>
    </dgm:pt>
    <dgm:pt modelId="{6320AFA2-CFA5-480B-A7E2-30B5ACCE8411}" type="pres">
      <dgm:prSet presAssocID="{81982FF3-4AD1-4D4A-88E4-0B332E6499D6}" presName="root1" presStyleCnt="0"/>
      <dgm:spPr/>
    </dgm:pt>
    <dgm:pt modelId="{C3B6D4F3-E05B-43AE-9EEB-E93489C4ED00}" type="pres">
      <dgm:prSet presAssocID="{81982FF3-4AD1-4D4A-88E4-0B332E6499D6}" presName="LevelOneTextNode" presStyleLbl="node0" presStyleIdx="2" presStyleCnt="3">
        <dgm:presLayoutVars>
          <dgm:chPref val="3"/>
        </dgm:presLayoutVars>
      </dgm:prSet>
      <dgm:spPr/>
    </dgm:pt>
    <dgm:pt modelId="{B8536966-0603-49C2-A1B6-A60E1F53FDB4}" type="pres">
      <dgm:prSet presAssocID="{81982FF3-4AD1-4D4A-88E4-0B332E6499D6}" presName="level2hierChild" presStyleCnt="0"/>
      <dgm:spPr/>
    </dgm:pt>
  </dgm:ptLst>
  <dgm:cxnLst>
    <dgm:cxn modelId="{5E516917-C910-4EB2-A4E3-ECA58F6E5CFD}" srcId="{549ADF09-8557-44C8-9827-EE5C7183A7FD}" destId="{DA01548E-C908-47B9-A554-649959F9BB19}" srcOrd="1" destOrd="0" parTransId="{B341E7DB-D2AB-4E2F-BDF3-CD3C80577795}" sibTransId="{BB88B1D4-3594-4498-93F4-20078C1329DB}"/>
    <dgm:cxn modelId="{A1767B5F-5A4D-44A5-8011-C2BB12C923C9}" type="presOf" srcId="{8CD5DDD0-7E40-4730-BA90-091A80262B8C}" destId="{5773BD91-8A6B-4F6A-92E2-85D26CB8C5B4}" srcOrd="1" destOrd="0" presId="urn:microsoft.com/office/officeart/2005/8/layout/hierarchy2"/>
    <dgm:cxn modelId="{53EF5960-D7B0-4824-A4AE-524101553F78}" type="presOf" srcId="{49B9BF3E-B594-49D1-8010-8315CB0179AE}" destId="{06D8457F-6578-47E6-8E11-EB939E35FD05}" srcOrd="0" destOrd="0" presId="urn:microsoft.com/office/officeart/2005/8/layout/hierarchy2"/>
    <dgm:cxn modelId="{DC4DB943-438E-4852-A189-164621D6D931}" srcId="{A4371B31-9C88-4EE2-B55D-DB8BD6FA4A59}" destId="{81982FF3-4AD1-4D4A-88E4-0B332E6499D6}" srcOrd="2" destOrd="0" parTransId="{9D53E191-793D-46FB-9350-98D8118E4944}" sibTransId="{4F15ED2B-962E-4BB1-985B-50881EE11892}"/>
    <dgm:cxn modelId="{287CE043-6433-4600-BD19-EFB6BF043CD1}" type="presOf" srcId="{32BD9EC5-99A9-4DD2-B6B1-62A32251072B}" destId="{F75E5C64-3198-4557-BB17-0F858D961BD5}" srcOrd="0" destOrd="0" presId="urn:microsoft.com/office/officeart/2005/8/layout/hierarchy2"/>
    <dgm:cxn modelId="{0AE97A51-ACB8-4C71-AFE5-61061110F09D}" type="presOf" srcId="{81982FF3-4AD1-4D4A-88E4-0B332E6499D6}" destId="{C3B6D4F3-E05B-43AE-9EEB-E93489C4ED00}" srcOrd="0" destOrd="0" presId="urn:microsoft.com/office/officeart/2005/8/layout/hierarchy2"/>
    <dgm:cxn modelId="{4B320183-9325-4C26-A9F3-482D1DC3D60D}" srcId="{A4371B31-9C88-4EE2-B55D-DB8BD6FA4A59}" destId="{549ADF09-8557-44C8-9827-EE5C7183A7FD}" srcOrd="0" destOrd="0" parTransId="{873A322D-FA50-4E7B-B95C-156D779BB97F}" sibTransId="{5977383F-6991-4B58-B0C0-78B0B1073348}"/>
    <dgm:cxn modelId="{FE552D85-6F28-4ECF-9DAC-D5F45B3A60B1}" srcId="{A4371B31-9C88-4EE2-B55D-DB8BD6FA4A59}" destId="{32BD9EC5-99A9-4DD2-B6B1-62A32251072B}" srcOrd="1" destOrd="0" parTransId="{EC8DB6E5-94EA-4926-B092-2951F5577DC7}" sibTransId="{8D4A8130-5924-44D9-A5B0-D800871F0D86}"/>
    <dgm:cxn modelId="{C7BA058A-5B78-4F52-8A64-076415D8D948}" type="presOf" srcId="{549ADF09-8557-44C8-9827-EE5C7183A7FD}" destId="{A1E1B289-E0F2-4F01-A8C2-121FD91C6C8B}" srcOrd="0" destOrd="0" presId="urn:microsoft.com/office/officeart/2005/8/layout/hierarchy2"/>
    <dgm:cxn modelId="{D3EB38B0-957D-4E9E-8C4C-E1EB13427C0D}" type="presOf" srcId="{DA01548E-C908-47B9-A554-649959F9BB19}" destId="{C9466E3E-86C1-488A-8047-9568CC06A2C1}" srcOrd="0" destOrd="0" presId="urn:microsoft.com/office/officeart/2005/8/layout/hierarchy2"/>
    <dgm:cxn modelId="{C17A11B7-F630-47F6-ABB3-0B510000ED80}" srcId="{549ADF09-8557-44C8-9827-EE5C7183A7FD}" destId="{49B9BF3E-B594-49D1-8010-8315CB0179AE}" srcOrd="0" destOrd="0" parTransId="{8CD5DDD0-7E40-4730-BA90-091A80262B8C}" sibTransId="{14818E77-BF1E-4358-9EB7-3836C5BFF76F}"/>
    <dgm:cxn modelId="{BD707CBC-BC59-4EF2-BC2A-459EAA435424}" type="presOf" srcId="{8CD5DDD0-7E40-4730-BA90-091A80262B8C}" destId="{9A214D96-9168-496F-AB74-F80A65CA2F0B}" srcOrd="0" destOrd="0" presId="urn:microsoft.com/office/officeart/2005/8/layout/hierarchy2"/>
    <dgm:cxn modelId="{6F587CC0-51D6-4FFB-A804-0BE35BAD523B}" type="presOf" srcId="{B341E7DB-D2AB-4E2F-BDF3-CD3C80577795}" destId="{1573B472-DA53-48A2-B0C3-1A37CC7298A0}" srcOrd="0" destOrd="0" presId="urn:microsoft.com/office/officeart/2005/8/layout/hierarchy2"/>
    <dgm:cxn modelId="{65F806C4-3D2F-4FFC-AFEB-122F81CA07AD}" type="presOf" srcId="{A4371B31-9C88-4EE2-B55D-DB8BD6FA4A59}" destId="{6AC2672C-31F5-459E-A4B1-6F714D4F1EF1}" srcOrd="0" destOrd="0" presId="urn:microsoft.com/office/officeart/2005/8/layout/hierarchy2"/>
    <dgm:cxn modelId="{2571A8EB-F9F3-4661-B24A-812EAFCEB4F7}" type="presOf" srcId="{B341E7DB-D2AB-4E2F-BDF3-CD3C80577795}" destId="{6D413B55-EB7F-4570-A7A1-945BE0AEB2D0}" srcOrd="1" destOrd="0" presId="urn:microsoft.com/office/officeart/2005/8/layout/hierarchy2"/>
    <dgm:cxn modelId="{3E9B3E93-9932-4119-A2D5-103F5C5A4D87}" type="presParOf" srcId="{6AC2672C-31F5-459E-A4B1-6F714D4F1EF1}" destId="{FC6D292B-AE05-4951-A7F7-94C7187C301A}" srcOrd="0" destOrd="0" presId="urn:microsoft.com/office/officeart/2005/8/layout/hierarchy2"/>
    <dgm:cxn modelId="{4D9F98F8-42DC-4DFE-920B-EE71C0F4C077}" type="presParOf" srcId="{FC6D292B-AE05-4951-A7F7-94C7187C301A}" destId="{A1E1B289-E0F2-4F01-A8C2-121FD91C6C8B}" srcOrd="0" destOrd="0" presId="urn:microsoft.com/office/officeart/2005/8/layout/hierarchy2"/>
    <dgm:cxn modelId="{E2342528-810E-43D2-ACCF-F9E43752D748}" type="presParOf" srcId="{FC6D292B-AE05-4951-A7F7-94C7187C301A}" destId="{2E80322E-5D67-4DD9-A8D6-8E9626F07B58}" srcOrd="1" destOrd="0" presId="urn:microsoft.com/office/officeart/2005/8/layout/hierarchy2"/>
    <dgm:cxn modelId="{6738C1DC-625F-4591-9BF4-7B1FEF64D176}" type="presParOf" srcId="{2E80322E-5D67-4DD9-A8D6-8E9626F07B58}" destId="{9A214D96-9168-496F-AB74-F80A65CA2F0B}" srcOrd="0" destOrd="0" presId="urn:microsoft.com/office/officeart/2005/8/layout/hierarchy2"/>
    <dgm:cxn modelId="{8D386298-3BB0-4E65-BF0F-D8E4CA5E557D}" type="presParOf" srcId="{9A214D96-9168-496F-AB74-F80A65CA2F0B}" destId="{5773BD91-8A6B-4F6A-92E2-85D26CB8C5B4}" srcOrd="0" destOrd="0" presId="urn:microsoft.com/office/officeart/2005/8/layout/hierarchy2"/>
    <dgm:cxn modelId="{7B82137D-A820-4DDD-A700-A183F70E515D}" type="presParOf" srcId="{2E80322E-5D67-4DD9-A8D6-8E9626F07B58}" destId="{E046AADD-1AFD-4485-96A8-52C8B71CF139}" srcOrd="1" destOrd="0" presId="urn:microsoft.com/office/officeart/2005/8/layout/hierarchy2"/>
    <dgm:cxn modelId="{30CF3FC1-3EFD-4BA0-B199-86B72CA3CF32}" type="presParOf" srcId="{E046AADD-1AFD-4485-96A8-52C8B71CF139}" destId="{06D8457F-6578-47E6-8E11-EB939E35FD05}" srcOrd="0" destOrd="0" presId="urn:microsoft.com/office/officeart/2005/8/layout/hierarchy2"/>
    <dgm:cxn modelId="{EEE256DB-FCE8-46D3-821A-2559E2F092FE}" type="presParOf" srcId="{E046AADD-1AFD-4485-96A8-52C8B71CF139}" destId="{1F68EE12-4D28-433E-BDA4-2F6F327A456C}" srcOrd="1" destOrd="0" presId="urn:microsoft.com/office/officeart/2005/8/layout/hierarchy2"/>
    <dgm:cxn modelId="{9187FB4D-2B51-4CCD-8EA7-BD8B380D897D}" type="presParOf" srcId="{2E80322E-5D67-4DD9-A8D6-8E9626F07B58}" destId="{1573B472-DA53-48A2-B0C3-1A37CC7298A0}" srcOrd="2" destOrd="0" presId="urn:microsoft.com/office/officeart/2005/8/layout/hierarchy2"/>
    <dgm:cxn modelId="{6D132AED-B320-4331-B816-B3A2CAD23E29}" type="presParOf" srcId="{1573B472-DA53-48A2-B0C3-1A37CC7298A0}" destId="{6D413B55-EB7F-4570-A7A1-945BE0AEB2D0}" srcOrd="0" destOrd="0" presId="urn:microsoft.com/office/officeart/2005/8/layout/hierarchy2"/>
    <dgm:cxn modelId="{918FE9CE-9CA0-4061-9776-48254421F846}" type="presParOf" srcId="{2E80322E-5D67-4DD9-A8D6-8E9626F07B58}" destId="{3C303908-60EB-45BE-B99F-2D4284C015CE}" srcOrd="3" destOrd="0" presId="urn:microsoft.com/office/officeart/2005/8/layout/hierarchy2"/>
    <dgm:cxn modelId="{DCA04E29-656B-4824-8D44-BF731BDDA97F}" type="presParOf" srcId="{3C303908-60EB-45BE-B99F-2D4284C015CE}" destId="{C9466E3E-86C1-488A-8047-9568CC06A2C1}" srcOrd="0" destOrd="0" presId="urn:microsoft.com/office/officeart/2005/8/layout/hierarchy2"/>
    <dgm:cxn modelId="{6A99D16C-CAC5-40BC-B12F-7E3509D097BF}" type="presParOf" srcId="{3C303908-60EB-45BE-B99F-2D4284C015CE}" destId="{540AA265-3FA0-4476-88E0-382E1416A194}" srcOrd="1" destOrd="0" presId="urn:microsoft.com/office/officeart/2005/8/layout/hierarchy2"/>
    <dgm:cxn modelId="{3B6C6A82-9FF3-46CB-9AA5-073D171A83ED}" type="presParOf" srcId="{6AC2672C-31F5-459E-A4B1-6F714D4F1EF1}" destId="{AD5ADA35-48C3-437A-8BD5-B0DC0B5040B9}" srcOrd="1" destOrd="0" presId="urn:microsoft.com/office/officeart/2005/8/layout/hierarchy2"/>
    <dgm:cxn modelId="{1015AAA5-99F8-4108-BFF1-813E460ABF07}" type="presParOf" srcId="{AD5ADA35-48C3-437A-8BD5-B0DC0B5040B9}" destId="{F75E5C64-3198-4557-BB17-0F858D961BD5}" srcOrd="0" destOrd="0" presId="urn:microsoft.com/office/officeart/2005/8/layout/hierarchy2"/>
    <dgm:cxn modelId="{7DB7CAFE-8A4A-4B76-8706-4D49F1111834}" type="presParOf" srcId="{AD5ADA35-48C3-437A-8BD5-B0DC0B5040B9}" destId="{A8378794-374E-4BCD-9AC3-56F6CA82CBB5}" srcOrd="1" destOrd="0" presId="urn:microsoft.com/office/officeart/2005/8/layout/hierarchy2"/>
    <dgm:cxn modelId="{908A13CB-8C53-4B41-ABB2-60D8D3F289D5}" type="presParOf" srcId="{6AC2672C-31F5-459E-A4B1-6F714D4F1EF1}" destId="{6320AFA2-CFA5-480B-A7E2-30B5ACCE8411}" srcOrd="2" destOrd="0" presId="urn:microsoft.com/office/officeart/2005/8/layout/hierarchy2"/>
    <dgm:cxn modelId="{757B7DBF-BB64-4553-8A6E-D36C37B671D4}" type="presParOf" srcId="{6320AFA2-CFA5-480B-A7E2-30B5ACCE8411}" destId="{C3B6D4F3-E05B-43AE-9EEB-E93489C4ED00}" srcOrd="0" destOrd="0" presId="urn:microsoft.com/office/officeart/2005/8/layout/hierarchy2"/>
    <dgm:cxn modelId="{01BE81E1-6A62-4628-981C-F5B5370D4365}" type="presParOf" srcId="{6320AFA2-CFA5-480B-A7E2-30B5ACCE8411}" destId="{B8536966-0603-49C2-A1B6-A60E1F53FD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A14C71-4BEA-48F9-AF2D-9332AFE7D57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1099B6-724C-4D40-81C0-D9C5B7298CE0}">
      <dgm:prSet/>
      <dgm:spPr/>
      <dgm:t>
        <a:bodyPr/>
        <a:lstStyle/>
        <a:p>
          <a:r>
            <a:rPr lang="fr-FR"/>
            <a:t>Le développement web est un secteur attractif, en perpétuel évolution</a:t>
          </a:r>
          <a:endParaRPr lang="en-US"/>
        </a:p>
      </dgm:t>
    </dgm:pt>
    <dgm:pt modelId="{0C0CF4E7-08A3-4585-8901-62224F2D4C50}" type="parTrans" cxnId="{653975B5-C896-4A26-81B5-EAD9DBDAA756}">
      <dgm:prSet/>
      <dgm:spPr/>
      <dgm:t>
        <a:bodyPr/>
        <a:lstStyle/>
        <a:p>
          <a:endParaRPr lang="en-US"/>
        </a:p>
      </dgm:t>
    </dgm:pt>
    <dgm:pt modelId="{C143A8D2-B0CB-4698-AD9A-7E7B15ADAAA6}" type="sibTrans" cxnId="{653975B5-C896-4A26-81B5-EAD9DBDAA756}">
      <dgm:prSet/>
      <dgm:spPr/>
      <dgm:t>
        <a:bodyPr/>
        <a:lstStyle/>
        <a:p>
          <a:endParaRPr lang="en-US"/>
        </a:p>
      </dgm:t>
    </dgm:pt>
    <dgm:pt modelId="{7F0F65CA-E32A-4184-AB54-A361156A023E}">
      <dgm:prSet/>
      <dgm:spPr/>
      <dgm:t>
        <a:bodyPr/>
        <a:lstStyle/>
        <a:p>
          <a:r>
            <a:rPr lang="fr-FR" dirty="0"/>
            <a:t>C’est un secteur porteur….</a:t>
          </a:r>
          <a:endParaRPr lang="en-US" dirty="0"/>
        </a:p>
      </dgm:t>
    </dgm:pt>
    <dgm:pt modelId="{EA5923DE-8A01-4007-B6D3-D8DDC7A64B53}" type="parTrans" cxnId="{61FAEE35-DC49-492D-AF6E-53B1A675F3D5}">
      <dgm:prSet/>
      <dgm:spPr/>
      <dgm:t>
        <a:bodyPr/>
        <a:lstStyle/>
        <a:p>
          <a:endParaRPr lang="en-US"/>
        </a:p>
      </dgm:t>
    </dgm:pt>
    <dgm:pt modelId="{C6737D61-A95E-4B5B-A6CF-CEB0EDF81D41}" type="sibTrans" cxnId="{61FAEE35-DC49-492D-AF6E-53B1A675F3D5}">
      <dgm:prSet/>
      <dgm:spPr/>
      <dgm:t>
        <a:bodyPr/>
        <a:lstStyle/>
        <a:p>
          <a:endParaRPr lang="en-US"/>
        </a:p>
      </dgm:t>
    </dgm:pt>
    <dgm:pt modelId="{F0735321-03C5-48EA-ACC7-8BAD33CAD75E}">
      <dgm:prSet/>
      <dgm:spPr/>
      <dgm:t>
        <a:bodyPr/>
        <a:lstStyle/>
        <a:p>
          <a:r>
            <a:rPr lang="fr-FR" dirty="0"/>
            <a:t>… dans lequel il faut aimer apprendre</a:t>
          </a:r>
          <a:endParaRPr lang="en-US" dirty="0"/>
        </a:p>
      </dgm:t>
    </dgm:pt>
    <dgm:pt modelId="{61BB41D1-0E4E-43DA-8AC3-47C05A348842}" type="parTrans" cxnId="{B207304F-EE65-43CF-8F2B-59CDEF6E7451}">
      <dgm:prSet/>
      <dgm:spPr/>
      <dgm:t>
        <a:bodyPr/>
        <a:lstStyle/>
        <a:p>
          <a:endParaRPr lang="en-US"/>
        </a:p>
      </dgm:t>
    </dgm:pt>
    <dgm:pt modelId="{E2EE26B8-6EAE-401B-88CC-CECEF413B305}" type="sibTrans" cxnId="{B207304F-EE65-43CF-8F2B-59CDEF6E7451}">
      <dgm:prSet/>
      <dgm:spPr/>
      <dgm:t>
        <a:bodyPr/>
        <a:lstStyle/>
        <a:p>
          <a:endParaRPr lang="en-US"/>
        </a:p>
      </dgm:t>
    </dgm:pt>
    <dgm:pt modelId="{914CC97B-C094-429A-A9ED-D51895982DA0}">
      <dgm:prSet/>
      <dgm:spPr/>
      <dgm:t>
        <a:bodyPr/>
        <a:lstStyle/>
        <a:p>
          <a:r>
            <a:rPr lang="fr-FR" dirty="0"/>
            <a:t>Métier où l’on doit être réactif</a:t>
          </a:r>
          <a:endParaRPr lang="en-US" dirty="0"/>
        </a:p>
      </dgm:t>
    </dgm:pt>
    <dgm:pt modelId="{B642AF0B-1657-4139-AAE4-315BC333FDA1}" type="parTrans" cxnId="{53FB3330-A057-4BB0-B5C3-E92A302DE20A}">
      <dgm:prSet/>
      <dgm:spPr/>
      <dgm:t>
        <a:bodyPr/>
        <a:lstStyle/>
        <a:p>
          <a:endParaRPr lang="en-US"/>
        </a:p>
      </dgm:t>
    </dgm:pt>
    <dgm:pt modelId="{556AA848-49FE-4E6A-BB28-318D1DB140F5}" type="sibTrans" cxnId="{53FB3330-A057-4BB0-B5C3-E92A302DE20A}">
      <dgm:prSet/>
      <dgm:spPr/>
      <dgm:t>
        <a:bodyPr/>
        <a:lstStyle/>
        <a:p>
          <a:endParaRPr lang="en-US"/>
        </a:p>
      </dgm:t>
    </dgm:pt>
    <dgm:pt modelId="{BE6356E0-1903-44C2-A1A9-25FA142A5FD6}" type="pres">
      <dgm:prSet presAssocID="{57A14C71-4BEA-48F9-AF2D-9332AFE7D577}" presName="linear" presStyleCnt="0">
        <dgm:presLayoutVars>
          <dgm:animLvl val="lvl"/>
          <dgm:resizeHandles val="exact"/>
        </dgm:presLayoutVars>
      </dgm:prSet>
      <dgm:spPr/>
    </dgm:pt>
    <dgm:pt modelId="{6CFF483B-0D77-42B9-8CBF-FB2B5DE473B9}" type="pres">
      <dgm:prSet presAssocID="{E61099B6-724C-4D40-81C0-D9C5B7298C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1FBFD0-245D-47B5-B52F-3F36A2817E56}" type="pres">
      <dgm:prSet presAssocID="{C143A8D2-B0CB-4698-AD9A-7E7B15ADAAA6}" presName="spacer" presStyleCnt="0"/>
      <dgm:spPr/>
    </dgm:pt>
    <dgm:pt modelId="{7F4DB6D5-8175-499E-8F71-EA8F00A8782D}" type="pres">
      <dgm:prSet presAssocID="{7F0F65CA-E32A-4184-AB54-A361156A02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FF8800-0F8C-4D75-AB27-BA7EB7ABE887}" type="pres">
      <dgm:prSet presAssocID="{C6737D61-A95E-4B5B-A6CF-CEB0EDF81D41}" presName="spacer" presStyleCnt="0"/>
      <dgm:spPr/>
    </dgm:pt>
    <dgm:pt modelId="{9E9630FF-977D-408F-8F54-F3A5C40E71FF}" type="pres">
      <dgm:prSet presAssocID="{F0735321-03C5-48EA-ACC7-8BAD33CAD7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EC12F1-EEA6-476D-926D-E80EFFD1FAC8}" type="pres">
      <dgm:prSet presAssocID="{E2EE26B8-6EAE-401B-88CC-CECEF413B305}" presName="spacer" presStyleCnt="0"/>
      <dgm:spPr/>
    </dgm:pt>
    <dgm:pt modelId="{E028D02E-0F9B-46B9-B48A-4A1531E29E7F}" type="pres">
      <dgm:prSet presAssocID="{914CC97B-C094-429A-A9ED-D51895982D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FB3330-A057-4BB0-B5C3-E92A302DE20A}" srcId="{57A14C71-4BEA-48F9-AF2D-9332AFE7D577}" destId="{914CC97B-C094-429A-A9ED-D51895982DA0}" srcOrd="3" destOrd="0" parTransId="{B642AF0B-1657-4139-AAE4-315BC333FDA1}" sibTransId="{556AA848-49FE-4E6A-BB28-318D1DB140F5}"/>
    <dgm:cxn modelId="{61FAEE35-DC49-492D-AF6E-53B1A675F3D5}" srcId="{57A14C71-4BEA-48F9-AF2D-9332AFE7D577}" destId="{7F0F65CA-E32A-4184-AB54-A361156A023E}" srcOrd="1" destOrd="0" parTransId="{EA5923DE-8A01-4007-B6D3-D8DDC7A64B53}" sibTransId="{C6737D61-A95E-4B5B-A6CF-CEB0EDF81D41}"/>
    <dgm:cxn modelId="{17A79F38-DF2E-4587-98E9-8AFF51C75710}" type="presOf" srcId="{E61099B6-724C-4D40-81C0-D9C5B7298CE0}" destId="{6CFF483B-0D77-42B9-8CBF-FB2B5DE473B9}" srcOrd="0" destOrd="0" presId="urn:microsoft.com/office/officeart/2005/8/layout/vList2"/>
    <dgm:cxn modelId="{B207304F-EE65-43CF-8F2B-59CDEF6E7451}" srcId="{57A14C71-4BEA-48F9-AF2D-9332AFE7D577}" destId="{F0735321-03C5-48EA-ACC7-8BAD33CAD75E}" srcOrd="2" destOrd="0" parTransId="{61BB41D1-0E4E-43DA-8AC3-47C05A348842}" sibTransId="{E2EE26B8-6EAE-401B-88CC-CECEF413B305}"/>
    <dgm:cxn modelId="{D0944C71-46F2-4E88-BCB3-2FB4880104FB}" type="presOf" srcId="{7F0F65CA-E32A-4184-AB54-A361156A023E}" destId="{7F4DB6D5-8175-499E-8F71-EA8F00A8782D}" srcOrd="0" destOrd="0" presId="urn:microsoft.com/office/officeart/2005/8/layout/vList2"/>
    <dgm:cxn modelId="{653975B5-C896-4A26-81B5-EAD9DBDAA756}" srcId="{57A14C71-4BEA-48F9-AF2D-9332AFE7D577}" destId="{E61099B6-724C-4D40-81C0-D9C5B7298CE0}" srcOrd="0" destOrd="0" parTransId="{0C0CF4E7-08A3-4585-8901-62224F2D4C50}" sibTransId="{C143A8D2-B0CB-4698-AD9A-7E7B15ADAAA6}"/>
    <dgm:cxn modelId="{1066C1BE-0D2A-4AF2-A293-F5DE4E25AFE4}" type="presOf" srcId="{F0735321-03C5-48EA-ACC7-8BAD33CAD75E}" destId="{9E9630FF-977D-408F-8F54-F3A5C40E71FF}" srcOrd="0" destOrd="0" presId="urn:microsoft.com/office/officeart/2005/8/layout/vList2"/>
    <dgm:cxn modelId="{626155DB-FDA4-4C3F-8F79-7C9641D30C82}" type="presOf" srcId="{57A14C71-4BEA-48F9-AF2D-9332AFE7D577}" destId="{BE6356E0-1903-44C2-A1A9-25FA142A5FD6}" srcOrd="0" destOrd="0" presId="urn:microsoft.com/office/officeart/2005/8/layout/vList2"/>
    <dgm:cxn modelId="{647993F6-9768-46C5-BD35-7ABDF88A03EB}" type="presOf" srcId="{914CC97B-C094-429A-A9ED-D51895982DA0}" destId="{E028D02E-0F9B-46B9-B48A-4A1531E29E7F}" srcOrd="0" destOrd="0" presId="urn:microsoft.com/office/officeart/2005/8/layout/vList2"/>
    <dgm:cxn modelId="{ABD7C1C4-7F8E-465C-9029-9FC518232E8F}" type="presParOf" srcId="{BE6356E0-1903-44C2-A1A9-25FA142A5FD6}" destId="{6CFF483B-0D77-42B9-8CBF-FB2B5DE473B9}" srcOrd="0" destOrd="0" presId="urn:microsoft.com/office/officeart/2005/8/layout/vList2"/>
    <dgm:cxn modelId="{E02000CE-0B5A-44E6-8357-C238F64FA110}" type="presParOf" srcId="{BE6356E0-1903-44C2-A1A9-25FA142A5FD6}" destId="{941FBFD0-245D-47B5-B52F-3F36A2817E56}" srcOrd="1" destOrd="0" presId="urn:microsoft.com/office/officeart/2005/8/layout/vList2"/>
    <dgm:cxn modelId="{C757669E-9BF4-4260-B028-88F29FFB6619}" type="presParOf" srcId="{BE6356E0-1903-44C2-A1A9-25FA142A5FD6}" destId="{7F4DB6D5-8175-499E-8F71-EA8F00A8782D}" srcOrd="2" destOrd="0" presId="urn:microsoft.com/office/officeart/2005/8/layout/vList2"/>
    <dgm:cxn modelId="{B09A489B-1E33-478F-A968-44A2DCA9D859}" type="presParOf" srcId="{BE6356E0-1903-44C2-A1A9-25FA142A5FD6}" destId="{63FF8800-0F8C-4D75-AB27-BA7EB7ABE887}" srcOrd="3" destOrd="0" presId="urn:microsoft.com/office/officeart/2005/8/layout/vList2"/>
    <dgm:cxn modelId="{4D5E9297-BAA4-4E35-BD7C-A558CA9B5D41}" type="presParOf" srcId="{BE6356E0-1903-44C2-A1A9-25FA142A5FD6}" destId="{9E9630FF-977D-408F-8F54-F3A5C40E71FF}" srcOrd="4" destOrd="0" presId="urn:microsoft.com/office/officeart/2005/8/layout/vList2"/>
    <dgm:cxn modelId="{FE849B1F-95BA-40E9-8C33-D551025590DE}" type="presParOf" srcId="{BE6356E0-1903-44C2-A1A9-25FA142A5FD6}" destId="{F3EC12F1-EEA6-476D-926D-E80EFFD1FAC8}" srcOrd="5" destOrd="0" presId="urn:microsoft.com/office/officeart/2005/8/layout/vList2"/>
    <dgm:cxn modelId="{1B752670-899B-498D-BC52-F9600262366B}" type="presParOf" srcId="{BE6356E0-1903-44C2-A1A9-25FA142A5FD6}" destId="{E028D02E-0F9B-46B9-B48A-4A1531E29E7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1AC4CF-9B5F-42B7-B62B-A8E3F073A0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136F9F-4AB3-4C0B-B082-E23EFD68C4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personnelle</a:t>
          </a:r>
          <a:endParaRPr lang="en-US" dirty="0"/>
        </a:p>
      </dgm:t>
    </dgm:pt>
    <dgm:pt modelId="{6D9D715F-B842-4D5F-A65E-2EE539E8FB31}" type="parTrans" cxnId="{2DCAE8B3-E4FE-44B7-ACD1-49201107CF03}">
      <dgm:prSet/>
      <dgm:spPr/>
      <dgm:t>
        <a:bodyPr/>
        <a:lstStyle/>
        <a:p>
          <a:endParaRPr lang="en-US"/>
        </a:p>
      </dgm:t>
    </dgm:pt>
    <dgm:pt modelId="{8F36F4CF-7188-49B7-8085-6262101BE0DA}" type="sibTrans" cxnId="{2DCAE8B3-E4FE-44B7-ACD1-49201107CF03}">
      <dgm:prSet/>
      <dgm:spPr/>
      <dgm:t>
        <a:bodyPr/>
        <a:lstStyle/>
        <a:p>
          <a:endParaRPr lang="en-US"/>
        </a:p>
      </dgm:t>
    </dgm:pt>
    <dgm:pt modelId="{7E3925A6-D014-4F1C-9632-283DC7BEA1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entreprise</a:t>
          </a:r>
          <a:endParaRPr lang="en-US" dirty="0"/>
        </a:p>
      </dgm:t>
    </dgm:pt>
    <dgm:pt modelId="{4420AC8E-B5B4-4C56-9446-B3149A553F1F}" type="parTrans" cxnId="{B2FC97E3-7F52-4828-9051-D14797D57ED7}">
      <dgm:prSet/>
      <dgm:spPr/>
      <dgm:t>
        <a:bodyPr/>
        <a:lstStyle/>
        <a:p>
          <a:endParaRPr lang="en-US"/>
        </a:p>
      </dgm:t>
    </dgm:pt>
    <dgm:pt modelId="{93963253-90FD-46D7-9EDB-BA87E50B0325}" type="sibTrans" cxnId="{B2FC97E3-7F52-4828-9051-D14797D57ED7}">
      <dgm:prSet/>
      <dgm:spPr/>
      <dgm:t>
        <a:bodyPr/>
        <a:lstStyle/>
        <a:p>
          <a:endParaRPr lang="en-US"/>
        </a:p>
      </dgm:t>
    </dgm:pt>
    <dgm:pt modelId="{CC1E5C78-0957-4B04-B914-CB25BC0083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Réalisations durant le stage</a:t>
          </a:r>
          <a:endParaRPr lang="en-US" dirty="0"/>
        </a:p>
      </dgm:t>
    </dgm:pt>
    <dgm:pt modelId="{A346F0F8-AD22-44A3-94DD-3DD177F7CE4B}" type="parTrans" cxnId="{976E9E2A-FF6C-45AE-A681-E86E2687A9F2}">
      <dgm:prSet/>
      <dgm:spPr/>
      <dgm:t>
        <a:bodyPr/>
        <a:lstStyle/>
        <a:p>
          <a:endParaRPr lang="en-US"/>
        </a:p>
      </dgm:t>
    </dgm:pt>
    <dgm:pt modelId="{60CF5C36-0793-43E7-BFB0-E3CD1B377AE1}" type="sibTrans" cxnId="{976E9E2A-FF6C-45AE-A681-E86E2687A9F2}">
      <dgm:prSet/>
      <dgm:spPr/>
      <dgm:t>
        <a:bodyPr/>
        <a:lstStyle/>
        <a:p>
          <a:endParaRPr lang="en-US"/>
        </a:p>
      </dgm:t>
    </dgm:pt>
    <dgm:pt modelId="{D35F5F24-A634-4E0A-96FE-ECDA423D81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Présentation de l’outil collaboratif</a:t>
          </a:r>
        </a:p>
      </dgm:t>
    </dgm:pt>
    <dgm:pt modelId="{024D8CF5-72A8-46F3-9C22-038B2EFB828A}" type="parTrans" cxnId="{9BE84AA2-A910-4281-BAB9-659412B192AE}">
      <dgm:prSet/>
      <dgm:spPr/>
      <dgm:t>
        <a:bodyPr/>
        <a:lstStyle/>
        <a:p>
          <a:endParaRPr lang="fr-FR"/>
        </a:p>
      </dgm:t>
    </dgm:pt>
    <dgm:pt modelId="{0B3732F5-F6CB-426C-A9D1-2FE2A9DF0B1D}" type="sibTrans" cxnId="{9BE84AA2-A910-4281-BAB9-659412B192AE}">
      <dgm:prSet/>
      <dgm:spPr/>
      <dgm:t>
        <a:bodyPr/>
        <a:lstStyle/>
        <a:p>
          <a:endParaRPr lang="fr-FR"/>
        </a:p>
      </dgm:t>
    </dgm:pt>
    <dgm:pt modelId="{02F4174F-2362-4644-A122-F47C160BC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 après…….</a:t>
          </a:r>
        </a:p>
      </dgm:t>
    </dgm:pt>
    <dgm:pt modelId="{38B57CCB-DD36-42A8-A5B8-15EE486EADB4}" type="parTrans" cxnId="{78C1C5D9-16FD-4331-8017-EAF40DB2C340}">
      <dgm:prSet/>
      <dgm:spPr/>
      <dgm:t>
        <a:bodyPr/>
        <a:lstStyle/>
        <a:p>
          <a:endParaRPr lang="fr-FR"/>
        </a:p>
      </dgm:t>
    </dgm:pt>
    <dgm:pt modelId="{8EA650A5-9C78-4823-8F14-F68B8CC0F813}" type="sibTrans" cxnId="{78C1C5D9-16FD-4331-8017-EAF40DB2C340}">
      <dgm:prSet/>
      <dgm:spPr/>
      <dgm:t>
        <a:bodyPr/>
        <a:lstStyle/>
        <a:p>
          <a:endParaRPr lang="fr-FR"/>
        </a:p>
      </dgm:t>
    </dgm:pt>
    <dgm:pt modelId="{6CAE5476-F19B-4045-A81B-213B13AA4153}" type="pres">
      <dgm:prSet presAssocID="{231AC4CF-9B5F-42B7-B62B-A8E3F073A061}" presName="root" presStyleCnt="0">
        <dgm:presLayoutVars>
          <dgm:dir/>
          <dgm:resizeHandles val="exact"/>
        </dgm:presLayoutVars>
      </dgm:prSet>
      <dgm:spPr/>
    </dgm:pt>
    <dgm:pt modelId="{FA3E192E-2A1C-4B41-9E19-5C8610B6F26F}" type="pres">
      <dgm:prSet presAssocID="{4E136F9F-4AB3-4C0B-B082-E23EFD68C492}" presName="compNode" presStyleCnt="0"/>
      <dgm:spPr/>
    </dgm:pt>
    <dgm:pt modelId="{FB8127F3-B4BD-4EDC-93ED-A664C5D29487}" type="pres">
      <dgm:prSet presAssocID="{4E136F9F-4AB3-4C0B-B082-E23EFD68C492}" presName="bgRect" presStyleLbl="bgShp" presStyleIdx="0" presStyleCnt="5"/>
      <dgm:spPr/>
    </dgm:pt>
    <dgm:pt modelId="{F0D82833-7D0B-4573-B0B9-E7950AF43B07}" type="pres">
      <dgm:prSet presAssocID="{4E136F9F-4AB3-4C0B-B082-E23EFD68C4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DC26D1D-845D-412F-AA42-0FA229F1B991}" type="pres">
      <dgm:prSet presAssocID="{4E136F9F-4AB3-4C0B-B082-E23EFD68C492}" presName="spaceRect" presStyleCnt="0"/>
      <dgm:spPr/>
    </dgm:pt>
    <dgm:pt modelId="{DF49CBA8-33DF-4ADF-ACC4-D474C9F9D7B6}" type="pres">
      <dgm:prSet presAssocID="{4E136F9F-4AB3-4C0B-B082-E23EFD68C492}" presName="parTx" presStyleLbl="revTx" presStyleIdx="0" presStyleCnt="5">
        <dgm:presLayoutVars>
          <dgm:chMax val="0"/>
          <dgm:chPref val="0"/>
        </dgm:presLayoutVars>
      </dgm:prSet>
      <dgm:spPr/>
    </dgm:pt>
    <dgm:pt modelId="{E1D032DB-F074-4AFD-B3CC-1364295E0C7F}" type="pres">
      <dgm:prSet presAssocID="{8F36F4CF-7188-49B7-8085-6262101BE0DA}" presName="sibTrans" presStyleCnt="0"/>
      <dgm:spPr/>
    </dgm:pt>
    <dgm:pt modelId="{2984D0F7-1CA6-4FB0-9FC5-C0C1D2570F87}" type="pres">
      <dgm:prSet presAssocID="{7E3925A6-D014-4F1C-9632-283DC7BEA156}" presName="compNode" presStyleCnt="0"/>
      <dgm:spPr/>
    </dgm:pt>
    <dgm:pt modelId="{60C83734-7F5E-4F36-85CB-CE47131660DA}" type="pres">
      <dgm:prSet presAssocID="{7E3925A6-D014-4F1C-9632-283DC7BEA156}" presName="bgRect" presStyleLbl="bgShp" presStyleIdx="1" presStyleCnt="5"/>
      <dgm:spPr>
        <a:solidFill>
          <a:schemeClr val="accent3">
            <a:lumMod val="60000"/>
            <a:lumOff val="40000"/>
          </a:schemeClr>
        </a:solidFill>
      </dgm:spPr>
    </dgm:pt>
    <dgm:pt modelId="{BBCF1025-A53D-497A-9CC7-CFD713C228CB}" type="pres">
      <dgm:prSet presAssocID="{7E3925A6-D014-4F1C-9632-283DC7BEA1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CEE77B23-72F7-4C7D-8DFA-6120AF388946}" type="pres">
      <dgm:prSet presAssocID="{7E3925A6-D014-4F1C-9632-283DC7BEA156}" presName="spaceRect" presStyleCnt="0"/>
      <dgm:spPr/>
    </dgm:pt>
    <dgm:pt modelId="{F6315459-78FD-4EF1-989F-B6A9CE606FBF}" type="pres">
      <dgm:prSet presAssocID="{7E3925A6-D014-4F1C-9632-283DC7BEA156}" presName="parTx" presStyleLbl="revTx" presStyleIdx="1" presStyleCnt="5">
        <dgm:presLayoutVars>
          <dgm:chMax val="0"/>
          <dgm:chPref val="0"/>
        </dgm:presLayoutVars>
      </dgm:prSet>
      <dgm:spPr/>
    </dgm:pt>
    <dgm:pt modelId="{E2E917ED-33DA-4E01-8929-82E0C431D4AF}" type="pres">
      <dgm:prSet presAssocID="{93963253-90FD-46D7-9EDB-BA87E50B0325}" presName="sibTrans" presStyleCnt="0"/>
      <dgm:spPr/>
    </dgm:pt>
    <dgm:pt modelId="{CB544D91-3164-4CAA-99F2-DF2D14CC3D89}" type="pres">
      <dgm:prSet presAssocID="{D35F5F24-A634-4E0A-96FE-ECDA423D8138}" presName="compNode" presStyleCnt="0"/>
      <dgm:spPr/>
    </dgm:pt>
    <dgm:pt modelId="{37610E96-3E3A-4F23-BBBF-1303533CC784}" type="pres">
      <dgm:prSet presAssocID="{D35F5F24-A634-4E0A-96FE-ECDA423D8138}" presName="bgRect" presStyleLbl="bgShp" presStyleIdx="2" presStyleCnt="5"/>
      <dgm:spPr/>
    </dgm:pt>
    <dgm:pt modelId="{73A99145-922C-4AFD-89F9-C18850D27472}" type="pres">
      <dgm:prSet presAssocID="{D35F5F24-A634-4E0A-96FE-ECDA423D81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 contour"/>
        </a:ext>
      </dgm:extLst>
    </dgm:pt>
    <dgm:pt modelId="{9D359AF5-24EF-49C4-A015-7151F93C9F07}" type="pres">
      <dgm:prSet presAssocID="{D35F5F24-A634-4E0A-96FE-ECDA423D8138}" presName="spaceRect" presStyleCnt="0"/>
      <dgm:spPr/>
    </dgm:pt>
    <dgm:pt modelId="{3A510496-C669-4DFA-AA38-56988A586C7E}" type="pres">
      <dgm:prSet presAssocID="{D35F5F24-A634-4E0A-96FE-ECDA423D8138}" presName="parTx" presStyleLbl="revTx" presStyleIdx="2" presStyleCnt="5">
        <dgm:presLayoutVars>
          <dgm:chMax val="0"/>
          <dgm:chPref val="0"/>
        </dgm:presLayoutVars>
      </dgm:prSet>
      <dgm:spPr/>
    </dgm:pt>
    <dgm:pt modelId="{9D54E9BB-060A-45A3-AB36-5BBFAB45849B}" type="pres">
      <dgm:prSet presAssocID="{0B3732F5-F6CB-426C-A9D1-2FE2A9DF0B1D}" presName="sibTrans" presStyleCnt="0"/>
      <dgm:spPr/>
    </dgm:pt>
    <dgm:pt modelId="{CDED25CD-8315-488E-A00A-9641207DEB82}" type="pres">
      <dgm:prSet presAssocID="{CC1E5C78-0957-4B04-B914-CB25BC00834C}" presName="compNode" presStyleCnt="0"/>
      <dgm:spPr/>
    </dgm:pt>
    <dgm:pt modelId="{CC30A6B6-EAEA-44C6-8901-1028122277C5}" type="pres">
      <dgm:prSet presAssocID="{CC1E5C78-0957-4B04-B914-CB25BC00834C}" presName="bgRect" presStyleLbl="bgShp" presStyleIdx="3" presStyleCnt="5"/>
      <dgm:spPr/>
    </dgm:pt>
    <dgm:pt modelId="{EFFE7910-F345-47BE-BD68-BF0E911C911A}" type="pres">
      <dgm:prSet presAssocID="{CC1E5C78-0957-4B04-B914-CB25BC0083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an"/>
        </a:ext>
      </dgm:extLst>
    </dgm:pt>
    <dgm:pt modelId="{F1ADCD6C-C217-472E-9D8B-377B9A104313}" type="pres">
      <dgm:prSet presAssocID="{CC1E5C78-0957-4B04-B914-CB25BC00834C}" presName="spaceRect" presStyleCnt="0"/>
      <dgm:spPr/>
    </dgm:pt>
    <dgm:pt modelId="{C67F12EE-B76C-4143-9634-394A8BFF2416}" type="pres">
      <dgm:prSet presAssocID="{CC1E5C78-0957-4B04-B914-CB25BC00834C}" presName="parTx" presStyleLbl="revTx" presStyleIdx="3" presStyleCnt="5">
        <dgm:presLayoutVars>
          <dgm:chMax val="0"/>
          <dgm:chPref val="0"/>
        </dgm:presLayoutVars>
      </dgm:prSet>
      <dgm:spPr/>
    </dgm:pt>
    <dgm:pt modelId="{7578AA09-7AAC-45B4-A5DA-BF0220008380}" type="pres">
      <dgm:prSet presAssocID="{60CF5C36-0793-43E7-BFB0-E3CD1B377AE1}" presName="sibTrans" presStyleCnt="0"/>
      <dgm:spPr/>
    </dgm:pt>
    <dgm:pt modelId="{9C822A60-C01B-4B8F-A6AB-5B6317D0928F}" type="pres">
      <dgm:prSet presAssocID="{02F4174F-2362-4644-A122-F47C160BCBDA}" presName="compNode" presStyleCnt="0"/>
      <dgm:spPr/>
    </dgm:pt>
    <dgm:pt modelId="{34907F69-35BC-4722-8AF3-11A2FACB2962}" type="pres">
      <dgm:prSet presAssocID="{02F4174F-2362-4644-A122-F47C160BCBDA}" presName="bgRect" presStyleLbl="bgShp" presStyleIdx="4" presStyleCnt="5"/>
      <dgm:spPr/>
    </dgm:pt>
    <dgm:pt modelId="{933835AB-129B-427A-8EDB-71562F84E5C0}" type="pres">
      <dgm:prSet presAssocID="{02F4174F-2362-4644-A122-F47C160BCB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coupe volante avec un remplissage uni"/>
        </a:ext>
      </dgm:extLst>
    </dgm:pt>
    <dgm:pt modelId="{95256E70-A17B-4790-92F0-8E27C03EEC40}" type="pres">
      <dgm:prSet presAssocID="{02F4174F-2362-4644-A122-F47C160BCBDA}" presName="spaceRect" presStyleCnt="0"/>
      <dgm:spPr/>
    </dgm:pt>
    <dgm:pt modelId="{7B8DD3F5-3D29-4CDF-A90D-40D9C0BD4290}" type="pres">
      <dgm:prSet presAssocID="{02F4174F-2362-4644-A122-F47C160BCB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6E9E2A-FF6C-45AE-A681-E86E2687A9F2}" srcId="{231AC4CF-9B5F-42B7-B62B-A8E3F073A061}" destId="{CC1E5C78-0957-4B04-B914-CB25BC00834C}" srcOrd="3" destOrd="0" parTransId="{A346F0F8-AD22-44A3-94DD-3DD177F7CE4B}" sibTransId="{60CF5C36-0793-43E7-BFB0-E3CD1B377AE1}"/>
    <dgm:cxn modelId="{67EA863C-6F33-4D76-B8F0-E781FA9585C3}" type="presOf" srcId="{4E136F9F-4AB3-4C0B-B082-E23EFD68C492}" destId="{DF49CBA8-33DF-4ADF-ACC4-D474C9F9D7B6}" srcOrd="0" destOrd="0" presId="urn:microsoft.com/office/officeart/2018/2/layout/IconVerticalSolidList"/>
    <dgm:cxn modelId="{33F3786A-834F-4B59-9DC1-3D400739B099}" type="presOf" srcId="{7E3925A6-D014-4F1C-9632-283DC7BEA156}" destId="{F6315459-78FD-4EF1-989F-B6A9CE606FBF}" srcOrd="0" destOrd="0" presId="urn:microsoft.com/office/officeart/2018/2/layout/IconVerticalSolidList"/>
    <dgm:cxn modelId="{B4A9AF50-250D-49A9-AAEC-DD82C0DF38BB}" type="presOf" srcId="{02F4174F-2362-4644-A122-F47C160BCBDA}" destId="{7B8DD3F5-3D29-4CDF-A90D-40D9C0BD4290}" srcOrd="0" destOrd="0" presId="urn:microsoft.com/office/officeart/2018/2/layout/IconVerticalSolidList"/>
    <dgm:cxn modelId="{9CB7D29B-F105-4C01-BD23-562608013DBB}" type="presOf" srcId="{231AC4CF-9B5F-42B7-B62B-A8E3F073A061}" destId="{6CAE5476-F19B-4045-A81B-213B13AA4153}" srcOrd="0" destOrd="0" presId="urn:microsoft.com/office/officeart/2018/2/layout/IconVerticalSolidList"/>
    <dgm:cxn modelId="{9BE84AA2-A910-4281-BAB9-659412B192AE}" srcId="{231AC4CF-9B5F-42B7-B62B-A8E3F073A061}" destId="{D35F5F24-A634-4E0A-96FE-ECDA423D8138}" srcOrd="2" destOrd="0" parTransId="{024D8CF5-72A8-46F3-9C22-038B2EFB828A}" sibTransId="{0B3732F5-F6CB-426C-A9D1-2FE2A9DF0B1D}"/>
    <dgm:cxn modelId="{2DCAE8B3-E4FE-44B7-ACD1-49201107CF03}" srcId="{231AC4CF-9B5F-42B7-B62B-A8E3F073A061}" destId="{4E136F9F-4AB3-4C0B-B082-E23EFD68C492}" srcOrd="0" destOrd="0" parTransId="{6D9D715F-B842-4D5F-A65E-2EE539E8FB31}" sibTransId="{8F36F4CF-7188-49B7-8085-6262101BE0DA}"/>
    <dgm:cxn modelId="{E20E8EBB-66C7-42A6-847D-75853E45716E}" type="presOf" srcId="{CC1E5C78-0957-4B04-B914-CB25BC00834C}" destId="{C67F12EE-B76C-4143-9634-394A8BFF2416}" srcOrd="0" destOrd="0" presId="urn:microsoft.com/office/officeart/2018/2/layout/IconVerticalSolidList"/>
    <dgm:cxn modelId="{78C1C5D9-16FD-4331-8017-EAF40DB2C340}" srcId="{231AC4CF-9B5F-42B7-B62B-A8E3F073A061}" destId="{02F4174F-2362-4644-A122-F47C160BCBDA}" srcOrd="4" destOrd="0" parTransId="{38B57CCB-DD36-42A8-A5B8-15EE486EADB4}" sibTransId="{8EA650A5-9C78-4823-8F14-F68B8CC0F813}"/>
    <dgm:cxn modelId="{B2FC97E3-7F52-4828-9051-D14797D57ED7}" srcId="{231AC4CF-9B5F-42B7-B62B-A8E3F073A061}" destId="{7E3925A6-D014-4F1C-9632-283DC7BEA156}" srcOrd="1" destOrd="0" parTransId="{4420AC8E-B5B4-4C56-9446-B3149A553F1F}" sibTransId="{93963253-90FD-46D7-9EDB-BA87E50B0325}"/>
    <dgm:cxn modelId="{C6D750FA-CC32-4502-AE93-3F101DB66354}" type="presOf" srcId="{D35F5F24-A634-4E0A-96FE-ECDA423D8138}" destId="{3A510496-C669-4DFA-AA38-56988A586C7E}" srcOrd="0" destOrd="0" presId="urn:microsoft.com/office/officeart/2018/2/layout/IconVerticalSolidList"/>
    <dgm:cxn modelId="{ACE26748-602C-41C7-93B5-9A82FC5AC4A2}" type="presParOf" srcId="{6CAE5476-F19B-4045-A81B-213B13AA4153}" destId="{FA3E192E-2A1C-4B41-9E19-5C8610B6F26F}" srcOrd="0" destOrd="0" presId="urn:microsoft.com/office/officeart/2018/2/layout/IconVerticalSolidList"/>
    <dgm:cxn modelId="{0445B5F7-6D42-4337-B42D-E78982A721D7}" type="presParOf" srcId="{FA3E192E-2A1C-4B41-9E19-5C8610B6F26F}" destId="{FB8127F3-B4BD-4EDC-93ED-A664C5D29487}" srcOrd="0" destOrd="0" presId="urn:microsoft.com/office/officeart/2018/2/layout/IconVerticalSolidList"/>
    <dgm:cxn modelId="{7A1AC3F9-91B5-48F3-8AC7-0B0499C0657C}" type="presParOf" srcId="{FA3E192E-2A1C-4B41-9E19-5C8610B6F26F}" destId="{F0D82833-7D0B-4573-B0B9-E7950AF43B07}" srcOrd="1" destOrd="0" presId="urn:microsoft.com/office/officeart/2018/2/layout/IconVerticalSolidList"/>
    <dgm:cxn modelId="{4CAFCFBC-C8A9-4CB4-AA5E-E954EE50FF8B}" type="presParOf" srcId="{FA3E192E-2A1C-4B41-9E19-5C8610B6F26F}" destId="{BDC26D1D-845D-412F-AA42-0FA229F1B991}" srcOrd="2" destOrd="0" presId="urn:microsoft.com/office/officeart/2018/2/layout/IconVerticalSolidList"/>
    <dgm:cxn modelId="{DA064DF2-F60F-4677-B715-23BC465CCF39}" type="presParOf" srcId="{FA3E192E-2A1C-4B41-9E19-5C8610B6F26F}" destId="{DF49CBA8-33DF-4ADF-ACC4-D474C9F9D7B6}" srcOrd="3" destOrd="0" presId="urn:microsoft.com/office/officeart/2018/2/layout/IconVerticalSolidList"/>
    <dgm:cxn modelId="{35783F44-88A0-4EDB-8BB1-84953D157F65}" type="presParOf" srcId="{6CAE5476-F19B-4045-A81B-213B13AA4153}" destId="{E1D032DB-F074-4AFD-B3CC-1364295E0C7F}" srcOrd="1" destOrd="0" presId="urn:microsoft.com/office/officeart/2018/2/layout/IconVerticalSolidList"/>
    <dgm:cxn modelId="{57962BF0-5CC0-42AC-B509-E6E1B0DD3EB8}" type="presParOf" srcId="{6CAE5476-F19B-4045-A81B-213B13AA4153}" destId="{2984D0F7-1CA6-4FB0-9FC5-C0C1D2570F87}" srcOrd="2" destOrd="0" presId="urn:microsoft.com/office/officeart/2018/2/layout/IconVerticalSolidList"/>
    <dgm:cxn modelId="{CDC7D1D3-43E7-4E87-96EF-7F2214734B5F}" type="presParOf" srcId="{2984D0F7-1CA6-4FB0-9FC5-C0C1D2570F87}" destId="{60C83734-7F5E-4F36-85CB-CE47131660DA}" srcOrd="0" destOrd="0" presId="urn:microsoft.com/office/officeart/2018/2/layout/IconVerticalSolidList"/>
    <dgm:cxn modelId="{F6932630-F2FB-4A45-8CE9-CE1D0864F506}" type="presParOf" srcId="{2984D0F7-1CA6-4FB0-9FC5-C0C1D2570F87}" destId="{BBCF1025-A53D-497A-9CC7-CFD713C228CB}" srcOrd="1" destOrd="0" presId="urn:microsoft.com/office/officeart/2018/2/layout/IconVerticalSolidList"/>
    <dgm:cxn modelId="{F00989F5-ADFC-48F1-955D-A28721B69E95}" type="presParOf" srcId="{2984D0F7-1CA6-4FB0-9FC5-C0C1D2570F87}" destId="{CEE77B23-72F7-4C7D-8DFA-6120AF388946}" srcOrd="2" destOrd="0" presId="urn:microsoft.com/office/officeart/2018/2/layout/IconVerticalSolidList"/>
    <dgm:cxn modelId="{EA84A181-F2CE-4F4D-9EA1-996DFB7D248C}" type="presParOf" srcId="{2984D0F7-1CA6-4FB0-9FC5-C0C1D2570F87}" destId="{F6315459-78FD-4EF1-989F-B6A9CE606FBF}" srcOrd="3" destOrd="0" presId="urn:microsoft.com/office/officeart/2018/2/layout/IconVerticalSolidList"/>
    <dgm:cxn modelId="{1C5BAE12-3BCF-4C3F-9D3B-40A2F9A339BF}" type="presParOf" srcId="{6CAE5476-F19B-4045-A81B-213B13AA4153}" destId="{E2E917ED-33DA-4E01-8929-82E0C431D4AF}" srcOrd="3" destOrd="0" presId="urn:microsoft.com/office/officeart/2018/2/layout/IconVerticalSolidList"/>
    <dgm:cxn modelId="{5A70520E-AB44-4B07-8590-524BC1627CC6}" type="presParOf" srcId="{6CAE5476-F19B-4045-A81B-213B13AA4153}" destId="{CB544D91-3164-4CAA-99F2-DF2D14CC3D89}" srcOrd="4" destOrd="0" presId="urn:microsoft.com/office/officeart/2018/2/layout/IconVerticalSolidList"/>
    <dgm:cxn modelId="{1947815B-ED81-41BA-AA10-BB0C2CF11082}" type="presParOf" srcId="{CB544D91-3164-4CAA-99F2-DF2D14CC3D89}" destId="{37610E96-3E3A-4F23-BBBF-1303533CC784}" srcOrd="0" destOrd="0" presId="urn:microsoft.com/office/officeart/2018/2/layout/IconVerticalSolidList"/>
    <dgm:cxn modelId="{967CBBA4-1B0A-4C9D-9B87-E73DF732DEA2}" type="presParOf" srcId="{CB544D91-3164-4CAA-99F2-DF2D14CC3D89}" destId="{73A99145-922C-4AFD-89F9-C18850D27472}" srcOrd="1" destOrd="0" presId="urn:microsoft.com/office/officeart/2018/2/layout/IconVerticalSolidList"/>
    <dgm:cxn modelId="{2CBC0CD1-C3CD-4B9F-BBE7-2D6FED399C8B}" type="presParOf" srcId="{CB544D91-3164-4CAA-99F2-DF2D14CC3D89}" destId="{9D359AF5-24EF-49C4-A015-7151F93C9F07}" srcOrd="2" destOrd="0" presId="urn:microsoft.com/office/officeart/2018/2/layout/IconVerticalSolidList"/>
    <dgm:cxn modelId="{418F38D0-EB81-4869-9B83-79EF4B40AF3C}" type="presParOf" srcId="{CB544D91-3164-4CAA-99F2-DF2D14CC3D89}" destId="{3A510496-C669-4DFA-AA38-56988A586C7E}" srcOrd="3" destOrd="0" presId="urn:microsoft.com/office/officeart/2018/2/layout/IconVerticalSolidList"/>
    <dgm:cxn modelId="{487E62F8-6D7E-4237-BB7C-ADD0A2D915A8}" type="presParOf" srcId="{6CAE5476-F19B-4045-A81B-213B13AA4153}" destId="{9D54E9BB-060A-45A3-AB36-5BBFAB45849B}" srcOrd="5" destOrd="0" presId="urn:microsoft.com/office/officeart/2018/2/layout/IconVerticalSolidList"/>
    <dgm:cxn modelId="{E30E20C1-F404-41EA-B8A2-5A002C0ECCE1}" type="presParOf" srcId="{6CAE5476-F19B-4045-A81B-213B13AA4153}" destId="{CDED25CD-8315-488E-A00A-9641207DEB82}" srcOrd="6" destOrd="0" presId="urn:microsoft.com/office/officeart/2018/2/layout/IconVerticalSolidList"/>
    <dgm:cxn modelId="{3E16E0F3-E2B5-4FE9-9A0C-D2EA3DD54A9A}" type="presParOf" srcId="{CDED25CD-8315-488E-A00A-9641207DEB82}" destId="{CC30A6B6-EAEA-44C6-8901-1028122277C5}" srcOrd="0" destOrd="0" presId="urn:microsoft.com/office/officeart/2018/2/layout/IconVerticalSolidList"/>
    <dgm:cxn modelId="{49022A9D-7DD0-4B5E-9381-A9AC6FB3C955}" type="presParOf" srcId="{CDED25CD-8315-488E-A00A-9641207DEB82}" destId="{EFFE7910-F345-47BE-BD68-BF0E911C911A}" srcOrd="1" destOrd="0" presId="urn:microsoft.com/office/officeart/2018/2/layout/IconVerticalSolidList"/>
    <dgm:cxn modelId="{67040AA7-DCD0-4C20-A34F-CD4E14860C02}" type="presParOf" srcId="{CDED25CD-8315-488E-A00A-9641207DEB82}" destId="{F1ADCD6C-C217-472E-9D8B-377B9A104313}" srcOrd="2" destOrd="0" presId="urn:microsoft.com/office/officeart/2018/2/layout/IconVerticalSolidList"/>
    <dgm:cxn modelId="{973CEC83-2B75-4A70-B49C-BD0B4A4247A3}" type="presParOf" srcId="{CDED25CD-8315-488E-A00A-9641207DEB82}" destId="{C67F12EE-B76C-4143-9634-394A8BFF2416}" srcOrd="3" destOrd="0" presId="urn:microsoft.com/office/officeart/2018/2/layout/IconVerticalSolidList"/>
    <dgm:cxn modelId="{DB48B949-DFEF-4841-B772-2E4BC0BF28D3}" type="presParOf" srcId="{6CAE5476-F19B-4045-A81B-213B13AA4153}" destId="{7578AA09-7AAC-45B4-A5DA-BF0220008380}" srcOrd="7" destOrd="0" presId="urn:microsoft.com/office/officeart/2018/2/layout/IconVerticalSolidList"/>
    <dgm:cxn modelId="{3A647546-891C-49D3-B165-570A06CEF7B6}" type="presParOf" srcId="{6CAE5476-F19B-4045-A81B-213B13AA4153}" destId="{9C822A60-C01B-4B8F-A6AB-5B6317D0928F}" srcOrd="8" destOrd="0" presId="urn:microsoft.com/office/officeart/2018/2/layout/IconVerticalSolidList"/>
    <dgm:cxn modelId="{B90E234D-EC9C-4BBE-8340-2620E1C9BBF7}" type="presParOf" srcId="{9C822A60-C01B-4B8F-A6AB-5B6317D0928F}" destId="{34907F69-35BC-4722-8AF3-11A2FACB2962}" srcOrd="0" destOrd="0" presId="urn:microsoft.com/office/officeart/2018/2/layout/IconVerticalSolidList"/>
    <dgm:cxn modelId="{7A55DC4F-4D77-4FC7-A177-15CAB83FEB6D}" type="presParOf" srcId="{9C822A60-C01B-4B8F-A6AB-5B6317D0928F}" destId="{933835AB-129B-427A-8EDB-71562F84E5C0}" srcOrd="1" destOrd="0" presId="urn:microsoft.com/office/officeart/2018/2/layout/IconVerticalSolidList"/>
    <dgm:cxn modelId="{B7CE4A48-A2A4-44DA-B206-3D50F7586E09}" type="presParOf" srcId="{9C822A60-C01B-4B8F-A6AB-5B6317D0928F}" destId="{95256E70-A17B-4790-92F0-8E27C03EEC40}" srcOrd="2" destOrd="0" presId="urn:microsoft.com/office/officeart/2018/2/layout/IconVerticalSolidList"/>
    <dgm:cxn modelId="{00FA08FA-8C05-4ADE-8729-2DDF35D2121B}" type="presParOf" srcId="{9C822A60-C01B-4B8F-A6AB-5B6317D0928F}" destId="{7B8DD3F5-3D29-4CDF-A90D-40D9C0BD42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5744A1-5E48-4B55-A236-8C06163FF602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52CBF2-7303-4A79-BFAF-FF722EFE5337}">
      <dgm:prSet/>
      <dgm:spPr/>
      <dgm:t>
        <a:bodyPr/>
        <a:lstStyle/>
        <a:p>
          <a:pPr>
            <a:defRPr b="1"/>
          </a:pPr>
          <a:r>
            <a:rPr lang="en-US"/>
            <a:t>févr. 2002</a:t>
          </a:r>
        </a:p>
      </dgm:t>
    </dgm:pt>
    <dgm:pt modelId="{E1AE5B05-DD56-4AC9-9025-F46D398CF7B8}" type="parTrans" cxnId="{98CF4FA6-BDEC-4C36-B22A-DBCECE3C4711}">
      <dgm:prSet/>
      <dgm:spPr/>
      <dgm:t>
        <a:bodyPr/>
        <a:lstStyle/>
        <a:p>
          <a:endParaRPr lang="en-US"/>
        </a:p>
      </dgm:t>
    </dgm:pt>
    <dgm:pt modelId="{F81C86F3-FD86-4DFB-91C1-325F4EC90C9F}" type="sibTrans" cxnId="{98CF4FA6-BDEC-4C36-B22A-DBCECE3C4711}">
      <dgm:prSet/>
      <dgm:spPr/>
      <dgm:t>
        <a:bodyPr/>
        <a:lstStyle/>
        <a:p>
          <a:endParaRPr lang="en-US"/>
        </a:p>
      </dgm:t>
    </dgm:pt>
    <dgm:pt modelId="{29BCD923-9082-46F0-95CA-345FE2BC05BF}">
      <dgm:prSet/>
      <dgm:spPr/>
      <dgm:t>
        <a:bodyPr/>
        <a:lstStyle/>
        <a:p>
          <a:r>
            <a:rPr lang="en-US"/>
            <a:t>Créé en février 2002 par Jonathan Rolland. La société s’adresse aux collectivités</a:t>
          </a:r>
        </a:p>
      </dgm:t>
    </dgm:pt>
    <dgm:pt modelId="{C3691D60-92C6-4261-83AF-D9ED645ADABD}" type="parTrans" cxnId="{480379B9-85E8-4F8B-ACB8-51623AF33768}">
      <dgm:prSet/>
      <dgm:spPr/>
      <dgm:t>
        <a:bodyPr/>
        <a:lstStyle/>
        <a:p>
          <a:endParaRPr lang="en-US"/>
        </a:p>
      </dgm:t>
    </dgm:pt>
    <dgm:pt modelId="{F589F3AC-05DB-4CEA-8A61-2AD47C6E6962}" type="sibTrans" cxnId="{480379B9-85E8-4F8B-ACB8-51623AF33768}">
      <dgm:prSet/>
      <dgm:spPr/>
      <dgm:t>
        <a:bodyPr/>
        <a:lstStyle/>
        <a:p>
          <a:endParaRPr lang="en-US"/>
        </a:p>
      </dgm:t>
    </dgm:pt>
    <dgm:pt modelId="{5224DE7D-B6ED-45E8-A2CA-97A53D68D843}">
      <dgm:prSet/>
      <dgm:spPr/>
      <dgm:t>
        <a:bodyPr/>
        <a:lstStyle/>
        <a:p>
          <a:pPr>
            <a:defRPr b="1"/>
          </a:pPr>
          <a:r>
            <a:rPr lang="en-US"/>
            <a:t>2004</a:t>
          </a:r>
        </a:p>
      </dgm:t>
    </dgm:pt>
    <dgm:pt modelId="{530E60CB-D497-4D29-8135-E51BB5AD11A7}" type="parTrans" cxnId="{DA166DEA-7C56-4F59-ADFA-3E2F19807CAC}">
      <dgm:prSet/>
      <dgm:spPr/>
      <dgm:t>
        <a:bodyPr/>
        <a:lstStyle/>
        <a:p>
          <a:endParaRPr lang="en-US"/>
        </a:p>
      </dgm:t>
    </dgm:pt>
    <dgm:pt modelId="{55C35836-116C-46A9-8879-C6537B341C13}" type="sibTrans" cxnId="{DA166DEA-7C56-4F59-ADFA-3E2F19807CAC}">
      <dgm:prSet/>
      <dgm:spPr/>
      <dgm:t>
        <a:bodyPr/>
        <a:lstStyle/>
        <a:p>
          <a:endParaRPr lang="en-US"/>
        </a:p>
      </dgm:t>
    </dgm:pt>
    <dgm:pt modelId="{31C6059A-C502-49DD-9F8B-4391315706C6}">
      <dgm:prSet/>
      <dgm:spPr/>
      <dgm:t>
        <a:bodyPr/>
        <a:lstStyle/>
        <a:p>
          <a:r>
            <a:rPr lang="en-US"/>
            <a:t>Création en 2004 par Jonathan Rolland de ConsonanceWeb, société qui propose des logiciels de gestion à destination des entreprises, des collectivités et des Offices de Tourisme via la marque Aloa solutions e-tourisme.</a:t>
          </a:r>
        </a:p>
      </dgm:t>
    </dgm:pt>
    <dgm:pt modelId="{F1DC7181-D222-4F5C-8655-52D621B7C5BC}" type="parTrans" cxnId="{CED07626-E355-4153-A3D4-EF4F79F7FF54}">
      <dgm:prSet/>
      <dgm:spPr/>
      <dgm:t>
        <a:bodyPr/>
        <a:lstStyle/>
        <a:p>
          <a:endParaRPr lang="en-US"/>
        </a:p>
      </dgm:t>
    </dgm:pt>
    <dgm:pt modelId="{1C8BFC51-8959-4824-A829-7B1C0B64D68A}" type="sibTrans" cxnId="{CED07626-E355-4153-A3D4-EF4F79F7FF54}">
      <dgm:prSet/>
      <dgm:spPr/>
      <dgm:t>
        <a:bodyPr/>
        <a:lstStyle/>
        <a:p>
          <a:endParaRPr lang="en-US"/>
        </a:p>
      </dgm:t>
    </dgm:pt>
    <dgm:pt modelId="{318FAAB9-0007-4A51-9CAF-A841BB65ED82}">
      <dgm:prSet/>
      <dgm:spPr/>
      <dgm:t>
        <a:bodyPr/>
        <a:lstStyle/>
        <a:p>
          <a:pPr>
            <a:defRPr b="1"/>
          </a:pPr>
          <a:r>
            <a:rPr lang="en-US"/>
            <a:t>2007</a:t>
          </a:r>
        </a:p>
      </dgm:t>
    </dgm:pt>
    <dgm:pt modelId="{29558D2F-9BE6-417D-921C-42DE119EC1E1}" type="parTrans" cxnId="{51D35D9E-4CA5-4FF2-B46C-027C5C5D76A1}">
      <dgm:prSet/>
      <dgm:spPr/>
      <dgm:t>
        <a:bodyPr/>
        <a:lstStyle/>
        <a:p>
          <a:endParaRPr lang="en-US"/>
        </a:p>
      </dgm:t>
    </dgm:pt>
    <dgm:pt modelId="{F3DC0139-D22F-4F81-8207-9F7027E40A43}" type="sibTrans" cxnId="{51D35D9E-4CA5-4FF2-B46C-027C5C5D76A1}">
      <dgm:prSet/>
      <dgm:spPr/>
      <dgm:t>
        <a:bodyPr/>
        <a:lstStyle/>
        <a:p>
          <a:endParaRPr lang="en-US"/>
        </a:p>
      </dgm:t>
    </dgm:pt>
    <dgm:pt modelId="{8B0B795F-96C7-43B9-B345-EC8B881CFF32}">
      <dgm:prSet/>
      <dgm:spPr/>
      <dgm:t>
        <a:bodyPr/>
        <a:lstStyle/>
        <a:p>
          <a:r>
            <a:rPr lang="en-US"/>
            <a:t>élargissement des services d’Amedia aux professionnels et établissements de santé</a:t>
          </a:r>
        </a:p>
      </dgm:t>
    </dgm:pt>
    <dgm:pt modelId="{1F73B85C-44AE-4A7E-B4DD-0C8BFC483B8A}" type="parTrans" cxnId="{4A0DF156-C6D0-4588-B584-6A016265CB42}">
      <dgm:prSet/>
      <dgm:spPr/>
      <dgm:t>
        <a:bodyPr/>
        <a:lstStyle/>
        <a:p>
          <a:endParaRPr lang="en-US"/>
        </a:p>
      </dgm:t>
    </dgm:pt>
    <dgm:pt modelId="{7A382FB9-50E1-441C-B9CF-B149FD82E0A9}" type="sibTrans" cxnId="{4A0DF156-C6D0-4588-B584-6A016265CB42}">
      <dgm:prSet/>
      <dgm:spPr/>
      <dgm:t>
        <a:bodyPr/>
        <a:lstStyle/>
        <a:p>
          <a:endParaRPr lang="en-US"/>
        </a:p>
      </dgm:t>
    </dgm:pt>
    <dgm:pt modelId="{7ACF51A5-98BA-40A7-BC2E-99D0D2425959}">
      <dgm:prSet/>
      <dgm:spPr/>
      <dgm:t>
        <a:bodyPr/>
        <a:lstStyle/>
        <a:p>
          <a:pPr>
            <a:defRPr b="1"/>
          </a:pPr>
          <a:r>
            <a:rPr lang="en-US"/>
            <a:t>2011</a:t>
          </a:r>
        </a:p>
      </dgm:t>
    </dgm:pt>
    <dgm:pt modelId="{BC6F06C8-419C-4308-9513-A36086DA48DF}" type="parTrans" cxnId="{5FF25672-3EE7-455D-8372-1719C8838C39}">
      <dgm:prSet/>
      <dgm:spPr/>
      <dgm:t>
        <a:bodyPr/>
        <a:lstStyle/>
        <a:p>
          <a:endParaRPr lang="en-US"/>
        </a:p>
      </dgm:t>
    </dgm:pt>
    <dgm:pt modelId="{C15C3C67-BC99-414A-B1F5-F9D7655809CE}" type="sibTrans" cxnId="{5FF25672-3EE7-455D-8372-1719C8838C39}">
      <dgm:prSet/>
      <dgm:spPr/>
      <dgm:t>
        <a:bodyPr/>
        <a:lstStyle/>
        <a:p>
          <a:endParaRPr lang="en-US"/>
        </a:p>
      </dgm:t>
    </dgm:pt>
    <dgm:pt modelId="{B80BAFE5-7935-4E59-AC43-226864B6D8BD}">
      <dgm:prSet/>
      <dgm:spPr/>
      <dgm:t>
        <a:bodyPr/>
        <a:lstStyle/>
        <a:p>
          <a:r>
            <a:rPr lang="en-US"/>
            <a:t>création d’IPTis (opérateur de téléphonie mobile)</a:t>
          </a:r>
        </a:p>
      </dgm:t>
    </dgm:pt>
    <dgm:pt modelId="{AE0C5D4F-3374-4858-B271-F9B78F029F47}" type="parTrans" cxnId="{8AE5F009-E51A-41C7-AE89-F3E89C94B6EA}">
      <dgm:prSet/>
      <dgm:spPr/>
      <dgm:t>
        <a:bodyPr/>
        <a:lstStyle/>
        <a:p>
          <a:endParaRPr lang="en-US"/>
        </a:p>
      </dgm:t>
    </dgm:pt>
    <dgm:pt modelId="{324F3B9F-5998-42CB-98EF-A1D4FE8ED49A}" type="sibTrans" cxnId="{8AE5F009-E51A-41C7-AE89-F3E89C94B6EA}">
      <dgm:prSet/>
      <dgm:spPr/>
      <dgm:t>
        <a:bodyPr/>
        <a:lstStyle/>
        <a:p>
          <a:endParaRPr lang="en-US"/>
        </a:p>
      </dgm:t>
    </dgm:pt>
    <dgm:pt modelId="{3B3298C7-1DB3-4FE7-AA76-A79998B7AFEC}" type="pres">
      <dgm:prSet presAssocID="{505744A1-5E48-4B55-A236-8C06163FF602}" presName="root" presStyleCnt="0">
        <dgm:presLayoutVars>
          <dgm:chMax/>
          <dgm:chPref/>
          <dgm:animLvl val="lvl"/>
        </dgm:presLayoutVars>
      </dgm:prSet>
      <dgm:spPr/>
    </dgm:pt>
    <dgm:pt modelId="{07786393-3E18-46A7-BC4A-9BF12B81D287}" type="pres">
      <dgm:prSet presAssocID="{505744A1-5E48-4B55-A236-8C06163FF602}" presName="divider" presStyleLbl="fgAcc1" presStyleIdx="0" presStyleCnt="1"/>
      <dgm:spPr/>
    </dgm:pt>
    <dgm:pt modelId="{7D76FDEE-71CF-4E09-9CC0-4D28598C7CE7}" type="pres">
      <dgm:prSet presAssocID="{505744A1-5E48-4B55-A236-8C06163FF602}" presName="nodes" presStyleCnt="0">
        <dgm:presLayoutVars>
          <dgm:chMax/>
          <dgm:chPref/>
          <dgm:animLvl val="lvl"/>
        </dgm:presLayoutVars>
      </dgm:prSet>
      <dgm:spPr/>
    </dgm:pt>
    <dgm:pt modelId="{78499019-0E74-4B4A-9A44-4D3509F3077E}" type="pres">
      <dgm:prSet presAssocID="{5A52CBF2-7303-4A79-BFAF-FF722EFE5337}" presName="composite" presStyleCnt="0"/>
      <dgm:spPr/>
    </dgm:pt>
    <dgm:pt modelId="{1879A997-0BB8-4D3D-99DC-B80E79DFB7C4}" type="pres">
      <dgm:prSet presAssocID="{5A52CBF2-7303-4A79-BFAF-FF722EFE5337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9C12B8A0-2495-4916-80A7-D826ABC01505}" type="pres">
      <dgm:prSet presAssocID="{5A52CBF2-7303-4A79-BFAF-FF722EFE5337}" presName="L2TextContainerWrapper" presStyleCnt="0">
        <dgm:presLayoutVars>
          <dgm:bulletEnabled val="1"/>
        </dgm:presLayoutVars>
      </dgm:prSet>
      <dgm:spPr/>
    </dgm:pt>
    <dgm:pt modelId="{598513D2-62DD-48BC-8056-0E1334F88598}" type="pres">
      <dgm:prSet presAssocID="{5A52CBF2-7303-4A79-BFAF-FF722EFE5337}" presName="L2TextContainer" presStyleLbl="bgAccFollowNode1" presStyleIdx="0" presStyleCnt="4"/>
      <dgm:spPr/>
    </dgm:pt>
    <dgm:pt modelId="{E471B663-0BCE-471F-B4FB-3515AE46B496}" type="pres">
      <dgm:prSet presAssocID="{5A52CBF2-7303-4A79-BFAF-FF722EFE5337}" presName="FlexibleEmptyPlaceHolder" presStyleCnt="0"/>
      <dgm:spPr/>
    </dgm:pt>
    <dgm:pt modelId="{66D19693-4A81-45DA-8E6D-864D7C005B3C}" type="pres">
      <dgm:prSet presAssocID="{5A52CBF2-7303-4A79-BFAF-FF722EFE5337}" presName="ConnectLine" presStyleLbl="sibTrans1D1" presStyleIdx="0" presStyleCnt="4"/>
      <dgm:spPr/>
    </dgm:pt>
    <dgm:pt modelId="{B671FC1F-ED8D-41BE-B7C1-6D2B5C40B993}" type="pres">
      <dgm:prSet presAssocID="{5A52CBF2-7303-4A79-BFAF-FF722EFE5337}" presName="ConnectorPoint" presStyleLbl="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0CC4C49-C42D-427C-A595-8F55138676EF}" type="pres">
      <dgm:prSet presAssocID="{5A52CBF2-7303-4A79-BFAF-FF722EFE5337}" presName="EmptyPlaceHolder" presStyleCnt="0"/>
      <dgm:spPr/>
    </dgm:pt>
    <dgm:pt modelId="{E25B4308-EA8D-437A-A34E-C0B2F2C50213}" type="pres">
      <dgm:prSet presAssocID="{F81C86F3-FD86-4DFB-91C1-325F4EC90C9F}" presName="spaceBetweenRectangles" presStyleCnt="0"/>
      <dgm:spPr/>
    </dgm:pt>
    <dgm:pt modelId="{E98544C0-6AC8-4BC2-90B2-EDC860401E20}" type="pres">
      <dgm:prSet presAssocID="{5224DE7D-B6ED-45E8-A2CA-97A53D68D843}" presName="composite" presStyleCnt="0"/>
      <dgm:spPr/>
    </dgm:pt>
    <dgm:pt modelId="{5C56CEDD-4095-4869-97C0-AFD55A627483}" type="pres">
      <dgm:prSet presAssocID="{5224DE7D-B6ED-45E8-A2CA-97A53D68D843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89623AF8-AFCF-40D7-8EB2-1203D0568256}" type="pres">
      <dgm:prSet presAssocID="{5224DE7D-B6ED-45E8-A2CA-97A53D68D843}" presName="L2TextContainerWrapper" presStyleCnt="0">
        <dgm:presLayoutVars>
          <dgm:bulletEnabled val="1"/>
        </dgm:presLayoutVars>
      </dgm:prSet>
      <dgm:spPr/>
    </dgm:pt>
    <dgm:pt modelId="{99B64991-47BC-4AE4-8B2C-357B2694EF3C}" type="pres">
      <dgm:prSet presAssocID="{5224DE7D-B6ED-45E8-A2CA-97A53D68D843}" presName="L2TextContainer" presStyleLbl="bgAccFollowNode1" presStyleIdx="1" presStyleCnt="4"/>
      <dgm:spPr/>
    </dgm:pt>
    <dgm:pt modelId="{B1598A75-96F0-443C-A779-4F83EE6BBC61}" type="pres">
      <dgm:prSet presAssocID="{5224DE7D-B6ED-45E8-A2CA-97A53D68D843}" presName="FlexibleEmptyPlaceHolder" presStyleCnt="0"/>
      <dgm:spPr/>
    </dgm:pt>
    <dgm:pt modelId="{A9C957D2-B045-4E3F-ACB8-A1740651D19D}" type="pres">
      <dgm:prSet presAssocID="{5224DE7D-B6ED-45E8-A2CA-97A53D68D843}" presName="ConnectLine" presStyleLbl="sibTrans1D1" presStyleIdx="1" presStyleCnt="4"/>
      <dgm:spPr/>
    </dgm:pt>
    <dgm:pt modelId="{F27EC9D6-EEE9-423E-B9BE-46065E1DF50D}" type="pres">
      <dgm:prSet presAssocID="{5224DE7D-B6ED-45E8-A2CA-97A53D68D843}" presName="ConnectorPoint" presStyleLbl="node1" presStyleIdx="1" presStyleCnt="4"/>
      <dgm:spPr>
        <a:solidFill>
          <a:schemeClr val="accent2">
            <a:hueOff val="477755"/>
            <a:satOff val="-1975"/>
            <a:lumOff val="26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01A151-E254-429C-8A89-DB3A60A3F52B}" type="pres">
      <dgm:prSet presAssocID="{5224DE7D-B6ED-45E8-A2CA-97A53D68D843}" presName="EmptyPlaceHolder" presStyleCnt="0"/>
      <dgm:spPr/>
    </dgm:pt>
    <dgm:pt modelId="{396AF752-BDDD-4980-8AD5-5DA819324644}" type="pres">
      <dgm:prSet presAssocID="{55C35836-116C-46A9-8879-C6537B341C13}" presName="spaceBetweenRectangles" presStyleCnt="0"/>
      <dgm:spPr/>
    </dgm:pt>
    <dgm:pt modelId="{D205BD31-9069-4F4D-9A86-3E8486B9FF21}" type="pres">
      <dgm:prSet presAssocID="{318FAAB9-0007-4A51-9CAF-A841BB65ED82}" presName="composite" presStyleCnt="0"/>
      <dgm:spPr/>
    </dgm:pt>
    <dgm:pt modelId="{ECC33090-E8DB-4967-B591-917493E2C968}" type="pres">
      <dgm:prSet presAssocID="{318FAAB9-0007-4A51-9CAF-A841BB65ED82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520127B2-A2CF-40D5-A242-2489FB4E65BA}" type="pres">
      <dgm:prSet presAssocID="{318FAAB9-0007-4A51-9CAF-A841BB65ED82}" presName="L2TextContainerWrapper" presStyleCnt="0">
        <dgm:presLayoutVars>
          <dgm:bulletEnabled val="1"/>
        </dgm:presLayoutVars>
      </dgm:prSet>
      <dgm:spPr/>
    </dgm:pt>
    <dgm:pt modelId="{1D5462F6-60D7-4AAF-9A22-4DDA5894D131}" type="pres">
      <dgm:prSet presAssocID="{318FAAB9-0007-4A51-9CAF-A841BB65ED82}" presName="L2TextContainer" presStyleLbl="bgAccFollowNode1" presStyleIdx="2" presStyleCnt="4"/>
      <dgm:spPr/>
    </dgm:pt>
    <dgm:pt modelId="{9D717F8D-04F0-47F7-853A-31018B98D895}" type="pres">
      <dgm:prSet presAssocID="{318FAAB9-0007-4A51-9CAF-A841BB65ED82}" presName="FlexibleEmptyPlaceHolder" presStyleCnt="0"/>
      <dgm:spPr/>
    </dgm:pt>
    <dgm:pt modelId="{39F8D208-B0CE-41CD-9F78-8B39E8777816}" type="pres">
      <dgm:prSet presAssocID="{318FAAB9-0007-4A51-9CAF-A841BB65ED82}" presName="ConnectLine" presStyleLbl="sibTrans1D1" presStyleIdx="2" presStyleCnt="4"/>
      <dgm:spPr/>
    </dgm:pt>
    <dgm:pt modelId="{9AA4603C-1123-4947-84E1-A93BAF7EFB40}" type="pres">
      <dgm:prSet presAssocID="{318FAAB9-0007-4A51-9CAF-A841BB65ED82}" presName="ConnectorPoint" presStyleLbl="node1" presStyleIdx="2" presStyleCnt="4"/>
      <dgm:spPr>
        <a:solidFill>
          <a:schemeClr val="accent2">
            <a:hueOff val="955511"/>
            <a:satOff val="-3951"/>
            <a:lumOff val="52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C831277-9C3E-4A5E-A546-7D485673D9C7}" type="pres">
      <dgm:prSet presAssocID="{318FAAB9-0007-4A51-9CAF-A841BB65ED82}" presName="EmptyPlaceHolder" presStyleCnt="0"/>
      <dgm:spPr/>
    </dgm:pt>
    <dgm:pt modelId="{D19D543A-8DF8-4AD9-B7AE-0AF5E56533F3}" type="pres">
      <dgm:prSet presAssocID="{F3DC0139-D22F-4F81-8207-9F7027E40A43}" presName="spaceBetweenRectangles" presStyleCnt="0"/>
      <dgm:spPr/>
    </dgm:pt>
    <dgm:pt modelId="{87522DA6-C2DF-4862-8F7A-73A5B8E34B40}" type="pres">
      <dgm:prSet presAssocID="{7ACF51A5-98BA-40A7-BC2E-99D0D2425959}" presName="composite" presStyleCnt="0"/>
      <dgm:spPr/>
    </dgm:pt>
    <dgm:pt modelId="{D87CD72A-374E-4364-A1ED-C823B86A1DF5}" type="pres">
      <dgm:prSet presAssocID="{7ACF51A5-98BA-40A7-BC2E-99D0D2425959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D7BE1C14-A0D6-4A7E-A4E3-09BACF5DDEF9}" type="pres">
      <dgm:prSet presAssocID="{7ACF51A5-98BA-40A7-BC2E-99D0D2425959}" presName="L2TextContainerWrapper" presStyleCnt="0">
        <dgm:presLayoutVars>
          <dgm:bulletEnabled val="1"/>
        </dgm:presLayoutVars>
      </dgm:prSet>
      <dgm:spPr/>
    </dgm:pt>
    <dgm:pt modelId="{01BCBD24-CF28-42AE-86C7-A88FEA8F6E13}" type="pres">
      <dgm:prSet presAssocID="{7ACF51A5-98BA-40A7-BC2E-99D0D2425959}" presName="L2TextContainer" presStyleLbl="bgAccFollowNode1" presStyleIdx="3" presStyleCnt="4"/>
      <dgm:spPr/>
    </dgm:pt>
    <dgm:pt modelId="{605E6392-436E-4421-8816-389FDF17FC66}" type="pres">
      <dgm:prSet presAssocID="{7ACF51A5-98BA-40A7-BC2E-99D0D2425959}" presName="FlexibleEmptyPlaceHolder" presStyleCnt="0"/>
      <dgm:spPr/>
    </dgm:pt>
    <dgm:pt modelId="{55E7FF4A-6EC1-46DC-B219-192B71068E8D}" type="pres">
      <dgm:prSet presAssocID="{7ACF51A5-98BA-40A7-BC2E-99D0D2425959}" presName="ConnectLine" presStyleLbl="sibTrans1D1" presStyleIdx="3" presStyleCnt="4"/>
      <dgm:spPr/>
    </dgm:pt>
    <dgm:pt modelId="{15C71C42-EB06-47F5-A795-368D98028397}" type="pres">
      <dgm:prSet presAssocID="{7ACF51A5-98BA-40A7-BC2E-99D0D2425959}" presName="ConnectorPoint" presStyleLbl="node1" presStyleIdx="3" presStyleCnt="4"/>
      <dgm:spPr>
        <a:solidFill>
          <a:schemeClr val="accent2">
            <a:hueOff val="1433266"/>
            <a:satOff val="-5926"/>
            <a:lumOff val="78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2769A65-A07C-4907-90B8-6954EDCDBC46}" type="pres">
      <dgm:prSet presAssocID="{7ACF51A5-98BA-40A7-BC2E-99D0D2425959}" presName="EmptyPlaceHolder" presStyleCnt="0"/>
      <dgm:spPr/>
    </dgm:pt>
  </dgm:ptLst>
  <dgm:cxnLst>
    <dgm:cxn modelId="{8AE5F009-E51A-41C7-AE89-F3E89C94B6EA}" srcId="{7ACF51A5-98BA-40A7-BC2E-99D0D2425959}" destId="{B80BAFE5-7935-4E59-AC43-226864B6D8BD}" srcOrd="0" destOrd="0" parTransId="{AE0C5D4F-3374-4858-B271-F9B78F029F47}" sibTransId="{324F3B9F-5998-42CB-98EF-A1D4FE8ED49A}"/>
    <dgm:cxn modelId="{9CE7180C-E3A7-405B-883A-46769B055B4A}" type="presOf" srcId="{5A52CBF2-7303-4A79-BFAF-FF722EFE5337}" destId="{1879A997-0BB8-4D3D-99DC-B80E79DFB7C4}" srcOrd="0" destOrd="0" presId="urn:microsoft.com/office/officeart/2017/3/layout/HorizontalLabelsTimeline"/>
    <dgm:cxn modelId="{CED07626-E355-4153-A3D4-EF4F79F7FF54}" srcId="{5224DE7D-B6ED-45E8-A2CA-97A53D68D843}" destId="{31C6059A-C502-49DD-9F8B-4391315706C6}" srcOrd="0" destOrd="0" parTransId="{F1DC7181-D222-4F5C-8655-52D621B7C5BC}" sibTransId="{1C8BFC51-8959-4824-A829-7B1C0B64D68A}"/>
    <dgm:cxn modelId="{35C3C75E-985A-4912-BF08-AF21AB7B7198}" type="presOf" srcId="{31C6059A-C502-49DD-9F8B-4391315706C6}" destId="{99B64991-47BC-4AE4-8B2C-357B2694EF3C}" srcOrd="0" destOrd="0" presId="urn:microsoft.com/office/officeart/2017/3/layout/HorizontalLabelsTimeline"/>
    <dgm:cxn modelId="{5FF25672-3EE7-455D-8372-1719C8838C39}" srcId="{505744A1-5E48-4B55-A236-8C06163FF602}" destId="{7ACF51A5-98BA-40A7-BC2E-99D0D2425959}" srcOrd="3" destOrd="0" parTransId="{BC6F06C8-419C-4308-9513-A36086DA48DF}" sibTransId="{C15C3C67-BC99-414A-B1F5-F9D7655809CE}"/>
    <dgm:cxn modelId="{4A0DF156-C6D0-4588-B584-6A016265CB42}" srcId="{318FAAB9-0007-4A51-9CAF-A841BB65ED82}" destId="{8B0B795F-96C7-43B9-B345-EC8B881CFF32}" srcOrd="0" destOrd="0" parTransId="{1F73B85C-44AE-4A7E-B4DD-0C8BFC483B8A}" sibTransId="{7A382FB9-50E1-441C-B9CF-B149FD82E0A9}"/>
    <dgm:cxn modelId="{EA8B377E-5F7F-4FCB-BF8B-1A9E36E21824}" type="presOf" srcId="{29BCD923-9082-46F0-95CA-345FE2BC05BF}" destId="{598513D2-62DD-48BC-8056-0E1334F88598}" srcOrd="0" destOrd="0" presId="urn:microsoft.com/office/officeart/2017/3/layout/HorizontalLabelsTimeline"/>
    <dgm:cxn modelId="{69092183-145A-4337-A55E-7D2388954275}" type="presOf" srcId="{318FAAB9-0007-4A51-9CAF-A841BB65ED82}" destId="{ECC33090-E8DB-4967-B591-917493E2C968}" srcOrd="0" destOrd="0" presId="urn:microsoft.com/office/officeart/2017/3/layout/HorizontalLabelsTimeline"/>
    <dgm:cxn modelId="{53B8149D-7F89-43F7-8186-A60C13DB0558}" type="presOf" srcId="{505744A1-5E48-4B55-A236-8C06163FF602}" destId="{3B3298C7-1DB3-4FE7-AA76-A79998B7AFEC}" srcOrd="0" destOrd="0" presId="urn:microsoft.com/office/officeart/2017/3/layout/HorizontalLabelsTimeline"/>
    <dgm:cxn modelId="{51D35D9E-4CA5-4FF2-B46C-027C5C5D76A1}" srcId="{505744A1-5E48-4B55-A236-8C06163FF602}" destId="{318FAAB9-0007-4A51-9CAF-A841BB65ED82}" srcOrd="2" destOrd="0" parTransId="{29558D2F-9BE6-417D-921C-42DE119EC1E1}" sibTransId="{F3DC0139-D22F-4F81-8207-9F7027E40A43}"/>
    <dgm:cxn modelId="{98CF4FA6-BDEC-4C36-B22A-DBCECE3C4711}" srcId="{505744A1-5E48-4B55-A236-8C06163FF602}" destId="{5A52CBF2-7303-4A79-BFAF-FF722EFE5337}" srcOrd="0" destOrd="0" parTransId="{E1AE5B05-DD56-4AC9-9025-F46D398CF7B8}" sibTransId="{F81C86F3-FD86-4DFB-91C1-325F4EC90C9F}"/>
    <dgm:cxn modelId="{3ED4C1B4-9639-47E1-BF18-FED6C34EE136}" type="presOf" srcId="{8B0B795F-96C7-43B9-B345-EC8B881CFF32}" destId="{1D5462F6-60D7-4AAF-9A22-4DDA5894D131}" srcOrd="0" destOrd="0" presId="urn:microsoft.com/office/officeart/2017/3/layout/HorizontalLabelsTimeline"/>
    <dgm:cxn modelId="{480379B9-85E8-4F8B-ACB8-51623AF33768}" srcId="{5A52CBF2-7303-4A79-BFAF-FF722EFE5337}" destId="{29BCD923-9082-46F0-95CA-345FE2BC05BF}" srcOrd="0" destOrd="0" parTransId="{C3691D60-92C6-4261-83AF-D9ED645ADABD}" sibTransId="{F589F3AC-05DB-4CEA-8A61-2AD47C6E6962}"/>
    <dgm:cxn modelId="{B7C0F2D6-B1B8-4B96-9027-7F4EED2218FA}" type="presOf" srcId="{B80BAFE5-7935-4E59-AC43-226864B6D8BD}" destId="{01BCBD24-CF28-42AE-86C7-A88FEA8F6E13}" srcOrd="0" destOrd="0" presId="urn:microsoft.com/office/officeart/2017/3/layout/HorizontalLabelsTimeline"/>
    <dgm:cxn modelId="{B5E528D9-46C0-4357-8772-793F7729652C}" type="presOf" srcId="{5224DE7D-B6ED-45E8-A2CA-97A53D68D843}" destId="{5C56CEDD-4095-4869-97C0-AFD55A627483}" srcOrd="0" destOrd="0" presId="urn:microsoft.com/office/officeart/2017/3/layout/HorizontalLabelsTimeline"/>
    <dgm:cxn modelId="{DA166DEA-7C56-4F59-ADFA-3E2F19807CAC}" srcId="{505744A1-5E48-4B55-A236-8C06163FF602}" destId="{5224DE7D-B6ED-45E8-A2CA-97A53D68D843}" srcOrd="1" destOrd="0" parTransId="{530E60CB-D497-4D29-8135-E51BB5AD11A7}" sibTransId="{55C35836-116C-46A9-8879-C6537B341C13}"/>
    <dgm:cxn modelId="{D8F4D4FD-1C1E-42C6-BAB8-5EE8664121F8}" type="presOf" srcId="{7ACF51A5-98BA-40A7-BC2E-99D0D2425959}" destId="{D87CD72A-374E-4364-A1ED-C823B86A1DF5}" srcOrd="0" destOrd="0" presId="urn:microsoft.com/office/officeart/2017/3/layout/HorizontalLabelsTimeline"/>
    <dgm:cxn modelId="{64471801-7771-483D-A94E-256239EEDD9E}" type="presParOf" srcId="{3B3298C7-1DB3-4FE7-AA76-A79998B7AFEC}" destId="{07786393-3E18-46A7-BC4A-9BF12B81D287}" srcOrd="0" destOrd="0" presId="urn:microsoft.com/office/officeart/2017/3/layout/HorizontalLabelsTimeline"/>
    <dgm:cxn modelId="{746CA581-D1E4-4548-A634-433CE2ABFFC2}" type="presParOf" srcId="{3B3298C7-1DB3-4FE7-AA76-A79998B7AFEC}" destId="{7D76FDEE-71CF-4E09-9CC0-4D28598C7CE7}" srcOrd="1" destOrd="0" presId="urn:microsoft.com/office/officeart/2017/3/layout/HorizontalLabelsTimeline"/>
    <dgm:cxn modelId="{1DC44BC7-BD37-48D6-BB10-DAA5563DE094}" type="presParOf" srcId="{7D76FDEE-71CF-4E09-9CC0-4D28598C7CE7}" destId="{78499019-0E74-4B4A-9A44-4D3509F3077E}" srcOrd="0" destOrd="0" presId="urn:microsoft.com/office/officeart/2017/3/layout/HorizontalLabelsTimeline"/>
    <dgm:cxn modelId="{F4B8E41B-AA0D-4F84-8666-D5314A5E8F26}" type="presParOf" srcId="{78499019-0E74-4B4A-9A44-4D3509F3077E}" destId="{1879A997-0BB8-4D3D-99DC-B80E79DFB7C4}" srcOrd="0" destOrd="0" presId="urn:microsoft.com/office/officeart/2017/3/layout/HorizontalLabelsTimeline"/>
    <dgm:cxn modelId="{D60CFFA9-68BD-4601-92E5-9D2BF1B42A9E}" type="presParOf" srcId="{78499019-0E74-4B4A-9A44-4D3509F3077E}" destId="{9C12B8A0-2495-4916-80A7-D826ABC01505}" srcOrd="1" destOrd="0" presId="urn:microsoft.com/office/officeart/2017/3/layout/HorizontalLabelsTimeline"/>
    <dgm:cxn modelId="{804788D4-9D04-4589-9C96-BB839C7BCCEB}" type="presParOf" srcId="{9C12B8A0-2495-4916-80A7-D826ABC01505}" destId="{598513D2-62DD-48BC-8056-0E1334F88598}" srcOrd="0" destOrd="0" presId="urn:microsoft.com/office/officeart/2017/3/layout/HorizontalLabelsTimeline"/>
    <dgm:cxn modelId="{15B76055-9A91-4247-AB84-A68223D5222E}" type="presParOf" srcId="{9C12B8A0-2495-4916-80A7-D826ABC01505}" destId="{E471B663-0BCE-471F-B4FB-3515AE46B496}" srcOrd="1" destOrd="0" presId="urn:microsoft.com/office/officeart/2017/3/layout/HorizontalLabelsTimeline"/>
    <dgm:cxn modelId="{25D1B9AA-863C-4E09-8B13-0F4020E1DC06}" type="presParOf" srcId="{78499019-0E74-4B4A-9A44-4D3509F3077E}" destId="{66D19693-4A81-45DA-8E6D-864D7C005B3C}" srcOrd="2" destOrd="0" presId="urn:microsoft.com/office/officeart/2017/3/layout/HorizontalLabelsTimeline"/>
    <dgm:cxn modelId="{A3F985A4-2DC8-4A56-B0C7-65E4D704F680}" type="presParOf" srcId="{78499019-0E74-4B4A-9A44-4D3509F3077E}" destId="{B671FC1F-ED8D-41BE-B7C1-6D2B5C40B993}" srcOrd="3" destOrd="0" presId="urn:microsoft.com/office/officeart/2017/3/layout/HorizontalLabelsTimeline"/>
    <dgm:cxn modelId="{33FB09DE-4052-4DDE-B9F7-817DF5519FB4}" type="presParOf" srcId="{78499019-0E74-4B4A-9A44-4D3509F3077E}" destId="{D0CC4C49-C42D-427C-A595-8F55138676EF}" srcOrd="4" destOrd="0" presId="urn:microsoft.com/office/officeart/2017/3/layout/HorizontalLabelsTimeline"/>
    <dgm:cxn modelId="{54DED483-A194-49A1-B4F8-529ED119CFC8}" type="presParOf" srcId="{7D76FDEE-71CF-4E09-9CC0-4D28598C7CE7}" destId="{E25B4308-EA8D-437A-A34E-C0B2F2C50213}" srcOrd="1" destOrd="0" presId="urn:microsoft.com/office/officeart/2017/3/layout/HorizontalLabelsTimeline"/>
    <dgm:cxn modelId="{CD9F28F4-FCE6-457C-A904-6809FA68719E}" type="presParOf" srcId="{7D76FDEE-71CF-4E09-9CC0-4D28598C7CE7}" destId="{E98544C0-6AC8-4BC2-90B2-EDC860401E20}" srcOrd="2" destOrd="0" presId="urn:microsoft.com/office/officeart/2017/3/layout/HorizontalLabelsTimeline"/>
    <dgm:cxn modelId="{1BE55532-F33B-481B-90EE-F10CC760DD95}" type="presParOf" srcId="{E98544C0-6AC8-4BC2-90B2-EDC860401E20}" destId="{5C56CEDD-4095-4869-97C0-AFD55A627483}" srcOrd="0" destOrd="0" presId="urn:microsoft.com/office/officeart/2017/3/layout/HorizontalLabelsTimeline"/>
    <dgm:cxn modelId="{4DAFC0D4-2ABE-4A66-A018-B784FA1F8913}" type="presParOf" srcId="{E98544C0-6AC8-4BC2-90B2-EDC860401E20}" destId="{89623AF8-AFCF-40D7-8EB2-1203D0568256}" srcOrd="1" destOrd="0" presId="urn:microsoft.com/office/officeart/2017/3/layout/HorizontalLabelsTimeline"/>
    <dgm:cxn modelId="{95C0C621-A380-45F8-89E4-10D203A490C0}" type="presParOf" srcId="{89623AF8-AFCF-40D7-8EB2-1203D0568256}" destId="{99B64991-47BC-4AE4-8B2C-357B2694EF3C}" srcOrd="0" destOrd="0" presId="urn:microsoft.com/office/officeart/2017/3/layout/HorizontalLabelsTimeline"/>
    <dgm:cxn modelId="{D3615E79-89FC-41DA-895D-BA1E0BCB36F2}" type="presParOf" srcId="{89623AF8-AFCF-40D7-8EB2-1203D0568256}" destId="{B1598A75-96F0-443C-A779-4F83EE6BBC61}" srcOrd="1" destOrd="0" presId="urn:microsoft.com/office/officeart/2017/3/layout/HorizontalLabelsTimeline"/>
    <dgm:cxn modelId="{643D3687-6073-478C-AFBC-9487A38F7AAB}" type="presParOf" srcId="{E98544C0-6AC8-4BC2-90B2-EDC860401E20}" destId="{A9C957D2-B045-4E3F-ACB8-A1740651D19D}" srcOrd="2" destOrd="0" presId="urn:microsoft.com/office/officeart/2017/3/layout/HorizontalLabelsTimeline"/>
    <dgm:cxn modelId="{DD609762-D6AA-4314-B298-5767364ACCE8}" type="presParOf" srcId="{E98544C0-6AC8-4BC2-90B2-EDC860401E20}" destId="{F27EC9D6-EEE9-423E-B9BE-46065E1DF50D}" srcOrd="3" destOrd="0" presId="urn:microsoft.com/office/officeart/2017/3/layout/HorizontalLabelsTimeline"/>
    <dgm:cxn modelId="{7EA4B8EB-50B5-469A-85E5-C834FF17A998}" type="presParOf" srcId="{E98544C0-6AC8-4BC2-90B2-EDC860401E20}" destId="{AB01A151-E254-429C-8A89-DB3A60A3F52B}" srcOrd="4" destOrd="0" presId="urn:microsoft.com/office/officeart/2017/3/layout/HorizontalLabelsTimeline"/>
    <dgm:cxn modelId="{48FBC06C-AA03-4205-A85D-176F494743B1}" type="presParOf" srcId="{7D76FDEE-71CF-4E09-9CC0-4D28598C7CE7}" destId="{396AF752-BDDD-4980-8AD5-5DA819324644}" srcOrd="3" destOrd="0" presId="urn:microsoft.com/office/officeart/2017/3/layout/HorizontalLabelsTimeline"/>
    <dgm:cxn modelId="{A9AA7730-0DBC-403D-8650-8B52598D1F1F}" type="presParOf" srcId="{7D76FDEE-71CF-4E09-9CC0-4D28598C7CE7}" destId="{D205BD31-9069-4F4D-9A86-3E8486B9FF21}" srcOrd="4" destOrd="0" presId="urn:microsoft.com/office/officeart/2017/3/layout/HorizontalLabelsTimeline"/>
    <dgm:cxn modelId="{810983AC-2EB3-46C4-A516-9589C782A86D}" type="presParOf" srcId="{D205BD31-9069-4F4D-9A86-3E8486B9FF21}" destId="{ECC33090-E8DB-4967-B591-917493E2C968}" srcOrd="0" destOrd="0" presId="urn:microsoft.com/office/officeart/2017/3/layout/HorizontalLabelsTimeline"/>
    <dgm:cxn modelId="{1C8F5988-553E-4D9F-BEDE-112017027B87}" type="presParOf" srcId="{D205BD31-9069-4F4D-9A86-3E8486B9FF21}" destId="{520127B2-A2CF-40D5-A242-2489FB4E65BA}" srcOrd="1" destOrd="0" presId="urn:microsoft.com/office/officeart/2017/3/layout/HorizontalLabelsTimeline"/>
    <dgm:cxn modelId="{ADED4D7E-58BA-44BC-BFB1-E3694D7E64D5}" type="presParOf" srcId="{520127B2-A2CF-40D5-A242-2489FB4E65BA}" destId="{1D5462F6-60D7-4AAF-9A22-4DDA5894D131}" srcOrd="0" destOrd="0" presId="urn:microsoft.com/office/officeart/2017/3/layout/HorizontalLabelsTimeline"/>
    <dgm:cxn modelId="{7A8E22BC-C7B4-4E5F-9635-89CCBF8945CD}" type="presParOf" srcId="{520127B2-A2CF-40D5-A242-2489FB4E65BA}" destId="{9D717F8D-04F0-47F7-853A-31018B98D895}" srcOrd="1" destOrd="0" presId="urn:microsoft.com/office/officeart/2017/3/layout/HorizontalLabelsTimeline"/>
    <dgm:cxn modelId="{741BEFDC-810C-4F42-92D1-09BBB837C329}" type="presParOf" srcId="{D205BD31-9069-4F4D-9A86-3E8486B9FF21}" destId="{39F8D208-B0CE-41CD-9F78-8B39E8777816}" srcOrd="2" destOrd="0" presId="urn:microsoft.com/office/officeart/2017/3/layout/HorizontalLabelsTimeline"/>
    <dgm:cxn modelId="{E95AF9F5-5CB4-4B27-A776-4DEDEB491DCF}" type="presParOf" srcId="{D205BD31-9069-4F4D-9A86-3E8486B9FF21}" destId="{9AA4603C-1123-4947-84E1-A93BAF7EFB40}" srcOrd="3" destOrd="0" presId="urn:microsoft.com/office/officeart/2017/3/layout/HorizontalLabelsTimeline"/>
    <dgm:cxn modelId="{4B9D9360-0E1A-4E42-955F-BE268031AF1C}" type="presParOf" srcId="{D205BD31-9069-4F4D-9A86-3E8486B9FF21}" destId="{1C831277-9C3E-4A5E-A546-7D485673D9C7}" srcOrd="4" destOrd="0" presId="urn:microsoft.com/office/officeart/2017/3/layout/HorizontalLabelsTimeline"/>
    <dgm:cxn modelId="{D317981D-EF6C-4DC2-BD03-AA0108739D08}" type="presParOf" srcId="{7D76FDEE-71CF-4E09-9CC0-4D28598C7CE7}" destId="{D19D543A-8DF8-4AD9-B7AE-0AF5E56533F3}" srcOrd="5" destOrd="0" presId="urn:microsoft.com/office/officeart/2017/3/layout/HorizontalLabelsTimeline"/>
    <dgm:cxn modelId="{526F4358-243F-4594-BE70-8E2D04BCE0B1}" type="presParOf" srcId="{7D76FDEE-71CF-4E09-9CC0-4D28598C7CE7}" destId="{87522DA6-C2DF-4862-8F7A-73A5B8E34B40}" srcOrd="6" destOrd="0" presId="urn:microsoft.com/office/officeart/2017/3/layout/HorizontalLabelsTimeline"/>
    <dgm:cxn modelId="{625E6001-08CC-4DB2-B0FA-8BB3F56A1208}" type="presParOf" srcId="{87522DA6-C2DF-4862-8F7A-73A5B8E34B40}" destId="{D87CD72A-374E-4364-A1ED-C823B86A1DF5}" srcOrd="0" destOrd="0" presId="urn:microsoft.com/office/officeart/2017/3/layout/HorizontalLabelsTimeline"/>
    <dgm:cxn modelId="{900960B8-105A-4EAF-913D-5698C6D887EC}" type="presParOf" srcId="{87522DA6-C2DF-4862-8F7A-73A5B8E34B40}" destId="{D7BE1C14-A0D6-4A7E-A4E3-09BACF5DDEF9}" srcOrd="1" destOrd="0" presId="urn:microsoft.com/office/officeart/2017/3/layout/HorizontalLabelsTimeline"/>
    <dgm:cxn modelId="{5274FD32-5E52-4ADD-9F53-F174EB65A907}" type="presParOf" srcId="{D7BE1C14-A0D6-4A7E-A4E3-09BACF5DDEF9}" destId="{01BCBD24-CF28-42AE-86C7-A88FEA8F6E13}" srcOrd="0" destOrd="0" presId="urn:microsoft.com/office/officeart/2017/3/layout/HorizontalLabelsTimeline"/>
    <dgm:cxn modelId="{DCFE09F5-3B1B-479A-8E11-E553011BE6FA}" type="presParOf" srcId="{D7BE1C14-A0D6-4A7E-A4E3-09BACF5DDEF9}" destId="{605E6392-436E-4421-8816-389FDF17FC66}" srcOrd="1" destOrd="0" presId="urn:microsoft.com/office/officeart/2017/3/layout/HorizontalLabelsTimeline"/>
    <dgm:cxn modelId="{DDC53341-85B2-4700-B124-A04F5DCF22DE}" type="presParOf" srcId="{87522DA6-C2DF-4862-8F7A-73A5B8E34B40}" destId="{55E7FF4A-6EC1-46DC-B219-192B71068E8D}" srcOrd="2" destOrd="0" presId="urn:microsoft.com/office/officeart/2017/3/layout/HorizontalLabelsTimeline"/>
    <dgm:cxn modelId="{53D1112E-F81F-4DCF-9CFF-1B2254576D9B}" type="presParOf" srcId="{87522DA6-C2DF-4862-8F7A-73A5B8E34B40}" destId="{15C71C42-EB06-47F5-A795-368D98028397}" srcOrd="3" destOrd="0" presId="urn:microsoft.com/office/officeart/2017/3/layout/HorizontalLabelsTimeline"/>
    <dgm:cxn modelId="{40E29163-01BF-4EA6-B1AB-706FA9B8007E}" type="presParOf" srcId="{87522DA6-C2DF-4862-8F7A-73A5B8E34B40}" destId="{62769A65-A07C-4907-90B8-6954EDCDBC46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1AC4CF-9B5F-42B7-B62B-A8E3F073A0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136F9F-4AB3-4C0B-B082-E23EFD68C4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personnelle</a:t>
          </a:r>
          <a:endParaRPr lang="en-US" dirty="0"/>
        </a:p>
      </dgm:t>
    </dgm:pt>
    <dgm:pt modelId="{6D9D715F-B842-4D5F-A65E-2EE539E8FB31}" type="parTrans" cxnId="{2DCAE8B3-E4FE-44B7-ACD1-49201107CF03}">
      <dgm:prSet/>
      <dgm:spPr/>
      <dgm:t>
        <a:bodyPr/>
        <a:lstStyle/>
        <a:p>
          <a:endParaRPr lang="en-US"/>
        </a:p>
      </dgm:t>
    </dgm:pt>
    <dgm:pt modelId="{8F36F4CF-7188-49B7-8085-6262101BE0DA}" type="sibTrans" cxnId="{2DCAE8B3-E4FE-44B7-ACD1-49201107CF03}">
      <dgm:prSet/>
      <dgm:spPr/>
      <dgm:t>
        <a:bodyPr/>
        <a:lstStyle/>
        <a:p>
          <a:endParaRPr lang="en-US"/>
        </a:p>
      </dgm:t>
    </dgm:pt>
    <dgm:pt modelId="{7E3925A6-D014-4F1C-9632-283DC7BEA1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Présentation entreprise</a:t>
          </a:r>
          <a:endParaRPr lang="en-US" dirty="0"/>
        </a:p>
      </dgm:t>
    </dgm:pt>
    <dgm:pt modelId="{4420AC8E-B5B4-4C56-9446-B3149A553F1F}" type="parTrans" cxnId="{B2FC97E3-7F52-4828-9051-D14797D57ED7}">
      <dgm:prSet/>
      <dgm:spPr/>
      <dgm:t>
        <a:bodyPr/>
        <a:lstStyle/>
        <a:p>
          <a:endParaRPr lang="en-US"/>
        </a:p>
      </dgm:t>
    </dgm:pt>
    <dgm:pt modelId="{93963253-90FD-46D7-9EDB-BA87E50B0325}" type="sibTrans" cxnId="{B2FC97E3-7F52-4828-9051-D14797D57ED7}">
      <dgm:prSet/>
      <dgm:spPr/>
      <dgm:t>
        <a:bodyPr/>
        <a:lstStyle/>
        <a:p>
          <a:endParaRPr lang="en-US"/>
        </a:p>
      </dgm:t>
    </dgm:pt>
    <dgm:pt modelId="{CC1E5C78-0957-4B04-B914-CB25BC0083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Réalisations durant le stage</a:t>
          </a:r>
          <a:endParaRPr lang="en-US" dirty="0"/>
        </a:p>
      </dgm:t>
    </dgm:pt>
    <dgm:pt modelId="{A346F0F8-AD22-44A3-94DD-3DD177F7CE4B}" type="parTrans" cxnId="{976E9E2A-FF6C-45AE-A681-E86E2687A9F2}">
      <dgm:prSet/>
      <dgm:spPr/>
      <dgm:t>
        <a:bodyPr/>
        <a:lstStyle/>
        <a:p>
          <a:endParaRPr lang="en-US"/>
        </a:p>
      </dgm:t>
    </dgm:pt>
    <dgm:pt modelId="{60CF5C36-0793-43E7-BFB0-E3CD1B377AE1}" type="sibTrans" cxnId="{976E9E2A-FF6C-45AE-A681-E86E2687A9F2}">
      <dgm:prSet/>
      <dgm:spPr/>
      <dgm:t>
        <a:bodyPr/>
        <a:lstStyle/>
        <a:p>
          <a:endParaRPr lang="en-US"/>
        </a:p>
      </dgm:t>
    </dgm:pt>
    <dgm:pt modelId="{D35F5F24-A634-4E0A-96FE-ECDA423D81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noProof="0" dirty="0"/>
            <a:t>Présentation de l’outil collaboratif</a:t>
          </a:r>
        </a:p>
      </dgm:t>
    </dgm:pt>
    <dgm:pt modelId="{024D8CF5-72A8-46F3-9C22-038B2EFB828A}" type="parTrans" cxnId="{9BE84AA2-A910-4281-BAB9-659412B192AE}">
      <dgm:prSet/>
      <dgm:spPr/>
      <dgm:t>
        <a:bodyPr/>
        <a:lstStyle/>
        <a:p>
          <a:endParaRPr lang="fr-FR"/>
        </a:p>
      </dgm:t>
    </dgm:pt>
    <dgm:pt modelId="{0B3732F5-F6CB-426C-A9D1-2FE2A9DF0B1D}" type="sibTrans" cxnId="{9BE84AA2-A910-4281-BAB9-659412B192AE}">
      <dgm:prSet/>
      <dgm:spPr/>
      <dgm:t>
        <a:bodyPr/>
        <a:lstStyle/>
        <a:p>
          <a:endParaRPr lang="fr-FR"/>
        </a:p>
      </dgm:t>
    </dgm:pt>
    <dgm:pt modelId="{02F4174F-2362-4644-A122-F47C160BC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Et après…….</a:t>
          </a:r>
        </a:p>
      </dgm:t>
    </dgm:pt>
    <dgm:pt modelId="{38B57CCB-DD36-42A8-A5B8-15EE486EADB4}" type="parTrans" cxnId="{78C1C5D9-16FD-4331-8017-EAF40DB2C340}">
      <dgm:prSet/>
      <dgm:spPr/>
      <dgm:t>
        <a:bodyPr/>
        <a:lstStyle/>
        <a:p>
          <a:endParaRPr lang="fr-FR"/>
        </a:p>
      </dgm:t>
    </dgm:pt>
    <dgm:pt modelId="{8EA650A5-9C78-4823-8F14-F68B8CC0F813}" type="sibTrans" cxnId="{78C1C5D9-16FD-4331-8017-EAF40DB2C340}">
      <dgm:prSet/>
      <dgm:spPr/>
      <dgm:t>
        <a:bodyPr/>
        <a:lstStyle/>
        <a:p>
          <a:endParaRPr lang="fr-FR"/>
        </a:p>
      </dgm:t>
    </dgm:pt>
    <dgm:pt modelId="{6CAE5476-F19B-4045-A81B-213B13AA4153}" type="pres">
      <dgm:prSet presAssocID="{231AC4CF-9B5F-42B7-B62B-A8E3F073A061}" presName="root" presStyleCnt="0">
        <dgm:presLayoutVars>
          <dgm:dir/>
          <dgm:resizeHandles val="exact"/>
        </dgm:presLayoutVars>
      </dgm:prSet>
      <dgm:spPr/>
    </dgm:pt>
    <dgm:pt modelId="{FA3E192E-2A1C-4B41-9E19-5C8610B6F26F}" type="pres">
      <dgm:prSet presAssocID="{4E136F9F-4AB3-4C0B-B082-E23EFD68C492}" presName="compNode" presStyleCnt="0"/>
      <dgm:spPr/>
    </dgm:pt>
    <dgm:pt modelId="{FB8127F3-B4BD-4EDC-93ED-A664C5D29487}" type="pres">
      <dgm:prSet presAssocID="{4E136F9F-4AB3-4C0B-B082-E23EFD68C492}" presName="bgRect" presStyleLbl="bgShp" presStyleIdx="0" presStyleCnt="5"/>
      <dgm:spPr/>
    </dgm:pt>
    <dgm:pt modelId="{F0D82833-7D0B-4573-B0B9-E7950AF43B07}" type="pres">
      <dgm:prSet presAssocID="{4E136F9F-4AB3-4C0B-B082-E23EFD68C4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DC26D1D-845D-412F-AA42-0FA229F1B991}" type="pres">
      <dgm:prSet presAssocID="{4E136F9F-4AB3-4C0B-B082-E23EFD68C492}" presName="spaceRect" presStyleCnt="0"/>
      <dgm:spPr/>
    </dgm:pt>
    <dgm:pt modelId="{DF49CBA8-33DF-4ADF-ACC4-D474C9F9D7B6}" type="pres">
      <dgm:prSet presAssocID="{4E136F9F-4AB3-4C0B-B082-E23EFD68C492}" presName="parTx" presStyleLbl="revTx" presStyleIdx="0" presStyleCnt="5">
        <dgm:presLayoutVars>
          <dgm:chMax val="0"/>
          <dgm:chPref val="0"/>
        </dgm:presLayoutVars>
      </dgm:prSet>
      <dgm:spPr/>
    </dgm:pt>
    <dgm:pt modelId="{E1D032DB-F074-4AFD-B3CC-1364295E0C7F}" type="pres">
      <dgm:prSet presAssocID="{8F36F4CF-7188-49B7-8085-6262101BE0DA}" presName="sibTrans" presStyleCnt="0"/>
      <dgm:spPr/>
    </dgm:pt>
    <dgm:pt modelId="{2984D0F7-1CA6-4FB0-9FC5-C0C1D2570F87}" type="pres">
      <dgm:prSet presAssocID="{7E3925A6-D014-4F1C-9632-283DC7BEA156}" presName="compNode" presStyleCnt="0"/>
      <dgm:spPr/>
    </dgm:pt>
    <dgm:pt modelId="{60C83734-7F5E-4F36-85CB-CE47131660DA}" type="pres">
      <dgm:prSet presAssocID="{7E3925A6-D014-4F1C-9632-283DC7BEA156}" presName="bgRect" presStyleLbl="bgShp" presStyleIdx="1" presStyleCnt="5"/>
      <dgm:spPr/>
    </dgm:pt>
    <dgm:pt modelId="{BBCF1025-A53D-497A-9CC7-CFD713C228CB}" type="pres">
      <dgm:prSet presAssocID="{7E3925A6-D014-4F1C-9632-283DC7BEA1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CEE77B23-72F7-4C7D-8DFA-6120AF388946}" type="pres">
      <dgm:prSet presAssocID="{7E3925A6-D014-4F1C-9632-283DC7BEA156}" presName="spaceRect" presStyleCnt="0"/>
      <dgm:spPr/>
    </dgm:pt>
    <dgm:pt modelId="{F6315459-78FD-4EF1-989F-B6A9CE606FBF}" type="pres">
      <dgm:prSet presAssocID="{7E3925A6-D014-4F1C-9632-283DC7BEA156}" presName="parTx" presStyleLbl="revTx" presStyleIdx="1" presStyleCnt="5">
        <dgm:presLayoutVars>
          <dgm:chMax val="0"/>
          <dgm:chPref val="0"/>
        </dgm:presLayoutVars>
      </dgm:prSet>
      <dgm:spPr/>
    </dgm:pt>
    <dgm:pt modelId="{E2E917ED-33DA-4E01-8929-82E0C431D4AF}" type="pres">
      <dgm:prSet presAssocID="{93963253-90FD-46D7-9EDB-BA87E50B0325}" presName="sibTrans" presStyleCnt="0"/>
      <dgm:spPr/>
    </dgm:pt>
    <dgm:pt modelId="{CB544D91-3164-4CAA-99F2-DF2D14CC3D89}" type="pres">
      <dgm:prSet presAssocID="{D35F5F24-A634-4E0A-96FE-ECDA423D8138}" presName="compNode" presStyleCnt="0"/>
      <dgm:spPr/>
    </dgm:pt>
    <dgm:pt modelId="{37610E96-3E3A-4F23-BBBF-1303533CC784}" type="pres">
      <dgm:prSet presAssocID="{D35F5F24-A634-4E0A-96FE-ECDA423D8138}" presName="bgRect" presStyleLbl="bgShp" presStyleIdx="2" presStyleCnt="5"/>
      <dgm:spPr>
        <a:solidFill>
          <a:schemeClr val="accent3">
            <a:lumMod val="60000"/>
            <a:lumOff val="40000"/>
          </a:schemeClr>
        </a:solidFill>
      </dgm:spPr>
    </dgm:pt>
    <dgm:pt modelId="{73A99145-922C-4AFD-89F9-C18850D27472}" type="pres">
      <dgm:prSet presAssocID="{D35F5F24-A634-4E0A-96FE-ECDA423D81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 contour"/>
        </a:ext>
      </dgm:extLst>
    </dgm:pt>
    <dgm:pt modelId="{9D359AF5-24EF-49C4-A015-7151F93C9F07}" type="pres">
      <dgm:prSet presAssocID="{D35F5F24-A634-4E0A-96FE-ECDA423D8138}" presName="spaceRect" presStyleCnt="0"/>
      <dgm:spPr/>
    </dgm:pt>
    <dgm:pt modelId="{3A510496-C669-4DFA-AA38-56988A586C7E}" type="pres">
      <dgm:prSet presAssocID="{D35F5F24-A634-4E0A-96FE-ECDA423D8138}" presName="parTx" presStyleLbl="revTx" presStyleIdx="2" presStyleCnt="5">
        <dgm:presLayoutVars>
          <dgm:chMax val="0"/>
          <dgm:chPref val="0"/>
        </dgm:presLayoutVars>
      </dgm:prSet>
      <dgm:spPr/>
    </dgm:pt>
    <dgm:pt modelId="{9D54E9BB-060A-45A3-AB36-5BBFAB45849B}" type="pres">
      <dgm:prSet presAssocID="{0B3732F5-F6CB-426C-A9D1-2FE2A9DF0B1D}" presName="sibTrans" presStyleCnt="0"/>
      <dgm:spPr/>
    </dgm:pt>
    <dgm:pt modelId="{CDED25CD-8315-488E-A00A-9641207DEB82}" type="pres">
      <dgm:prSet presAssocID="{CC1E5C78-0957-4B04-B914-CB25BC00834C}" presName="compNode" presStyleCnt="0"/>
      <dgm:spPr/>
    </dgm:pt>
    <dgm:pt modelId="{CC30A6B6-EAEA-44C6-8901-1028122277C5}" type="pres">
      <dgm:prSet presAssocID="{CC1E5C78-0957-4B04-B914-CB25BC00834C}" presName="bgRect" presStyleLbl="bgShp" presStyleIdx="3" presStyleCnt="5"/>
      <dgm:spPr/>
    </dgm:pt>
    <dgm:pt modelId="{EFFE7910-F345-47BE-BD68-BF0E911C911A}" type="pres">
      <dgm:prSet presAssocID="{CC1E5C78-0957-4B04-B914-CB25BC0083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an"/>
        </a:ext>
      </dgm:extLst>
    </dgm:pt>
    <dgm:pt modelId="{F1ADCD6C-C217-472E-9D8B-377B9A104313}" type="pres">
      <dgm:prSet presAssocID="{CC1E5C78-0957-4B04-B914-CB25BC00834C}" presName="spaceRect" presStyleCnt="0"/>
      <dgm:spPr/>
    </dgm:pt>
    <dgm:pt modelId="{C67F12EE-B76C-4143-9634-394A8BFF2416}" type="pres">
      <dgm:prSet presAssocID="{CC1E5C78-0957-4B04-B914-CB25BC00834C}" presName="parTx" presStyleLbl="revTx" presStyleIdx="3" presStyleCnt="5">
        <dgm:presLayoutVars>
          <dgm:chMax val="0"/>
          <dgm:chPref val="0"/>
        </dgm:presLayoutVars>
      </dgm:prSet>
      <dgm:spPr/>
    </dgm:pt>
    <dgm:pt modelId="{7578AA09-7AAC-45B4-A5DA-BF0220008380}" type="pres">
      <dgm:prSet presAssocID="{60CF5C36-0793-43E7-BFB0-E3CD1B377AE1}" presName="sibTrans" presStyleCnt="0"/>
      <dgm:spPr/>
    </dgm:pt>
    <dgm:pt modelId="{9C822A60-C01B-4B8F-A6AB-5B6317D0928F}" type="pres">
      <dgm:prSet presAssocID="{02F4174F-2362-4644-A122-F47C160BCBDA}" presName="compNode" presStyleCnt="0"/>
      <dgm:spPr/>
    </dgm:pt>
    <dgm:pt modelId="{34907F69-35BC-4722-8AF3-11A2FACB2962}" type="pres">
      <dgm:prSet presAssocID="{02F4174F-2362-4644-A122-F47C160BCBDA}" presName="bgRect" presStyleLbl="bgShp" presStyleIdx="4" presStyleCnt="5"/>
      <dgm:spPr/>
    </dgm:pt>
    <dgm:pt modelId="{933835AB-129B-427A-8EDB-71562F84E5C0}" type="pres">
      <dgm:prSet presAssocID="{02F4174F-2362-4644-A122-F47C160BCB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coupe volante avec un remplissage uni"/>
        </a:ext>
      </dgm:extLst>
    </dgm:pt>
    <dgm:pt modelId="{95256E70-A17B-4790-92F0-8E27C03EEC40}" type="pres">
      <dgm:prSet presAssocID="{02F4174F-2362-4644-A122-F47C160BCBDA}" presName="spaceRect" presStyleCnt="0"/>
      <dgm:spPr/>
    </dgm:pt>
    <dgm:pt modelId="{7B8DD3F5-3D29-4CDF-A90D-40D9C0BD4290}" type="pres">
      <dgm:prSet presAssocID="{02F4174F-2362-4644-A122-F47C160BCB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6E9E2A-FF6C-45AE-A681-E86E2687A9F2}" srcId="{231AC4CF-9B5F-42B7-B62B-A8E3F073A061}" destId="{CC1E5C78-0957-4B04-B914-CB25BC00834C}" srcOrd="3" destOrd="0" parTransId="{A346F0F8-AD22-44A3-94DD-3DD177F7CE4B}" sibTransId="{60CF5C36-0793-43E7-BFB0-E3CD1B377AE1}"/>
    <dgm:cxn modelId="{67EA863C-6F33-4D76-B8F0-E781FA9585C3}" type="presOf" srcId="{4E136F9F-4AB3-4C0B-B082-E23EFD68C492}" destId="{DF49CBA8-33DF-4ADF-ACC4-D474C9F9D7B6}" srcOrd="0" destOrd="0" presId="urn:microsoft.com/office/officeart/2018/2/layout/IconVerticalSolidList"/>
    <dgm:cxn modelId="{33F3786A-834F-4B59-9DC1-3D400739B099}" type="presOf" srcId="{7E3925A6-D014-4F1C-9632-283DC7BEA156}" destId="{F6315459-78FD-4EF1-989F-B6A9CE606FBF}" srcOrd="0" destOrd="0" presId="urn:microsoft.com/office/officeart/2018/2/layout/IconVerticalSolidList"/>
    <dgm:cxn modelId="{B4A9AF50-250D-49A9-AAEC-DD82C0DF38BB}" type="presOf" srcId="{02F4174F-2362-4644-A122-F47C160BCBDA}" destId="{7B8DD3F5-3D29-4CDF-A90D-40D9C0BD4290}" srcOrd="0" destOrd="0" presId="urn:microsoft.com/office/officeart/2018/2/layout/IconVerticalSolidList"/>
    <dgm:cxn modelId="{9CB7D29B-F105-4C01-BD23-562608013DBB}" type="presOf" srcId="{231AC4CF-9B5F-42B7-B62B-A8E3F073A061}" destId="{6CAE5476-F19B-4045-A81B-213B13AA4153}" srcOrd="0" destOrd="0" presId="urn:microsoft.com/office/officeart/2018/2/layout/IconVerticalSolidList"/>
    <dgm:cxn modelId="{9BE84AA2-A910-4281-BAB9-659412B192AE}" srcId="{231AC4CF-9B5F-42B7-B62B-A8E3F073A061}" destId="{D35F5F24-A634-4E0A-96FE-ECDA423D8138}" srcOrd="2" destOrd="0" parTransId="{024D8CF5-72A8-46F3-9C22-038B2EFB828A}" sibTransId="{0B3732F5-F6CB-426C-A9D1-2FE2A9DF0B1D}"/>
    <dgm:cxn modelId="{2DCAE8B3-E4FE-44B7-ACD1-49201107CF03}" srcId="{231AC4CF-9B5F-42B7-B62B-A8E3F073A061}" destId="{4E136F9F-4AB3-4C0B-B082-E23EFD68C492}" srcOrd="0" destOrd="0" parTransId="{6D9D715F-B842-4D5F-A65E-2EE539E8FB31}" sibTransId="{8F36F4CF-7188-49B7-8085-6262101BE0DA}"/>
    <dgm:cxn modelId="{E20E8EBB-66C7-42A6-847D-75853E45716E}" type="presOf" srcId="{CC1E5C78-0957-4B04-B914-CB25BC00834C}" destId="{C67F12EE-B76C-4143-9634-394A8BFF2416}" srcOrd="0" destOrd="0" presId="urn:microsoft.com/office/officeart/2018/2/layout/IconVerticalSolidList"/>
    <dgm:cxn modelId="{78C1C5D9-16FD-4331-8017-EAF40DB2C340}" srcId="{231AC4CF-9B5F-42B7-B62B-A8E3F073A061}" destId="{02F4174F-2362-4644-A122-F47C160BCBDA}" srcOrd="4" destOrd="0" parTransId="{38B57CCB-DD36-42A8-A5B8-15EE486EADB4}" sibTransId="{8EA650A5-9C78-4823-8F14-F68B8CC0F813}"/>
    <dgm:cxn modelId="{B2FC97E3-7F52-4828-9051-D14797D57ED7}" srcId="{231AC4CF-9B5F-42B7-B62B-A8E3F073A061}" destId="{7E3925A6-D014-4F1C-9632-283DC7BEA156}" srcOrd="1" destOrd="0" parTransId="{4420AC8E-B5B4-4C56-9446-B3149A553F1F}" sibTransId="{93963253-90FD-46D7-9EDB-BA87E50B0325}"/>
    <dgm:cxn modelId="{C6D750FA-CC32-4502-AE93-3F101DB66354}" type="presOf" srcId="{D35F5F24-A634-4E0A-96FE-ECDA423D8138}" destId="{3A510496-C669-4DFA-AA38-56988A586C7E}" srcOrd="0" destOrd="0" presId="urn:microsoft.com/office/officeart/2018/2/layout/IconVerticalSolidList"/>
    <dgm:cxn modelId="{ACE26748-602C-41C7-93B5-9A82FC5AC4A2}" type="presParOf" srcId="{6CAE5476-F19B-4045-A81B-213B13AA4153}" destId="{FA3E192E-2A1C-4B41-9E19-5C8610B6F26F}" srcOrd="0" destOrd="0" presId="urn:microsoft.com/office/officeart/2018/2/layout/IconVerticalSolidList"/>
    <dgm:cxn modelId="{0445B5F7-6D42-4337-B42D-E78982A721D7}" type="presParOf" srcId="{FA3E192E-2A1C-4B41-9E19-5C8610B6F26F}" destId="{FB8127F3-B4BD-4EDC-93ED-A664C5D29487}" srcOrd="0" destOrd="0" presId="urn:microsoft.com/office/officeart/2018/2/layout/IconVerticalSolidList"/>
    <dgm:cxn modelId="{7A1AC3F9-91B5-48F3-8AC7-0B0499C0657C}" type="presParOf" srcId="{FA3E192E-2A1C-4B41-9E19-5C8610B6F26F}" destId="{F0D82833-7D0B-4573-B0B9-E7950AF43B07}" srcOrd="1" destOrd="0" presId="urn:microsoft.com/office/officeart/2018/2/layout/IconVerticalSolidList"/>
    <dgm:cxn modelId="{4CAFCFBC-C8A9-4CB4-AA5E-E954EE50FF8B}" type="presParOf" srcId="{FA3E192E-2A1C-4B41-9E19-5C8610B6F26F}" destId="{BDC26D1D-845D-412F-AA42-0FA229F1B991}" srcOrd="2" destOrd="0" presId="urn:microsoft.com/office/officeart/2018/2/layout/IconVerticalSolidList"/>
    <dgm:cxn modelId="{DA064DF2-F60F-4677-B715-23BC465CCF39}" type="presParOf" srcId="{FA3E192E-2A1C-4B41-9E19-5C8610B6F26F}" destId="{DF49CBA8-33DF-4ADF-ACC4-D474C9F9D7B6}" srcOrd="3" destOrd="0" presId="urn:microsoft.com/office/officeart/2018/2/layout/IconVerticalSolidList"/>
    <dgm:cxn modelId="{35783F44-88A0-4EDB-8BB1-84953D157F65}" type="presParOf" srcId="{6CAE5476-F19B-4045-A81B-213B13AA4153}" destId="{E1D032DB-F074-4AFD-B3CC-1364295E0C7F}" srcOrd="1" destOrd="0" presId="urn:microsoft.com/office/officeart/2018/2/layout/IconVerticalSolidList"/>
    <dgm:cxn modelId="{57962BF0-5CC0-42AC-B509-E6E1B0DD3EB8}" type="presParOf" srcId="{6CAE5476-F19B-4045-A81B-213B13AA4153}" destId="{2984D0F7-1CA6-4FB0-9FC5-C0C1D2570F87}" srcOrd="2" destOrd="0" presId="urn:microsoft.com/office/officeart/2018/2/layout/IconVerticalSolidList"/>
    <dgm:cxn modelId="{CDC7D1D3-43E7-4E87-96EF-7F2214734B5F}" type="presParOf" srcId="{2984D0F7-1CA6-4FB0-9FC5-C0C1D2570F87}" destId="{60C83734-7F5E-4F36-85CB-CE47131660DA}" srcOrd="0" destOrd="0" presId="urn:microsoft.com/office/officeart/2018/2/layout/IconVerticalSolidList"/>
    <dgm:cxn modelId="{F6932630-F2FB-4A45-8CE9-CE1D0864F506}" type="presParOf" srcId="{2984D0F7-1CA6-4FB0-9FC5-C0C1D2570F87}" destId="{BBCF1025-A53D-497A-9CC7-CFD713C228CB}" srcOrd="1" destOrd="0" presId="urn:microsoft.com/office/officeart/2018/2/layout/IconVerticalSolidList"/>
    <dgm:cxn modelId="{F00989F5-ADFC-48F1-955D-A28721B69E95}" type="presParOf" srcId="{2984D0F7-1CA6-4FB0-9FC5-C0C1D2570F87}" destId="{CEE77B23-72F7-4C7D-8DFA-6120AF388946}" srcOrd="2" destOrd="0" presId="urn:microsoft.com/office/officeart/2018/2/layout/IconVerticalSolidList"/>
    <dgm:cxn modelId="{EA84A181-F2CE-4F4D-9EA1-996DFB7D248C}" type="presParOf" srcId="{2984D0F7-1CA6-4FB0-9FC5-C0C1D2570F87}" destId="{F6315459-78FD-4EF1-989F-B6A9CE606FBF}" srcOrd="3" destOrd="0" presId="urn:microsoft.com/office/officeart/2018/2/layout/IconVerticalSolidList"/>
    <dgm:cxn modelId="{1C5BAE12-3BCF-4C3F-9D3B-40A2F9A339BF}" type="presParOf" srcId="{6CAE5476-F19B-4045-A81B-213B13AA4153}" destId="{E2E917ED-33DA-4E01-8929-82E0C431D4AF}" srcOrd="3" destOrd="0" presId="urn:microsoft.com/office/officeart/2018/2/layout/IconVerticalSolidList"/>
    <dgm:cxn modelId="{5A70520E-AB44-4B07-8590-524BC1627CC6}" type="presParOf" srcId="{6CAE5476-F19B-4045-A81B-213B13AA4153}" destId="{CB544D91-3164-4CAA-99F2-DF2D14CC3D89}" srcOrd="4" destOrd="0" presId="urn:microsoft.com/office/officeart/2018/2/layout/IconVerticalSolidList"/>
    <dgm:cxn modelId="{1947815B-ED81-41BA-AA10-BB0C2CF11082}" type="presParOf" srcId="{CB544D91-3164-4CAA-99F2-DF2D14CC3D89}" destId="{37610E96-3E3A-4F23-BBBF-1303533CC784}" srcOrd="0" destOrd="0" presId="urn:microsoft.com/office/officeart/2018/2/layout/IconVerticalSolidList"/>
    <dgm:cxn modelId="{967CBBA4-1B0A-4C9D-9B87-E73DF732DEA2}" type="presParOf" srcId="{CB544D91-3164-4CAA-99F2-DF2D14CC3D89}" destId="{73A99145-922C-4AFD-89F9-C18850D27472}" srcOrd="1" destOrd="0" presId="urn:microsoft.com/office/officeart/2018/2/layout/IconVerticalSolidList"/>
    <dgm:cxn modelId="{2CBC0CD1-C3CD-4B9F-BBE7-2D6FED399C8B}" type="presParOf" srcId="{CB544D91-3164-4CAA-99F2-DF2D14CC3D89}" destId="{9D359AF5-24EF-49C4-A015-7151F93C9F07}" srcOrd="2" destOrd="0" presId="urn:microsoft.com/office/officeart/2018/2/layout/IconVerticalSolidList"/>
    <dgm:cxn modelId="{418F38D0-EB81-4869-9B83-79EF4B40AF3C}" type="presParOf" srcId="{CB544D91-3164-4CAA-99F2-DF2D14CC3D89}" destId="{3A510496-C669-4DFA-AA38-56988A586C7E}" srcOrd="3" destOrd="0" presId="urn:microsoft.com/office/officeart/2018/2/layout/IconVerticalSolidList"/>
    <dgm:cxn modelId="{487E62F8-6D7E-4237-BB7C-ADD0A2D915A8}" type="presParOf" srcId="{6CAE5476-F19B-4045-A81B-213B13AA4153}" destId="{9D54E9BB-060A-45A3-AB36-5BBFAB45849B}" srcOrd="5" destOrd="0" presId="urn:microsoft.com/office/officeart/2018/2/layout/IconVerticalSolidList"/>
    <dgm:cxn modelId="{E30E20C1-F404-41EA-B8A2-5A002C0ECCE1}" type="presParOf" srcId="{6CAE5476-F19B-4045-A81B-213B13AA4153}" destId="{CDED25CD-8315-488E-A00A-9641207DEB82}" srcOrd="6" destOrd="0" presId="urn:microsoft.com/office/officeart/2018/2/layout/IconVerticalSolidList"/>
    <dgm:cxn modelId="{3E16E0F3-E2B5-4FE9-9A0C-D2EA3DD54A9A}" type="presParOf" srcId="{CDED25CD-8315-488E-A00A-9641207DEB82}" destId="{CC30A6B6-EAEA-44C6-8901-1028122277C5}" srcOrd="0" destOrd="0" presId="urn:microsoft.com/office/officeart/2018/2/layout/IconVerticalSolidList"/>
    <dgm:cxn modelId="{49022A9D-7DD0-4B5E-9381-A9AC6FB3C955}" type="presParOf" srcId="{CDED25CD-8315-488E-A00A-9641207DEB82}" destId="{EFFE7910-F345-47BE-BD68-BF0E911C911A}" srcOrd="1" destOrd="0" presId="urn:microsoft.com/office/officeart/2018/2/layout/IconVerticalSolidList"/>
    <dgm:cxn modelId="{67040AA7-DCD0-4C20-A34F-CD4E14860C02}" type="presParOf" srcId="{CDED25CD-8315-488E-A00A-9641207DEB82}" destId="{F1ADCD6C-C217-472E-9D8B-377B9A104313}" srcOrd="2" destOrd="0" presId="urn:microsoft.com/office/officeart/2018/2/layout/IconVerticalSolidList"/>
    <dgm:cxn modelId="{973CEC83-2B75-4A70-B49C-BD0B4A4247A3}" type="presParOf" srcId="{CDED25CD-8315-488E-A00A-9641207DEB82}" destId="{C67F12EE-B76C-4143-9634-394A8BFF2416}" srcOrd="3" destOrd="0" presId="urn:microsoft.com/office/officeart/2018/2/layout/IconVerticalSolidList"/>
    <dgm:cxn modelId="{DB48B949-DFEF-4841-B772-2E4BC0BF28D3}" type="presParOf" srcId="{6CAE5476-F19B-4045-A81B-213B13AA4153}" destId="{7578AA09-7AAC-45B4-A5DA-BF0220008380}" srcOrd="7" destOrd="0" presId="urn:microsoft.com/office/officeart/2018/2/layout/IconVerticalSolidList"/>
    <dgm:cxn modelId="{3A647546-891C-49D3-B165-570A06CEF7B6}" type="presParOf" srcId="{6CAE5476-F19B-4045-A81B-213B13AA4153}" destId="{9C822A60-C01B-4B8F-A6AB-5B6317D0928F}" srcOrd="8" destOrd="0" presId="urn:microsoft.com/office/officeart/2018/2/layout/IconVerticalSolidList"/>
    <dgm:cxn modelId="{B90E234D-EC9C-4BBE-8340-2620E1C9BBF7}" type="presParOf" srcId="{9C822A60-C01B-4B8F-A6AB-5B6317D0928F}" destId="{34907F69-35BC-4722-8AF3-11A2FACB2962}" srcOrd="0" destOrd="0" presId="urn:microsoft.com/office/officeart/2018/2/layout/IconVerticalSolidList"/>
    <dgm:cxn modelId="{7A55DC4F-4D77-4FC7-A177-15CAB83FEB6D}" type="presParOf" srcId="{9C822A60-C01B-4B8F-A6AB-5B6317D0928F}" destId="{933835AB-129B-427A-8EDB-71562F84E5C0}" srcOrd="1" destOrd="0" presId="urn:microsoft.com/office/officeart/2018/2/layout/IconVerticalSolidList"/>
    <dgm:cxn modelId="{B7CE4A48-A2A4-44DA-B206-3D50F7586E09}" type="presParOf" srcId="{9C822A60-C01B-4B8F-A6AB-5B6317D0928F}" destId="{95256E70-A17B-4790-92F0-8E27C03EEC40}" srcOrd="2" destOrd="0" presId="urn:microsoft.com/office/officeart/2018/2/layout/IconVerticalSolidList"/>
    <dgm:cxn modelId="{00FA08FA-8C05-4ADE-8729-2DDF35D2121B}" type="presParOf" srcId="{9C822A60-C01B-4B8F-A6AB-5B6317D0928F}" destId="{7B8DD3F5-3D29-4CDF-A90D-40D9C0BD42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ED2E89-5682-4433-9D39-0AF43BA93AE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73F39A-4AAC-45EF-88C0-7EB475CAF1F3}">
      <dgm:prSet/>
      <dgm:spPr/>
      <dgm:t>
        <a:bodyPr/>
        <a:lstStyle/>
        <a:p>
          <a:r>
            <a:rPr lang="fr-FR"/>
            <a:t>Pourquoi?</a:t>
          </a:r>
          <a:endParaRPr lang="en-US"/>
        </a:p>
      </dgm:t>
    </dgm:pt>
    <dgm:pt modelId="{F9FEFC0E-C2C2-4A29-8F89-62F3D4CE5CA6}" type="parTrans" cxnId="{656AAE43-15BE-4B65-9B36-CD870F3BE777}">
      <dgm:prSet/>
      <dgm:spPr/>
      <dgm:t>
        <a:bodyPr/>
        <a:lstStyle/>
        <a:p>
          <a:endParaRPr lang="en-US"/>
        </a:p>
      </dgm:t>
    </dgm:pt>
    <dgm:pt modelId="{EBB1B604-015B-4E45-9871-D01E4BD49DF2}" type="sibTrans" cxnId="{656AAE43-15BE-4B65-9B36-CD870F3BE777}">
      <dgm:prSet/>
      <dgm:spPr/>
      <dgm:t>
        <a:bodyPr/>
        <a:lstStyle/>
        <a:p>
          <a:endParaRPr lang="en-US"/>
        </a:p>
      </dgm:t>
    </dgm:pt>
    <dgm:pt modelId="{0CC0EBAA-DCF8-409F-83B0-C29F8AD52D9F}">
      <dgm:prSet/>
      <dgm:spPr/>
      <dgm:t>
        <a:bodyPr/>
        <a:lstStyle/>
        <a:p>
          <a:r>
            <a:rPr lang="fr-FR"/>
            <a:t>Pour répondre à un besoin client</a:t>
          </a:r>
          <a:endParaRPr lang="en-US"/>
        </a:p>
      </dgm:t>
    </dgm:pt>
    <dgm:pt modelId="{F2D26026-110D-4E46-93EC-3795FD0E9897}" type="parTrans" cxnId="{1111DDEB-BC82-48FA-BC51-7090BF80433A}">
      <dgm:prSet/>
      <dgm:spPr/>
      <dgm:t>
        <a:bodyPr/>
        <a:lstStyle/>
        <a:p>
          <a:endParaRPr lang="en-US"/>
        </a:p>
      </dgm:t>
    </dgm:pt>
    <dgm:pt modelId="{BE8A8054-66DD-497C-9191-EAF49D824C32}" type="sibTrans" cxnId="{1111DDEB-BC82-48FA-BC51-7090BF80433A}">
      <dgm:prSet/>
      <dgm:spPr/>
      <dgm:t>
        <a:bodyPr/>
        <a:lstStyle/>
        <a:p>
          <a:endParaRPr lang="en-US"/>
        </a:p>
      </dgm:t>
    </dgm:pt>
    <dgm:pt modelId="{A9CEC3AE-FC00-487D-B03A-F67D062C8458}">
      <dgm:prSet/>
      <dgm:spPr/>
      <dgm:t>
        <a:bodyPr/>
        <a:lstStyle/>
        <a:p>
          <a:r>
            <a:rPr lang="fr-FR" dirty="0"/>
            <a:t>Effet télétravail, demande de plus en plus présente</a:t>
          </a:r>
          <a:endParaRPr lang="en-US" dirty="0"/>
        </a:p>
      </dgm:t>
    </dgm:pt>
    <dgm:pt modelId="{D605BC32-CADA-4719-A8E8-673E20A3E458}" type="parTrans" cxnId="{C6458600-927F-4AD8-8FF1-DBC472EA9574}">
      <dgm:prSet/>
      <dgm:spPr/>
      <dgm:t>
        <a:bodyPr/>
        <a:lstStyle/>
        <a:p>
          <a:endParaRPr lang="en-US"/>
        </a:p>
      </dgm:t>
    </dgm:pt>
    <dgm:pt modelId="{28A6828C-4D5F-4910-9304-15F6910F0FA6}" type="sibTrans" cxnId="{C6458600-927F-4AD8-8FF1-DBC472EA9574}">
      <dgm:prSet/>
      <dgm:spPr/>
      <dgm:t>
        <a:bodyPr/>
        <a:lstStyle/>
        <a:p>
          <a:endParaRPr lang="en-US"/>
        </a:p>
      </dgm:t>
    </dgm:pt>
    <dgm:pt modelId="{54880DC8-1AAB-4BC9-811A-CD3A6F800BBA}">
      <dgm:prSet/>
      <dgm:spPr/>
      <dgm:t>
        <a:bodyPr/>
        <a:lstStyle/>
        <a:p>
          <a:r>
            <a:rPr lang="fr-FR"/>
            <a:t>Effet COVID</a:t>
          </a:r>
          <a:endParaRPr lang="en-US"/>
        </a:p>
      </dgm:t>
    </dgm:pt>
    <dgm:pt modelId="{FFF95DCC-B200-41C5-B67B-CEBB7A1A48CF}" type="parTrans" cxnId="{6BDBD66F-CB59-47DE-9400-259D7AAF3E69}">
      <dgm:prSet/>
      <dgm:spPr/>
      <dgm:t>
        <a:bodyPr/>
        <a:lstStyle/>
        <a:p>
          <a:endParaRPr lang="en-US"/>
        </a:p>
      </dgm:t>
    </dgm:pt>
    <dgm:pt modelId="{1EBFED8F-87CE-45B5-9A4F-342663092439}" type="sibTrans" cxnId="{6BDBD66F-CB59-47DE-9400-259D7AAF3E69}">
      <dgm:prSet/>
      <dgm:spPr/>
      <dgm:t>
        <a:bodyPr/>
        <a:lstStyle/>
        <a:p>
          <a:endParaRPr lang="en-US"/>
        </a:p>
      </dgm:t>
    </dgm:pt>
    <dgm:pt modelId="{EC2D6C3F-C63D-4669-8D60-5AB9AF41D3A4}">
      <dgm:prSet/>
      <dgm:spPr/>
      <dgm:t>
        <a:bodyPr/>
        <a:lstStyle/>
        <a:p>
          <a:r>
            <a:rPr lang="fr-FR"/>
            <a:t>Avec le développement de cet outil:</a:t>
          </a:r>
          <a:endParaRPr lang="en-US"/>
        </a:p>
      </dgm:t>
    </dgm:pt>
    <dgm:pt modelId="{807B9A3F-8C1F-4CE5-B457-0714B11F5203}" type="parTrans" cxnId="{095C0E11-C9B1-4569-AD1B-89D4B053AE0F}">
      <dgm:prSet/>
      <dgm:spPr/>
      <dgm:t>
        <a:bodyPr/>
        <a:lstStyle/>
        <a:p>
          <a:endParaRPr lang="en-US"/>
        </a:p>
      </dgm:t>
    </dgm:pt>
    <dgm:pt modelId="{18F81267-0F1C-49FC-999B-CB8AA0C9CC73}" type="sibTrans" cxnId="{095C0E11-C9B1-4569-AD1B-89D4B053AE0F}">
      <dgm:prSet/>
      <dgm:spPr/>
      <dgm:t>
        <a:bodyPr/>
        <a:lstStyle/>
        <a:p>
          <a:endParaRPr lang="en-US"/>
        </a:p>
      </dgm:t>
    </dgm:pt>
    <dgm:pt modelId="{267CC9D9-1721-4C22-821A-7E1E52D3F08D}">
      <dgm:prSet/>
      <dgm:spPr/>
      <dgm:t>
        <a:bodyPr/>
        <a:lstStyle/>
        <a:p>
          <a:r>
            <a:rPr lang="fr-FR"/>
            <a:t>Maîtrise des marges</a:t>
          </a:r>
          <a:endParaRPr lang="en-US"/>
        </a:p>
      </dgm:t>
    </dgm:pt>
    <dgm:pt modelId="{E32CD0CB-52E5-4100-83E4-D8AD2BB68566}" type="parTrans" cxnId="{F0D194DD-AF1F-4685-9534-3DA942DE6A29}">
      <dgm:prSet/>
      <dgm:spPr/>
      <dgm:t>
        <a:bodyPr/>
        <a:lstStyle/>
        <a:p>
          <a:endParaRPr lang="en-US"/>
        </a:p>
      </dgm:t>
    </dgm:pt>
    <dgm:pt modelId="{3E7CD62A-7A5B-43EA-BB2B-319B393F3638}" type="sibTrans" cxnId="{F0D194DD-AF1F-4685-9534-3DA942DE6A29}">
      <dgm:prSet/>
      <dgm:spPr/>
      <dgm:t>
        <a:bodyPr/>
        <a:lstStyle/>
        <a:p>
          <a:endParaRPr lang="en-US"/>
        </a:p>
      </dgm:t>
    </dgm:pt>
    <dgm:pt modelId="{2167DFEF-3ABE-4C85-BB89-AA9055C70AA8}">
      <dgm:prSet/>
      <dgm:spPr/>
      <dgm:t>
        <a:bodyPr/>
        <a:lstStyle/>
        <a:p>
          <a:r>
            <a:rPr lang="fr-FR" dirty="0"/>
            <a:t>Pas de dépendance vis-à-vis d’un éditeur</a:t>
          </a:r>
          <a:endParaRPr lang="en-US" dirty="0"/>
        </a:p>
      </dgm:t>
    </dgm:pt>
    <dgm:pt modelId="{DBCCC13C-512A-4E17-B1A3-281C3D93AE20}" type="parTrans" cxnId="{519631BC-C65B-48B5-BD45-CD93B8967489}">
      <dgm:prSet/>
      <dgm:spPr/>
      <dgm:t>
        <a:bodyPr/>
        <a:lstStyle/>
        <a:p>
          <a:endParaRPr lang="en-US"/>
        </a:p>
      </dgm:t>
    </dgm:pt>
    <dgm:pt modelId="{24F9A5ED-93D2-4931-A2A1-27D7D93359E2}" type="sibTrans" cxnId="{519631BC-C65B-48B5-BD45-CD93B8967489}">
      <dgm:prSet/>
      <dgm:spPr/>
      <dgm:t>
        <a:bodyPr/>
        <a:lstStyle/>
        <a:p>
          <a:endParaRPr lang="en-US"/>
        </a:p>
      </dgm:t>
    </dgm:pt>
    <dgm:pt modelId="{42D9F9C9-7CDB-4CFE-986B-0A9056118B4F}">
      <dgm:prSet/>
      <dgm:spPr/>
      <dgm:t>
        <a:bodyPr/>
        <a:lstStyle/>
        <a:p>
          <a:r>
            <a:rPr lang="fr-FR"/>
            <a:t>Maîtrise du périmètre fonctionnel des applications</a:t>
          </a:r>
          <a:endParaRPr lang="en-US"/>
        </a:p>
      </dgm:t>
    </dgm:pt>
    <dgm:pt modelId="{C895558F-5162-4DE3-8167-CA0E842F9FCB}" type="parTrans" cxnId="{90C8302C-62E4-4892-A7CC-CA3FD8BED265}">
      <dgm:prSet/>
      <dgm:spPr/>
      <dgm:t>
        <a:bodyPr/>
        <a:lstStyle/>
        <a:p>
          <a:endParaRPr lang="en-US"/>
        </a:p>
      </dgm:t>
    </dgm:pt>
    <dgm:pt modelId="{34BD8F25-12B4-41A1-8F8F-1A91FA3098C0}" type="sibTrans" cxnId="{90C8302C-62E4-4892-A7CC-CA3FD8BED265}">
      <dgm:prSet/>
      <dgm:spPr/>
      <dgm:t>
        <a:bodyPr/>
        <a:lstStyle/>
        <a:p>
          <a:endParaRPr lang="en-US"/>
        </a:p>
      </dgm:t>
    </dgm:pt>
    <dgm:pt modelId="{483E6362-1335-4AFC-B227-0D682E6190FB}">
      <dgm:prSet/>
      <dgm:spPr/>
      <dgm:t>
        <a:bodyPr/>
        <a:lstStyle/>
        <a:p>
          <a:r>
            <a:rPr lang="fr-FR"/>
            <a:t>Hébergement en France</a:t>
          </a:r>
          <a:endParaRPr lang="en-US"/>
        </a:p>
      </dgm:t>
    </dgm:pt>
    <dgm:pt modelId="{78908197-985B-4762-945D-F98B594D2B79}" type="parTrans" cxnId="{8CC031CB-5B7B-4948-9F23-EA402E437568}">
      <dgm:prSet/>
      <dgm:spPr/>
      <dgm:t>
        <a:bodyPr/>
        <a:lstStyle/>
        <a:p>
          <a:endParaRPr lang="en-US"/>
        </a:p>
      </dgm:t>
    </dgm:pt>
    <dgm:pt modelId="{1B96AF7B-81E2-461F-9915-87B01213E998}" type="sibTrans" cxnId="{8CC031CB-5B7B-4948-9F23-EA402E437568}">
      <dgm:prSet/>
      <dgm:spPr/>
      <dgm:t>
        <a:bodyPr/>
        <a:lstStyle/>
        <a:p>
          <a:endParaRPr lang="en-US"/>
        </a:p>
      </dgm:t>
    </dgm:pt>
    <dgm:pt modelId="{FD016807-4C8D-4E93-A2E4-9A5897C74606}">
      <dgm:prSet/>
      <dgm:spPr/>
      <dgm:t>
        <a:bodyPr/>
        <a:lstStyle/>
        <a:p>
          <a:r>
            <a:rPr lang="fr-FR"/>
            <a:t>Suivi de proximité</a:t>
          </a:r>
          <a:endParaRPr lang="en-US"/>
        </a:p>
      </dgm:t>
    </dgm:pt>
    <dgm:pt modelId="{5A32B98D-7C37-4DFC-9934-EDB83D4629BC}" type="parTrans" cxnId="{C2D1C148-2235-4A58-B59F-EE9411CB13A0}">
      <dgm:prSet/>
      <dgm:spPr/>
      <dgm:t>
        <a:bodyPr/>
        <a:lstStyle/>
        <a:p>
          <a:endParaRPr lang="en-US"/>
        </a:p>
      </dgm:t>
    </dgm:pt>
    <dgm:pt modelId="{B50A9967-0826-4BDB-81F1-CB35F1D94D62}" type="sibTrans" cxnId="{C2D1C148-2235-4A58-B59F-EE9411CB13A0}">
      <dgm:prSet/>
      <dgm:spPr/>
      <dgm:t>
        <a:bodyPr/>
        <a:lstStyle/>
        <a:p>
          <a:endParaRPr lang="en-US"/>
        </a:p>
      </dgm:t>
    </dgm:pt>
    <dgm:pt modelId="{75D45581-E58F-4D60-9E41-1D75F3C9D6E2}" type="pres">
      <dgm:prSet presAssocID="{3EED2E89-5682-4433-9D39-0AF43BA93AE5}" presName="linear" presStyleCnt="0">
        <dgm:presLayoutVars>
          <dgm:animLvl val="lvl"/>
          <dgm:resizeHandles val="exact"/>
        </dgm:presLayoutVars>
      </dgm:prSet>
      <dgm:spPr/>
    </dgm:pt>
    <dgm:pt modelId="{2693081A-6C90-489D-AA9B-33468AE87383}" type="pres">
      <dgm:prSet presAssocID="{C773F39A-4AAC-45EF-88C0-7EB475CAF1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47035D-9428-4F2C-A55D-D2ACB55C7977}" type="pres">
      <dgm:prSet presAssocID="{C773F39A-4AAC-45EF-88C0-7EB475CAF1F3}" presName="childText" presStyleLbl="revTx" presStyleIdx="0" presStyleCnt="2">
        <dgm:presLayoutVars>
          <dgm:bulletEnabled val="1"/>
        </dgm:presLayoutVars>
      </dgm:prSet>
      <dgm:spPr/>
    </dgm:pt>
    <dgm:pt modelId="{12062E02-5193-4C5C-9D74-E995F1613436}" type="pres">
      <dgm:prSet presAssocID="{EC2D6C3F-C63D-4669-8D60-5AB9AF41D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623496-15DE-4FEC-85CD-5F6F02906950}" type="pres">
      <dgm:prSet presAssocID="{EC2D6C3F-C63D-4669-8D60-5AB9AF41D3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6458600-927F-4AD8-8FF1-DBC472EA9574}" srcId="{C773F39A-4AAC-45EF-88C0-7EB475CAF1F3}" destId="{A9CEC3AE-FC00-487D-B03A-F67D062C8458}" srcOrd="1" destOrd="0" parTransId="{D605BC32-CADA-4719-A8E8-673E20A3E458}" sibTransId="{28A6828C-4D5F-4910-9304-15F6910F0FA6}"/>
    <dgm:cxn modelId="{095C0E11-C9B1-4569-AD1B-89D4B053AE0F}" srcId="{3EED2E89-5682-4433-9D39-0AF43BA93AE5}" destId="{EC2D6C3F-C63D-4669-8D60-5AB9AF41D3A4}" srcOrd="1" destOrd="0" parTransId="{807B9A3F-8C1F-4CE5-B457-0714B11F5203}" sibTransId="{18F81267-0F1C-49FC-999B-CB8AA0C9CC73}"/>
    <dgm:cxn modelId="{7070C61A-A61B-4F7E-8F85-559E7031D288}" type="presOf" srcId="{267CC9D9-1721-4C22-821A-7E1E52D3F08D}" destId="{43623496-15DE-4FEC-85CD-5F6F02906950}" srcOrd="0" destOrd="0" presId="urn:microsoft.com/office/officeart/2005/8/layout/vList2"/>
    <dgm:cxn modelId="{6E395D26-0D39-4742-B7D6-79BF81D3F0BF}" type="presOf" srcId="{EC2D6C3F-C63D-4669-8D60-5AB9AF41D3A4}" destId="{12062E02-5193-4C5C-9D74-E995F1613436}" srcOrd="0" destOrd="0" presId="urn:microsoft.com/office/officeart/2005/8/layout/vList2"/>
    <dgm:cxn modelId="{90C8302C-62E4-4892-A7CC-CA3FD8BED265}" srcId="{EC2D6C3F-C63D-4669-8D60-5AB9AF41D3A4}" destId="{42D9F9C9-7CDB-4CFE-986B-0A9056118B4F}" srcOrd="2" destOrd="0" parTransId="{C895558F-5162-4DE3-8167-CA0E842F9FCB}" sibTransId="{34BD8F25-12B4-41A1-8F8F-1A91FA3098C0}"/>
    <dgm:cxn modelId="{075B3930-D21B-4EA4-B432-CF306CDC57E8}" type="presOf" srcId="{54880DC8-1AAB-4BC9-811A-CD3A6F800BBA}" destId="{C047035D-9428-4F2C-A55D-D2ACB55C7977}" srcOrd="0" destOrd="2" presId="urn:microsoft.com/office/officeart/2005/8/layout/vList2"/>
    <dgm:cxn modelId="{DDA97943-91C0-4F86-BFBC-85300108E9B8}" type="presOf" srcId="{A9CEC3AE-FC00-487D-B03A-F67D062C8458}" destId="{C047035D-9428-4F2C-A55D-D2ACB55C7977}" srcOrd="0" destOrd="1" presId="urn:microsoft.com/office/officeart/2005/8/layout/vList2"/>
    <dgm:cxn modelId="{656AAE43-15BE-4B65-9B36-CD870F3BE777}" srcId="{3EED2E89-5682-4433-9D39-0AF43BA93AE5}" destId="{C773F39A-4AAC-45EF-88C0-7EB475CAF1F3}" srcOrd="0" destOrd="0" parTransId="{F9FEFC0E-C2C2-4A29-8F89-62F3D4CE5CA6}" sibTransId="{EBB1B604-015B-4E45-9871-D01E4BD49DF2}"/>
    <dgm:cxn modelId="{D434C545-AB90-4915-8454-AB2DB5B6B1A4}" type="presOf" srcId="{2167DFEF-3ABE-4C85-BB89-AA9055C70AA8}" destId="{43623496-15DE-4FEC-85CD-5F6F02906950}" srcOrd="0" destOrd="1" presId="urn:microsoft.com/office/officeart/2005/8/layout/vList2"/>
    <dgm:cxn modelId="{C2D1C148-2235-4A58-B59F-EE9411CB13A0}" srcId="{EC2D6C3F-C63D-4669-8D60-5AB9AF41D3A4}" destId="{FD016807-4C8D-4E93-A2E4-9A5897C74606}" srcOrd="4" destOrd="0" parTransId="{5A32B98D-7C37-4DFC-9934-EDB83D4629BC}" sibTransId="{B50A9967-0826-4BDB-81F1-CB35F1D94D62}"/>
    <dgm:cxn modelId="{86824449-6615-461B-A865-58DB42A79173}" type="presOf" srcId="{42D9F9C9-7CDB-4CFE-986B-0A9056118B4F}" destId="{43623496-15DE-4FEC-85CD-5F6F02906950}" srcOrd="0" destOrd="2" presId="urn:microsoft.com/office/officeart/2005/8/layout/vList2"/>
    <dgm:cxn modelId="{1876FC6B-5AE9-484D-8C1C-884945F1CC4A}" type="presOf" srcId="{483E6362-1335-4AFC-B227-0D682E6190FB}" destId="{43623496-15DE-4FEC-85CD-5F6F02906950}" srcOrd="0" destOrd="3" presId="urn:microsoft.com/office/officeart/2005/8/layout/vList2"/>
    <dgm:cxn modelId="{6BDBD66F-CB59-47DE-9400-259D7AAF3E69}" srcId="{C773F39A-4AAC-45EF-88C0-7EB475CAF1F3}" destId="{54880DC8-1AAB-4BC9-811A-CD3A6F800BBA}" srcOrd="2" destOrd="0" parTransId="{FFF95DCC-B200-41C5-B67B-CEBB7A1A48CF}" sibTransId="{1EBFED8F-87CE-45B5-9A4F-342663092439}"/>
    <dgm:cxn modelId="{13A67778-4DE8-41A8-B7E2-3280617C8393}" type="presOf" srcId="{3EED2E89-5682-4433-9D39-0AF43BA93AE5}" destId="{75D45581-E58F-4D60-9E41-1D75F3C9D6E2}" srcOrd="0" destOrd="0" presId="urn:microsoft.com/office/officeart/2005/8/layout/vList2"/>
    <dgm:cxn modelId="{DAB84459-98CB-45BF-8E36-C810DCE0F170}" type="presOf" srcId="{0CC0EBAA-DCF8-409F-83B0-C29F8AD52D9F}" destId="{C047035D-9428-4F2C-A55D-D2ACB55C7977}" srcOrd="0" destOrd="0" presId="urn:microsoft.com/office/officeart/2005/8/layout/vList2"/>
    <dgm:cxn modelId="{B1A08097-A2FB-4752-A4DA-EB72F910477B}" type="presOf" srcId="{C773F39A-4AAC-45EF-88C0-7EB475CAF1F3}" destId="{2693081A-6C90-489D-AA9B-33468AE87383}" srcOrd="0" destOrd="0" presId="urn:microsoft.com/office/officeart/2005/8/layout/vList2"/>
    <dgm:cxn modelId="{AC51289A-3791-48BA-AB06-2ADCA765F2D1}" type="presOf" srcId="{FD016807-4C8D-4E93-A2E4-9A5897C74606}" destId="{43623496-15DE-4FEC-85CD-5F6F02906950}" srcOrd="0" destOrd="4" presId="urn:microsoft.com/office/officeart/2005/8/layout/vList2"/>
    <dgm:cxn modelId="{519631BC-C65B-48B5-BD45-CD93B8967489}" srcId="{EC2D6C3F-C63D-4669-8D60-5AB9AF41D3A4}" destId="{2167DFEF-3ABE-4C85-BB89-AA9055C70AA8}" srcOrd="1" destOrd="0" parTransId="{DBCCC13C-512A-4E17-B1A3-281C3D93AE20}" sibTransId="{24F9A5ED-93D2-4931-A2A1-27D7D93359E2}"/>
    <dgm:cxn modelId="{8CC031CB-5B7B-4948-9F23-EA402E437568}" srcId="{EC2D6C3F-C63D-4669-8D60-5AB9AF41D3A4}" destId="{483E6362-1335-4AFC-B227-0D682E6190FB}" srcOrd="3" destOrd="0" parTransId="{78908197-985B-4762-945D-F98B594D2B79}" sibTransId="{1B96AF7B-81E2-461F-9915-87B01213E998}"/>
    <dgm:cxn modelId="{F0D194DD-AF1F-4685-9534-3DA942DE6A29}" srcId="{EC2D6C3F-C63D-4669-8D60-5AB9AF41D3A4}" destId="{267CC9D9-1721-4C22-821A-7E1E52D3F08D}" srcOrd="0" destOrd="0" parTransId="{E32CD0CB-52E5-4100-83E4-D8AD2BB68566}" sibTransId="{3E7CD62A-7A5B-43EA-BB2B-319B393F3638}"/>
    <dgm:cxn modelId="{1111DDEB-BC82-48FA-BC51-7090BF80433A}" srcId="{C773F39A-4AAC-45EF-88C0-7EB475CAF1F3}" destId="{0CC0EBAA-DCF8-409F-83B0-C29F8AD52D9F}" srcOrd="0" destOrd="0" parTransId="{F2D26026-110D-4E46-93EC-3795FD0E9897}" sibTransId="{BE8A8054-66DD-497C-9191-EAF49D824C32}"/>
    <dgm:cxn modelId="{10A7D685-A4A0-4B88-8E42-C1BEE1AB1BAD}" type="presParOf" srcId="{75D45581-E58F-4D60-9E41-1D75F3C9D6E2}" destId="{2693081A-6C90-489D-AA9B-33468AE87383}" srcOrd="0" destOrd="0" presId="urn:microsoft.com/office/officeart/2005/8/layout/vList2"/>
    <dgm:cxn modelId="{FB4160A6-17A0-4FFE-B9C9-4AAC074E4582}" type="presParOf" srcId="{75D45581-E58F-4D60-9E41-1D75F3C9D6E2}" destId="{C047035D-9428-4F2C-A55D-D2ACB55C7977}" srcOrd="1" destOrd="0" presId="urn:microsoft.com/office/officeart/2005/8/layout/vList2"/>
    <dgm:cxn modelId="{B1D542B4-CED8-4352-8A9A-F45ADAF74E42}" type="presParOf" srcId="{75D45581-E58F-4D60-9E41-1D75F3C9D6E2}" destId="{12062E02-5193-4C5C-9D74-E995F1613436}" srcOrd="2" destOrd="0" presId="urn:microsoft.com/office/officeart/2005/8/layout/vList2"/>
    <dgm:cxn modelId="{ED6EF97C-0EDD-4791-84F9-A5456EA70B1C}" type="presParOf" srcId="{75D45581-E58F-4D60-9E41-1D75F3C9D6E2}" destId="{43623496-15DE-4FEC-85CD-5F6F029069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015365-16D0-4D02-BB4E-D20A7384790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088D12E-0B05-4C0B-8970-EB427588ACF7}">
      <dgm:prSet/>
      <dgm:spPr/>
      <dgm:t>
        <a:bodyPr/>
        <a:lstStyle/>
        <a:p>
          <a:r>
            <a:rPr lang="fr-FR"/>
            <a:t>Tchat</a:t>
          </a:r>
          <a:endParaRPr lang="en-US"/>
        </a:p>
      </dgm:t>
    </dgm:pt>
    <dgm:pt modelId="{87D459A8-E17C-4DEC-9D84-455F4F0D7965}" type="parTrans" cxnId="{FF1DA546-8A16-4EA7-AE12-3B53AE6A9854}">
      <dgm:prSet/>
      <dgm:spPr/>
      <dgm:t>
        <a:bodyPr/>
        <a:lstStyle/>
        <a:p>
          <a:endParaRPr lang="en-US"/>
        </a:p>
      </dgm:t>
    </dgm:pt>
    <dgm:pt modelId="{5E638944-B4FF-4D0F-9160-433CF907A928}" type="sibTrans" cxnId="{FF1DA546-8A16-4EA7-AE12-3B53AE6A9854}">
      <dgm:prSet/>
      <dgm:spPr/>
      <dgm:t>
        <a:bodyPr/>
        <a:lstStyle/>
        <a:p>
          <a:endParaRPr lang="en-US"/>
        </a:p>
      </dgm:t>
    </dgm:pt>
    <dgm:pt modelId="{7EEED245-5184-493C-9008-21B375BFCC37}">
      <dgm:prSet/>
      <dgm:spPr/>
      <dgm:t>
        <a:bodyPr/>
        <a:lstStyle/>
        <a:p>
          <a:r>
            <a:rPr lang="fr-FR"/>
            <a:t>Messagerie instantanée</a:t>
          </a:r>
          <a:endParaRPr lang="en-US"/>
        </a:p>
      </dgm:t>
    </dgm:pt>
    <dgm:pt modelId="{6DDC74E5-A26B-41DE-98B8-C2C85A10BC07}" type="parTrans" cxnId="{A38A08D9-7F82-4C5E-85D5-B24E50862FB9}">
      <dgm:prSet/>
      <dgm:spPr/>
      <dgm:t>
        <a:bodyPr/>
        <a:lstStyle/>
        <a:p>
          <a:endParaRPr lang="en-US"/>
        </a:p>
      </dgm:t>
    </dgm:pt>
    <dgm:pt modelId="{C9A47F7F-43E5-4EEE-82D7-DE7FBFE2D691}" type="sibTrans" cxnId="{A38A08D9-7F82-4C5E-85D5-B24E50862FB9}">
      <dgm:prSet/>
      <dgm:spPr/>
      <dgm:t>
        <a:bodyPr/>
        <a:lstStyle/>
        <a:p>
          <a:endParaRPr lang="en-US"/>
        </a:p>
      </dgm:t>
    </dgm:pt>
    <dgm:pt modelId="{806F60B7-C8BD-4F25-A0FF-6FA873106F52}">
      <dgm:prSet/>
      <dgm:spPr/>
      <dgm:t>
        <a:bodyPr/>
        <a:lstStyle/>
        <a:p>
          <a:r>
            <a:rPr lang="fr-FR" dirty="0"/>
            <a:t>Visioconférence</a:t>
          </a:r>
          <a:endParaRPr lang="en-US" dirty="0"/>
        </a:p>
      </dgm:t>
    </dgm:pt>
    <dgm:pt modelId="{5D826D78-6BE2-407E-AF6C-D19DCF3534F7}" type="parTrans" cxnId="{9259F367-1BB5-45B0-A4EB-81A6542AC540}">
      <dgm:prSet/>
      <dgm:spPr/>
      <dgm:t>
        <a:bodyPr/>
        <a:lstStyle/>
        <a:p>
          <a:endParaRPr lang="en-US"/>
        </a:p>
      </dgm:t>
    </dgm:pt>
    <dgm:pt modelId="{10A502EF-E4CC-442E-995D-C387FD952B71}" type="sibTrans" cxnId="{9259F367-1BB5-45B0-A4EB-81A6542AC540}">
      <dgm:prSet/>
      <dgm:spPr/>
      <dgm:t>
        <a:bodyPr/>
        <a:lstStyle/>
        <a:p>
          <a:endParaRPr lang="en-US"/>
        </a:p>
      </dgm:t>
    </dgm:pt>
    <dgm:pt modelId="{FC44FE74-A742-4E00-BB0D-2CCC54CF10C9}">
      <dgm:prSet/>
      <dgm:spPr/>
      <dgm:t>
        <a:bodyPr/>
        <a:lstStyle/>
        <a:p>
          <a:r>
            <a:rPr lang="fr-FR"/>
            <a:t>GED (Gestion électronique de documents)</a:t>
          </a:r>
          <a:endParaRPr lang="en-US"/>
        </a:p>
      </dgm:t>
    </dgm:pt>
    <dgm:pt modelId="{B6CDC667-E3A3-4561-AE1E-0DBC3DC13DC9}" type="parTrans" cxnId="{4BFCB9F6-69D5-44EB-B74D-4A09C04ABAC3}">
      <dgm:prSet/>
      <dgm:spPr/>
      <dgm:t>
        <a:bodyPr/>
        <a:lstStyle/>
        <a:p>
          <a:endParaRPr lang="en-US"/>
        </a:p>
      </dgm:t>
    </dgm:pt>
    <dgm:pt modelId="{41B49FB6-7E86-41FD-8594-175592217972}" type="sibTrans" cxnId="{4BFCB9F6-69D5-44EB-B74D-4A09C04ABAC3}">
      <dgm:prSet/>
      <dgm:spPr/>
      <dgm:t>
        <a:bodyPr/>
        <a:lstStyle/>
        <a:p>
          <a:endParaRPr lang="en-US"/>
        </a:p>
      </dgm:t>
    </dgm:pt>
    <dgm:pt modelId="{B2901653-8B41-4E21-B090-B3E99EB738A1}">
      <dgm:prSet/>
      <dgm:spPr/>
      <dgm:t>
        <a:bodyPr/>
        <a:lstStyle/>
        <a:p>
          <a:r>
            <a:rPr lang="fr-FR"/>
            <a:t>Livres</a:t>
          </a:r>
          <a:endParaRPr lang="en-US"/>
        </a:p>
      </dgm:t>
    </dgm:pt>
    <dgm:pt modelId="{3D1B01BE-CC66-4E06-9766-5FCB7F75FFF9}" type="parTrans" cxnId="{A6C1472C-9F18-4735-AB0A-5871412B7832}">
      <dgm:prSet/>
      <dgm:spPr/>
      <dgm:t>
        <a:bodyPr/>
        <a:lstStyle/>
        <a:p>
          <a:endParaRPr lang="en-US"/>
        </a:p>
      </dgm:t>
    </dgm:pt>
    <dgm:pt modelId="{47F4287D-0650-4E4B-B33A-2E3BE8ED71AD}" type="sibTrans" cxnId="{A6C1472C-9F18-4735-AB0A-5871412B7832}">
      <dgm:prSet/>
      <dgm:spPr/>
      <dgm:t>
        <a:bodyPr/>
        <a:lstStyle/>
        <a:p>
          <a:endParaRPr lang="en-US"/>
        </a:p>
      </dgm:t>
    </dgm:pt>
    <dgm:pt modelId="{145CBBF0-DDE6-4D8D-A434-0A28D982EFFD}">
      <dgm:prSet/>
      <dgm:spPr/>
      <dgm:t>
        <a:bodyPr/>
        <a:lstStyle/>
        <a:p>
          <a:r>
            <a:rPr lang="fr-FR"/>
            <a:t>Espace de stockage (drive)</a:t>
          </a:r>
          <a:endParaRPr lang="en-US"/>
        </a:p>
      </dgm:t>
    </dgm:pt>
    <dgm:pt modelId="{B3513659-A082-441D-B2ED-FB73A9E1BFC4}" type="parTrans" cxnId="{7BDCD63E-3219-47C2-84FC-2DCF61BEFF3F}">
      <dgm:prSet/>
      <dgm:spPr/>
      <dgm:t>
        <a:bodyPr/>
        <a:lstStyle/>
        <a:p>
          <a:endParaRPr lang="en-US"/>
        </a:p>
      </dgm:t>
    </dgm:pt>
    <dgm:pt modelId="{E8E9D468-D89E-4503-A118-1ACA6637722E}" type="sibTrans" cxnId="{7BDCD63E-3219-47C2-84FC-2DCF61BEFF3F}">
      <dgm:prSet/>
      <dgm:spPr/>
      <dgm:t>
        <a:bodyPr/>
        <a:lstStyle/>
        <a:p>
          <a:endParaRPr lang="en-US"/>
        </a:p>
      </dgm:t>
    </dgm:pt>
    <dgm:pt modelId="{0A0F7BBB-AA47-407C-8709-4783F7387A7A}">
      <dgm:prSet/>
      <dgm:spPr/>
      <dgm:t>
        <a:bodyPr/>
        <a:lstStyle/>
        <a:p>
          <a:r>
            <a:rPr lang="fr-FR"/>
            <a:t>Heidi : (jeu de mots avec ID, identifiant en anglais, et Heidi)</a:t>
          </a:r>
          <a:endParaRPr lang="en-US"/>
        </a:p>
      </dgm:t>
    </dgm:pt>
    <dgm:pt modelId="{9CC90E6C-8B40-4113-A963-0913913B8368}" type="parTrans" cxnId="{026EB5E4-F046-4FE9-860C-08F598E7C925}">
      <dgm:prSet/>
      <dgm:spPr/>
      <dgm:t>
        <a:bodyPr/>
        <a:lstStyle/>
        <a:p>
          <a:endParaRPr lang="en-US"/>
        </a:p>
      </dgm:t>
    </dgm:pt>
    <dgm:pt modelId="{6B2C2392-08DA-4CB0-88FF-0C110704E9AD}" type="sibTrans" cxnId="{026EB5E4-F046-4FE9-860C-08F598E7C925}">
      <dgm:prSet/>
      <dgm:spPr/>
      <dgm:t>
        <a:bodyPr/>
        <a:lstStyle/>
        <a:p>
          <a:endParaRPr lang="en-US"/>
        </a:p>
      </dgm:t>
    </dgm:pt>
    <dgm:pt modelId="{F2F5818F-F29B-4851-9E87-18E231232118}">
      <dgm:prSet/>
      <dgm:spPr/>
      <dgm:t>
        <a:bodyPr/>
        <a:lstStyle/>
        <a:p>
          <a:r>
            <a:rPr lang="fr-FR"/>
            <a:t>Gestion des utilisateurs</a:t>
          </a:r>
          <a:endParaRPr lang="en-US"/>
        </a:p>
      </dgm:t>
    </dgm:pt>
    <dgm:pt modelId="{C088290A-DFAE-47C2-ADAB-62F073256216}" type="parTrans" cxnId="{1E354FB8-7BB9-4543-BB9A-42660B817878}">
      <dgm:prSet/>
      <dgm:spPr/>
      <dgm:t>
        <a:bodyPr/>
        <a:lstStyle/>
        <a:p>
          <a:endParaRPr lang="en-US"/>
        </a:p>
      </dgm:t>
    </dgm:pt>
    <dgm:pt modelId="{69570440-EA36-4006-B423-DBB84CF9F732}" type="sibTrans" cxnId="{1E354FB8-7BB9-4543-BB9A-42660B817878}">
      <dgm:prSet/>
      <dgm:spPr/>
      <dgm:t>
        <a:bodyPr/>
        <a:lstStyle/>
        <a:p>
          <a:endParaRPr lang="en-US"/>
        </a:p>
      </dgm:t>
    </dgm:pt>
    <dgm:pt modelId="{D2FD6B10-5D64-43A4-9304-A7413999CBD3}">
      <dgm:prSet/>
      <dgm:spPr/>
      <dgm:t>
        <a:bodyPr/>
        <a:lstStyle/>
        <a:p>
          <a:r>
            <a:rPr lang="fr-FR"/>
            <a:t>Gestion des nouveautés (service communication)</a:t>
          </a:r>
          <a:endParaRPr lang="en-US"/>
        </a:p>
      </dgm:t>
    </dgm:pt>
    <dgm:pt modelId="{37DBA357-C025-4FF5-B814-EA5208DEEAF0}" type="parTrans" cxnId="{6914A9F1-1BA4-4B9F-AA10-4D6C358C7A67}">
      <dgm:prSet/>
      <dgm:spPr/>
      <dgm:t>
        <a:bodyPr/>
        <a:lstStyle/>
        <a:p>
          <a:endParaRPr lang="en-US"/>
        </a:p>
      </dgm:t>
    </dgm:pt>
    <dgm:pt modelId="{948BDDD7-559C-4AF3-80E5-726FCC438819}" type="sibTrans" cxnId="{6914A9F1-1BA4-4B9F-AA10-4D6C358C7A67}">
      <dgm:prSet/>
      <dgm:spPr/>
      <dgm:t>
        <a:bodyPr/>
        <a:lstStyle/>
        <a:p>
          <a:endParaRPr lang="en-US"/>
        </a:p>
      </dgm:t>
    </dgm:pt>
    <dgm:pt modelId="{865FFC77-5E9B-4783-B715-BC6231FA1E81}" type="pres">
      <dgm:prSet presAssocID="{AD015365-16D0-4D02-BB4E-D20A73847901}" presName="Name0" presStyleCnt="0">
        <dgm:presLayoutVars>
          <dgm:dir/>
          <dgm:animLvl val="lvl"/>
          <dgm:resizeHandles val="exact"/>
        </dgm:presLayoutVars>
      </dgm:prSet>
      <dgm:spPr/>
    </dgm:pt>
    <dgm:pt modelId="{A0D7AF45-B314-4D6E-9FBA-92FA8253D561}" type="pres">
      <dgm:prSet presAssocID="{D088D12E-0B05-4C0B-8970-EB427588ACF7}" presName="composite" presStyleCnt="0"/>
      <dgm:spPr/>
    </dgm:pt>
    <dgm:pt modelId="{EE4B257E-A2DA-4CC5-B7A6-0010C9597244}" type="pres">
      <dgm:prSet presAssocID="{D088D12E-0B05-4C0B-8970-EB427588ACF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31BAE7-0835-4C97-996B-859EEEF5101C}" type="pres">
      <dgm:prSet presAssocID="{D088D12E-0B05-4C0B-8970-EB427588ACF7}" presName="desTx" presStyleLbl="alignAccFollowNode1" presStyleIdx="0" presStyleCnt="3">
        <dgm:presLayoutVars>
          <dgm:bulletEnabled val="1"/>
        </dgm:presLayoutVars>
      </dgm:prSet>
      <dgm:spPr/>
    </dgm:pt>
    <dgm:pt modelId="{B2187DE1-7F85-4D23-A432-BEF96BE672D1}" type="pres">
      <dgm:prSet presAssocID="{5E638944-B4FF-4D0F-9160-433CF907A928}" presName="space" presStyleCnt="0"/>
      <dgm:spPr/>
    </dgm:pt>
    <dgm:pt modelId="{B0781B7B-4B12-4CAF-B2CB-2D9B7248624B}" type="pres">
      <dgm:prSet presAssocID="{FC44FE74-A742-4E00-BB0D-2CCC54CF10C9}" presName="composite" presStyleCnt="0"/>
      <dgm:spPr/>
    </dgm:pt>
    <dgm:pt modelId="{C7C4F62A-A603-4217-B44E-B9F5652066A1}" type="pres">
      <dgm:prSet presAssocID="{FC44FE74-A742-4E00-BB0D-2CCC54CF10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BFC1AA2-EB97-44C1-A749-E13FEF3525BD}" type="pres">
      <dgm:prSet presAssocID="{FC44FE74-A742-4E00-BB0D-2CCC54CF10C9}" presName="desTx" presStyleLbl="alignAccFollowNode1" presStyleIdx="1" presStyleCnt="3">
        <dgm:presLayoutVars>
          <dgm:bulletEnabled val="1"/>
        </dgm:presLayoutVars>
      </dgm:prSet>
      <dgm:spPr/>
    </dgm:pt>
    <dgm:pt modelId="{EACD7E6B-C978-4B37-9C36-65438B440569}" type="pres">
      <dgm:prSet presAssocID="{41B49FB6-7E86-41FD-8594-175592217972}" presName="space" presStyleCnt="0"/>
      <dgm:spPr/>
    </dgm:pt>
    <dgm:pt modelId="{F770FAA7-45C7-400E-B063-B65E0F991598}" type="pres">
      <dgm:prSet presAssocID="{0A0F7BBB-AA47-407C-8709-4783F7387A7A}" presName="composite" presStyleCnt="0"/>
      <dgm:spPr/>
    </dgm:pt>
    <dgm:pt modelId="{1B38297C-FA7C-4B1D-AB20-67AE8CD75A2C}" type="pres">
      <dgm:prSet presAssocID="{0A0F7BBB-AA47-407C-8709-4783F7387A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544C46D-BFBF-4C15-BA19-5883B44F3AF3}" type="pres">
      <dgm:prSet presAssocID="{0A0F7BBB-AA47-407C-8709-4783F7387A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2DA2107-ABD6-4DF0-9ACD-7F385B21B2D5}" type="presOf" srcId="{D2FD6B10-5D64-43A4-9304-A7413999CBD3}" destId="{4544C46D-BFBF-4C15-BA19-5883B44F3AF3}" srcOrd="0" destOrd="1" presId="urn:microsoft.com/office/officeart/2005/8/layout/hList1"/>
    <dgm:cxn modelId="{275EF207-34DF-43FB-9477-129E58E5C9D1}" type="presOf" srcId="{145CBBF0-DDE6-4D8D-A434-0A28D982EFFD}" destId="{6BFC1AA2-EB97-44C1-A749-E13FEF3525BD}" srcOrd="0" destOrd="1" presId="urn:microsoft.com/office/officeart/2005/8/layout/hList1"/>
    <dgm:cxn modelId="{2A6DA408-3DD7-435D-B368-EC856FCAE00B}" type="presOf" srcId="{7EEED245-5184-493C-9008-21B375BFCC37}" destId="{7231BAE7-0835-4C97-996B-859EEEF5101C}" srcOrd="0" destOrd="0" presId="urn:microsoft.com/office/officeart/2005/8/layout/hList1"/>
    <dgm:cxn modelId="{6E53FC0E-F523-4FA1-9648-D4FD377E1F7A}" type="presOf" srcId="{806F60B7-C8BD-4F25-A0FF-6FA873106F52}" destId="{7231BAE7-0835-4C97-996B-859EEEF5101C}" srcOrd="0" destOrd="1" presId="urn:microsoft.com/office/officeart/2005/8/layout/hList1"/>
    <dgm:cxn modelId="{A6C1472C-9F18-4735-AB0A-5871412B7832}" srcId="{FC44FE74-A742-4E00-BB0D-2CCC54CF10C9}" destId="{B2901653-8B41-4E21-B090-B3E99EB738A1}" srcOrd="0" destOrd="0" parTransId="{3D1B01BE-CC66-4E06-9766-5FCB7F75FFF9}" sibTransId="{47F4287D-0650-4E4B-B33A-2E3BE8ED71AD}"/>
    <dgm:cxn modelId="{52D76539-9755-454B-92A4-12746F288A7A}" type="presOf" srcId="{B2901653-8B41-4E21-B090-B3E99EB738A1}" destId="{6BFC1AA2-EB97-44C1-A749-E13FEF3525BD}" srcOrd="0" destOrd="0" presId="urn:microsoft.com/office/officeart/2005/8/layout/hList1"/>
    <dgm:cxn modelId="{7BDCD63E-3219-47C2-84FC-2DCF61BEFF3F}" srcId="{FC44FE74-A742-4E00-BB0D-2CCC54CF10C9}" destId="{145CBBF0-DDE6-4D8D-A434-0A28D982EFFD}" srcOrd="1" destOrd="0" parTransId="{B3513659-A082-441D-B2ED-FB73A9E1BFC4}" sibTransId="{E8E9D468-D89E-4503-A118-1ACA6637722E}"/>
    <dgm:cxn modelId="{FF1DA546-8A16-4EA7-AE12-3B53AE6A9854}" srcId="{AD015365-16D0-4D02-BB4E-D20A73847901}" destId="{D088D12E-0B05-4C0B-8970-EB427588ACF7}" srcOrd="0" destOrd="0" parTransId="{87D459A8-E17C-4DEC-9D84-455F4F0D7965}" sibTransId="{5E638944-B4FF-4D0F-9160-433CF907A928}"/>
    <dgm:cxn modelId="{1BD9F046-722E-4FB5-B414-F0732C4209EB}" type="presOf" srcId="{0A0F7BBB-AA47-407C-8709-4783F7387A7A}" destId="{1B38297C-FA7C-4B1D-AB20-67AE8CD75A2C}" srcOrd="0" destOrd="0" presId="urn:microsoft.com/office/officeart/2005/8/layout/hList1"/>
    <dgm:cxn modelId="{9259F367-1BB5-45B0-A4EB-81A6542AC540}" srcId="{D088D12E-0B05-4C0B-8970-EB427588ACF7}" destId="{806F60B7-C8BD-4F25-A0FF-6FA873106F52}" srcOrd="1" destOrd="0" parTransId="{5D826D78-6BE2-407E-AF6C-D19DCF3534F7}" sibTransId="{10A502EF-E4CC-442E-995D-C387FD952B71}"/>
    <dgm:cxn modelId="{F5775072-035F-46E0-A630-1733D8664128}" type="presOf" srcId="{D088D12E-0B05-4C0B-8970-EB427588ACF7}" destId="{EE4B257E-A2DA-4CC5-B7A6-0010C9597244}" srcOrd="0" destOrd="0" presId="urn:microsoft.com/office/officeart/2005/8/layout/hList1"/>
    <dgm:cxn modelId="{0988F87C-9333-4D59-9202-643BF81F8DF5}" type="presOf" srcId="{F2F5818F-F29B-4851-9E87-18E231232118}" destId="{4544C46D-BFBF-4C15-BA19-5883B44F3AF3}" srcOrd="0" destOrd="0" presId="urn:microsoft.com/office/officeart/2005/8/layout/hList1"/>
    <dgm:cxn modelId="{1E354FB8-7BB9-4543-BB9A-42660B817878}" srcId="{0A0F7BBB-AA47-407C-8709-4783F7387A7A}" destId="{F2F5818F-F29B-4851-9E87-18E231232118}" srcOrd="0" destOrd="0" parTransId="{C088290A-DFAE-47C2-ADAB-62F073256216}" sibTransId="{69570440-EA36-4006-B423-DBB84CF9F732}"/>
    <dgm:cxn modelId="{A38A08D9-7F82-4C5E-85D5-B24E50862FB9}" srcId="{D088D12E-0B05-4C0B-8970-EB427588ACF7}" destId="{7EEED245-5184-493C-9008-21B375BFCC37}" srcOrd="0" destOrd="0" parTransId="{6DDC74E5-A26B-41DE-98B8-C2C85A10BC07}" sibTransId="{C9A47F7F-43E5-4EEE-82D7-DE7FBFE2D691}"/>
    <dgm:cxn modelId="{026EB5E4-F046-4FE9-860C-08F598E7C925}" srcId="{AD015365-16D0-4D02-BB4E-D20A73847901}" destId="{0A0F7BBB-AA47-407C-8709-4783F7387A7A}" srcOrd="2" destOrd="0" parTransId="{9CC90E6C-8B40-4113-A963-0913913B8368}" sibTransId="{6B2C2392-08DA-4CB0-88FF-0C110704E9AD}"/>
    <dgm:cxn modelId="{4BC970F1-1DFD-4386-92D2-38CF07D0AF77}" type="presOf" srcId="{FC44FE74-A742-4E00-BB0D-2CCC54CF10C9}" destId="{C7C4F62A-A603-4217-B44E-B9F5652066A1}" srcOrd="0" destOrd="0" presId="urn:microsoft.com/office/officeart/2005/8/layout/hList1"/>
    <dgm:cxn modelId="{6914A9F1-1BA4-4B9F-AA10-4D6C358C7A67}" srcId="{0A0F7BBB-AA47-407C-8709-4783F7387A7A}" destId="{D2FD6B10-5D64-43A4-9304-A7413999CBD3}" srcOrd="1" destOrd="0" parTransId="{37DBA357-C025-4FF5-B814-EA5208DEEAF0}" sibTransId="{948BDDD7-559C-4AF3-80E5-726FCC438819}"/>
    <dgm:cxn modelId="{6821A9F2-F388-489D-9597-18A7B0F1550E}" type="presOf" srcId="{AD015365-16D0-4D02-BB4E-D20A73847901}" destId="{865FFC77-5E9B-4783-B715-BC6231FA1E81}" srcOrd="0" destOrd="0" presId="urn:microsoft.com/office/officeart/2005/8/layout/hList1"/>
    <dgm:cxn modelId="{4BFCB9F6-69D5-44EB-B74D-4A09C04ABAC3}" srcId="{AD015365-16D0-4D02-BB4E-D20A73847901}" destId="{FC44FE74-A742-4E00-BB0D-2CCC54CF10C9}" srcOrd="1" destOrd="0" parTransId="{B6CDC667-E3A3-4561-AE1E-0DBC3DC13DC9}" sibTransId="{41B49FB6-7E86-41FD-8594-175592217972}"/>
    <dgm:cxn modelId="{F74F738F-EB32-42D7-ADB7-E19C2F615537}" type="presParOf" srcId="{865FFC77-5E9B-4783-B715-BC6231FA1E81}" destId="{A0D7AF45-B314-4D6E-9FBA-92FA8253D561}" srcOrd="0" destOrd="0" presId="urn:microsoft.com/office/officeart/2005/8/layout/hList1"/>
    <dgm:cxn modelId="{1EDA5E6A-78B8-4A50-B0BA-CA2E522C4FCE}" type="presParOf" srcId="{A0D7AF45-B314-4D6E-9FBA-92FA8253D561}" destId="{EE4B257E-A2DA-4CC5-B7A6-0010C9597244}" srcOrd="0" destOrd="0" presId="urn:microsoft.com/office/officeart/2005/8/layout/hList1"/>
    <dgm:cxn modelId="{DD4742DA-2B65-4717-8F5A-75D63F0907C4}" type="presParOf" srcId="{A0D7AF45-B314-4D6E-9FBA-92FA8253D561}" destId="{7231BAE7-0835-4C97-996B-859EEEF5101C}" srcOrd="1" destOrd="0" presId="urn:microsoft.com/office/officeart/2005/8/layout/hList1"/>
    <dgm:cxn modelId="{A2470201-E1EE-45E0-A509-C5EA3D216AD8}" type="presParOf" srcId="{865FFC77-5E9B-4783-B715-BC6231FA1E81}" destId="{B2187DE1-7F85-4D23-A432-BEF96BE672D1}" srcOrd="1" destOrd="0" presId="urn:microsoft.com/office/officeart/2005/8/layout/hList1"/>
    <dgm:cxn modelId="{6A94F460-81B7-4B89-991E-F14D917E5CA1}" type="presParOf" srcId="{865FFC77-5E9B-4783-B715-BC6231FA1E81}" destId="{B0781B7B-4B12-4CAF-B2CB-2D9B7248624B}" srcOrd="2" destOrd="0" presId="urn:microsoft.com/office/officeart/2005/8/layout/hList1"/>
    <dgm:cxn modelId="{1D44D1C5-C18F-41E7-9555-15B7858A6BB3}" type="presParOf" srcId="{B0781B7B-4B12-4CAF-B2CB-2D9B7248624B}" destId="{C7C4F62A-A603-4217-B44E-B9F5652066A1}" srcOrd="0" destOrd="0" presId="urn:microsoft.com/office/officeart/2005/8/layout/hList1"/>
    <dgm:cxn modelId="{007710E7-558F-4648-85A9-765E8D263BB1}" type="presParOf" srcId="{B0781B7B-4B12-4CAF-B2CB-2D9B7248624B}" destId="{6BFC1AA2-EB97-44C1-A749-E13FEF3525BD}" srcOrd="1" destOrd="0" presId="urn:microsoft.com/office/officeart/2005/8/layout/hList1"/>
    <dgm:cxn modelId="{99E2A15B-0C42-4AEE-9927-83591F9C1E81}" type="presParOf" srcId="{865FFC77-5E9B-4783-B715-BC6231FA1E81}" destId="{EACD7E6B-C978-4B37-9C36-65438B440569}" srcOrd="3" destOrd="0" presId="urn:microsoft.com/office/officeart/2005/8/layout/hList1"/>
    <dgm:cxn modelId="{EA1AA35B-E60A-4784-B964-35B4239A6F36}" type="presParOf" srcId="{865FFC77-5E9B-4783-B715-BC6231FA1E81}" destId="{F770FAA7-45C7-400E-B063-B65E0F991598}" srcOrd="4" destOrd="0" presId="urn:microsoft.com/office/officeart/2005/8/layout/hList1"/>
    <dgm:cxn modelId="{DB627C47-1AFC-47FB-A287-F0E28A574286}" type="presParOf" srcId="{F770FAA7-45C7-400E-B063-B65E0F991598}" destId="{1B38297C-FA7C-4B1D-AB20-67AE8CD75A2C}" srcOrd="0" destOrd="0" presId="urn:microsoft.com/office/officeart/2005/8/layout/hList1"/>
    <dgm:cxn modelId="{DDD9EE7B-008E-4B29-88B3-3D4346F37F9A}" type="presParOf" srcId="{F770FAA7-45C7-400E-B063-B65E0F991598}" destId="{4544C46D-BFBF-4C15-BA19-5883B44F3A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27F3-B4BD-4EDC-93ED-A664C5D29487}">
      <dsp:nvSpPr>
        <dsp:cNvPr id="0" name=""/>
        <dsp:cNvSpPr/>
      </dsp:nvSpPr>
      <dsp:spPr>
        <a:xfrm>
          <a:off x="0" y="448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82833-7D0B-4573-B0B9-E7950AF43B07}">
      <dsp:nvSpPr>
        <dsp:cNvPr id="0" name=""/>
        <dsp:cNvSpPr/>
      </dsp:nvSpPr>
      <dsp:spPr>
        <a:xfrm>
          <a:off x="289121" y="219536"/>
          <a:ext cx="525675" cy="525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9CBA8-33DF-4ADF-ACC4-D474C9F9D7B6}">
      <dsp:nvSpPr>
        <dsp:cNvPr id="0" name=""/>
        <dsp:cNvSpPr/>
      </dsp:nvSpPr>
      <dsp:spPr>
        <a:xfrm>
          <a:off x="1103918" y="448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personnelle</a:t>
          </a:r>
          <a:endParaRPr lang="en-US" sz="1900" kern="1200" dirty="0"/>
        </a:p>
      </dsp:txBody>
      <dsp:txXfrm>
        <a:off x="1103918" y="4487"/>
        <a:ext cx="5068280" cy="955773"/>
      </dsp:txXfrm>
    </dsp:sp>
    <dsp:sp modelId="{60C83734-7F5E-4F36-85CB-CE47131660DA}">
      <dsp:nvSpPr>
        <dsp:cNvPr id="0" name=""/>
        <dsp:cNvSpPr/>
      </dsp:nvSpPr>
      <dsp:spPr>
        <a:xfrm>
          <a:off x="0" y="1199203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F1025-A53D-497A-9CC7-CFD713C228CB}">
      <dsp:nvSpPr>
        <dsp:cNvPr id="0" name=""/>
        <dsp:cNvSpPr/>
      </dsp:nvSpPr>
      <dsp:spPr>
        <a:xfrm>
          <a:off x="289121" y="1414253"/>
          <a:ext cx="525675" cy="525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5459-78FD-4EF1-989F-B6A9CE606FBF}">
      <dsp:nvSpPr>
        <dsp:cNvPr id="0" name=""/>
        <dsp:cNvSpPr/>
      </dsp:nvSpPr>
      <dsp:spPr>
        <a:xfrm>
          <a:off x="1103918" y="1199203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entreprise</a:t>
          </a:r>
          <a:endParaRPr lang="en-US" sz="1900" kern="1200" dirty="0"/>
        </a:p>
      </dsp:txBody>
      <dsp:txXfrm>
        <a:off x="1103918" y="1199203"/>
        <a:ext cx="5068280" cy="955773"/>
      </dsp:txXfrm>
    </dsp:sp>
    <dsp:sp modelId="{37610E96-3E3A-4F23-BBBF-1303533CC784}">
      <dsp:nvSpPr>
        <dsp:cNvPr id="0" name=""/>
        <dsp:cNvSpPr/>
      </dsp:nvSpPr>
      <dsp:spPr>
        <a:xfrm>
          <a:off x="0" y="2393920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9145-922C-4AFD-89F9-C18850D27472}">
      <dsp:nvSpPr>
        <dsp:cNvPr id="0" name=""/>
        <dsp:cNvSpPr/>
      </dsp:nvSpPr>
      <dsp:spPr>
        <a:xfrm>
          <a:off x="289121" y="2608969"/>
          <a:ext cx="525675" cy="525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0496-C669-4DFA-AA38-56988A586C7E}">
      <dsp:nvSpPr>
        <dsp:cNvPr id="0" name=""/>
        <dsp:cNvSpPr/>
      </dsp:nvSpPr>
      <dsp:spPr>
        <a:xfrm>
          <a:off x="1103918" y="2393920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Présentation de l’outil collaboratif</a:t>
          </a:r>
        </a:p>
      </dsp:txBody>
      <dsp:txXfrm>
        <a:off x="1103918" y="2393920"/>
        <a:ext cx="5068280" cy="955773"/>
      </dsp:txXfrm>
    </dsp:sp>
    <dsp:sp modelId="{CC30A6B6-EAEA-44C6-8901-1028122277C5}">
      <dsp:nvSpPr>
        <dsp:cNvPr id="0" name=""/>
        <dsp:cNvSpPr/>
      </dsp:nvSpPr>
      <dsp:spPr>
        <a:xfrm>
          <a:off x="0" y="358863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E7910-F345-47BE-BD68-BF0E911C911A}">
      <dsp:nvSpPr>
        <dsp:cNvPr id="0" name=""/>
        <dsp:cNvSpPr/>
      </dsp:nvSpPr>
      <dsp:spPr>
        <a:xfrm>
          <a:off x="289121" y="3803686"/>
          <a:ext cx="525675" cy="525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F12EE-B76C-4143-9634-394A8BFF2416}">
      <dsp:nvSpPr>
        <dsp:cNvPr id="0" name=""/>
        <dsp:cNvSpPr/>
      </dsp:nvSpPr>
      <dsp:spPr>
        <a:xfrm>
          <a:off x="1103918" y="358863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Réalisations durant le stage</a:t>
          </a:r>
          <a:endParaRPr lang="en-US" sz="1900" kern="1200" dirty="0"/>
        </a:p>
      </dsp:txBody>
      <dsp:txXfrm>
        <a:off x="1103918" y="3588637"/>
        <a:ext cx="5068280" cy="955773"/>
      </dsp:txXfrm>
    </dsp:sp>
    <dsp:sp modelId="{34907F69-35BC-4722-8AF3-11A2FACB2962}">
      <dsp:nvSpPr>
        <dsp:cNvPr id="0" name=""/>
        <dsp:cNvSpPr/>
      </dsp:nvSpPr>
      <dsp:spPr>
        <a:xfrm>
          <a:off x="0" y="4783354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835AB-129B-427A-8EDB-71562F84E5C0}">
      <dsp:nvSpPr>
        <dsp:cNvPr id="0" name=""/>
        <dsp:cNvSpPr/>
      </dsp:nvSpPr>
      <dsp:spPr>
        <a:xfrm>
          <a:off x="289121" y="4998403"/>
          <a:ext cx="525675" cy="525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D3F5-3D29-4CDF-A90D-40D9C0BD4290}">
      <dsp:nvSpPr>
        <dsp:cNvPr id="0" name=""/>
        <dsp:cNvSpPr/>
      </dsp:nvSpPr>
      <dsp:spPr>
        <a:xfrm>
          <a:off x="1103918" y="4783354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 après…….</a:t>
          </a:r>
        </a:p>
      </dsp:txBody>
      <dsp:txXfrm>
        <a:off x="1103918" y="4783354"/>
        <a:ext cx="5068280" cy="9557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27F3-B4BD-4EDC-93ED-A664C5D29487}">
      <dsp:nvSpPr>
        <dsp:cNvPr id="0" name=""/>
        <dsp:cNvSpPr/>
      </dsp:nvSpPr>
      <dsp:spPr>
        <a:xfrm>
          <a:off x="0" y="448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82833-7D0B-4573-B0B9-E7950AF43B07}">
      <dsp:nvSpPr>
        <dsp:cNvPr id="0" name=""/>
        <dsp:cNvSpPr/>
      </dsp:nvSpPr>
      <dsp:spPr>
        <a:xfrm>
          <a:off x="289121" y="219536"/>
          <a:ext cx="525675" cy="525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9CBA8-33DF-4ADF-ACC4-D474C9F9D7B6}">
      <dsp:nvSpPr>
        <dsp:cNvPr id="0" name=""/>
        <dsp:cNvSpPr/>
      </dsp:nvSpPr>
      <dsp:spPr>
        <a:xfrm>
          <a:off x="1103918" y="448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personnelle</a:t>
          </a:r>
          <a:endParaRPr lang="en-US" sz="1900" kern="1200" dirty="0"/>
        </a:p>
      </dsp:txBody>
      <dsp:txXfrm>
        <a:off x="1103918" y="4487"/>
        <a:ext cx="5068280" cy="955773"/>
      </dsp:txXfrm>
    </dsp:sp>
    <dsp:sp modelId="{60C83734-7F5E-4F36-85CB-CE47131660DA}">
      <dsp:nvSpPr>
        <dsp:cNvPr id="0" name=""/>
        <dsp:cNvSpPr/>
      </dsp:nvSpPr>
      <dsp:spPr>
        <a:xfrm>
          <a:off x="0" y="1199203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F1025-A53D-497A-9CC7-CFD713C228CB}">
      <dsp:nvSpPr>
        <dsp:cNvPr id="0" name=""/>
        <dsp:cNvSpPr/>
      </dsp:nvSpPr>
      <dsp:spPr>
        <a:xfrm>
          <a:off x="289121" y="1414253"/>
          <a:ext cx="525675" cy="525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5459-78FD-4EF1-989F-B6A9CE606FBF}">
      <dsp:nvSpPr>
        <dsp:cNvPr id="0" name=""/>
        <dsp:cNvSpPr/>
      </dsp:nvSpPr>
      <dsp:spPr>
        <a:xfrm>
          <a:off x="1103918" y="1199203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entreprise</a:t>
          </a:r>
          <a:endParaRPr lang="en-US" sz="1900" kern="1200" dirty="0"/>
        </a:p>
      </dsp:txBody>
      <dsp:txXfrm>
        <a:off x="1103918" y="1199203"/>
        <a:ext cx="5068280" cy="955773"/>
      </dsp:txXfrm>
    </dsp:sp>
    <dsp:sp modelId="{37610E96-3E3A-4F23-BBBF-1303533CC784}">
      <dsp:nvSpPr>
        <dsp:cNvPr id="0" name=""/>
        <dsp:cNvSpPr/>
      </dsp:nvSpPr>
      <dsp:spPr>
        <a:xfrm>
          <a:off x="0" y="2393920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9145-922C-4AFD-89F9-C18850D27472}">
      <dsp:nvSpPr>
        <dsp:cNvPr id="0" name=""/>
        <dsp:cNvSpPr/>
      </dsp:nvSpPr>
      <dsp:spPr>
        <a:xfrm>
          <a:off x="289121" y="2608969"/>
          <a:ext cx="525675" cy="525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0496-C669-4DFA-AA38-56988A586C7E}">
      <dsp:nvSpPr>
        <dsp:cNvPr id="0" name=""/>
        <dsp:cNvSpPr/>
      </dsp:nvSpPr>
      <dsp:spPr>
        <a:xfrm>
          <a:off x="1103918" y="2393920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Présentation de l’outil collaboratif</a:t>
          </a:r>
        </a:p>
      </dsp:txBody>
      <dsp:txXfrm>
        <a:off x="1103918" y="2393920"/>
        <a:ext cx="5068280" cy="955773"/>
      </dsp:txXfrm>
    </dsp:sp>
    <dsp:sp modelId="{CC30A6B6-EAEA-44C6-8901-1028122277C5}">
      <dsp:nvSpPr>
        <dsp:cNvPr id="0" name=""/>
        <dsp:cNvSpPr/>
      </dsp:nvSpPr>
      <dsp:spPr>
        <a:xfrm>
          <a:off x="0" y="3588637"/>
          <a:ext cx="6172199" cy="95577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E7910-F345-47BE-BD68-BF0E911C911A}">
      <dsp:nvSpPr>
        <dsp:cNvPr id="0" name=""/>
        <dsp:cNvSpPr/>
      </dsp:nvSpPr>
      <dsp:spPr>
        <a:xfrm>
          <a:off x="289121" y="3803686"/>
          <a:ext cx="525675" cy="525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F12EE-B76C-4143-9634-394A8BFF2416}">
      <dsp:nvSpPr>
        <dsp:cNvPr id="0" name=""/>
        <dsp:cNvSpPr/>
      </dsp:nvSpPr>
      <dsp:spPr>
        <a:xfrm>
          <a:off x="1103918" y="358863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Réalisations durant le stage</a:t>
          </a:r>
          <a:endParaRPr lang="en-US" sz="1900" kern="1200" dirty="0"/>
        </a:p>
      </dsp:txBody>
      <dsp:txXfrm>
        <a:off x="1103918" y="3588637"/>
        <a:ext cx="5068280" cy="955773"/>
      </dsp:txXfrm>
    </dsp:sp>
    <dsp:sp modelId="{34907F69-35BC-4722-8AF3-11A2FACB2962}">
      <dsp:nvSpPr>
        <dsp:cNvPr id="0" name=""/>
        <dsp:cNvSpPr/>
      </dsp:nvSpPr>
      <dsp:spPr>
        <a:xfrm>
          <a:off x="0" y="4783354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835AB-129B-427A-8EDB-71562F84E5C0}">
      <dsp:nvSpPr>
        <dsp:cNvPr id="0" name=""/>
        <dsp:cNvSpPr/>
      </dsp:nvSpPr>
      <dsp:spPr>
        <a:xfrm>
          <a:off x="289121" y="4998403"/>
          <a:ext cx="525675" cy="525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D3F5-3D29-4CDF-A90D-40D9C0BD4290}">
      <dsp:nvSpPr>
        <dsp:cNvPr id="0" name=""/>
        <dsp:cNvSpPr/>
      </dsp:nvSpPr>
      <dsp:spPr>
        <a:xfrm>
          <a:off x="1103918" y="4783354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 après…….</a:t>
          </a:r>
        </a:p>
      </dsp:txBody>
      <dsp:txXfrm>
        <a:off x="1103918" y="4783354"/>
        <a:ext cx="5068280" cy="9557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5F22C-51C4-4C91-BB66-1817B39919DC}">
      <dsp:nvSpPr>
        <dsp:cNvPr id="0" name=""/>
        <dsp:cNvSpPr/>
      </dsp:nvSpPr>
      <dsp:spPr>
        <a:xfrm>
          <a:off x="0" y="104036"/>
          <a:ext cx="7846605" cy="566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Travail en binôme avec mon tuteur</a:t>
          </a:r>
          <a:endParaRPr lang="en-US" sz="2200" kern="1200"/>
        </a:p>
      </dsp:txBody>
      <dsp:txXfrm>
        <a:off x="27644" y="131680"/>
        <a:ext cx="7791317" cy="510992"/>
      </dsp:txXfrm>
    </dsp:sp>
    <dsp:sp modelId="{4611A05F-AA97-4AF8-9219-5A24F70551BE}">
      <dsp:nvSpPr>
        <dsp:cNvPr id="0" name=""/>
        <dsp:cNvSpPr/>
      </dsp:nvSpPr>
      <dsp:spPr>
        <a:xfrm>
          <a:off x="0" y="733676"/>
          <a:ext cx="7846605" cy="566280"/>
        </a:xfrm>
        <a:prstGeom prst="roundRect">
          <a:avLst/>
        </a:prstGeom>
        <a:solidFill>
          <a:schemeClr val="accent2">
            <a:hueOff val="477755"/>
            <a:satOff val="-1975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Objectifs de la revue de code :</a:t>
          </a:r>
          <a:endParaRPr lang="en-US" sz="2200" kern="1200"/>
        </a:p>
      </dsp:txBody>
      <dsp:txXfrm>
        <a:off x="27644" y="761320"/>
        <a:ext cx="7791317" cy="510992"/>
      </dsp:txXfrm>
    </dsp:sp>
    <dsp:sp modelId="{8D414DCB-E12A-4BFE-83A9-B12EE3254D0C}">
      <dsp:nvSpPr>
        <dsp:cNvPr id="0" name=""/>
        <dsp:cNvSpPr/>
      </dsp:nvSpPr>
      <dsp:spPr>
        <a:xfrm>
          <a:off x="0" y="1299956"/>
          <a:ext cx="7846605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Améliorer la qualité du code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Favoriser la collaboration, le travail en équipe (appropriation du code par l’équipe)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Appliquer un standard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Détecter et corriger les défauts (bugs mais aussi lisibilité) au plus tôt dans le cycle de vie du code pour économiser les coûts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Former les développeurs</a:t>
          </a:r>
          <a:endParaRPr lang="en-US" sz="1700" kern="1200"/>
        </a:p>
      </dsp:txBody>
      <dsp:txXfrm>
        <a:off x="0" y="1299956"/>
        <a:ext cx="7846605" cy="2185920"/>
      </dsp:txXfrm>
    </dsp:sp>
    <dsp:sp modelId="{02706FB3-CD32-4B8F-AFEE-BAD09E311C9F}">
      <dsp:nvSpPr>
        <dsp:cNvPr id="0" name=""/>
        <dsp:cNvSpPr/>
      </dsp:nvSpPr>
      <dsp:spPr>
        <a:xfrm>
          <a:off x="0" y="3485877"/>
          <a:ext cx="7846605" cy="566280"/>
        </a:xfrm>
        <a:prstGeom prst="roundRect">
          <a:avLst/>
        </a:prstGeom>
        <a:solidFill>
          <a:schemeClr val="accent2">
            <a:hueOff val="955511"/>
            <a:satOff val="-3951"/>
            <a:lumOff val="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Problèmes rencontrés:</a:t>
          </a:r>
          <a:endParaRPr lang="en-US" sz="2200" kern="1200"/>
        </a:p>
      </dsp:txBody>
      <dsp:txXfrm>
        <a:off x="27644" y="3513521"/>
        <a:ext cx="7791317" cy="510992"/>
      </dsp:txXfrm>
    </dsp:sp>
    <dsp:sp modelId="{FC71A669-4F0A-4AC9-AD84-BDC01F079179}">
      <dsp:nvSpPr>
        <dsp:cNvPr id="0" name=""/>
        <dsp:cNvSpPr/>
      </dsp:nvSpPr>
      <dsp:spPr>
        <a:xfrm>
          <a:off x="0" y="4052157"/>
          <a:ext cx="7846605" cy="150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3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Lors d’un « Glissé/déposé » simultané de dossier et de fichier, l’affichage ne se faisait pas comme il fallait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Soucis d’affichage de la pop-up de progression des importations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Soucis d’importation des fichiers trop gros, le saucissonnage n’étant pas encore réalisé</a:t>
          </a:r>
          <a:endParaRPr lang="en-US" sz="1700" kern="1200"/>
        </a:p>
      </dsp:txBody>
      <dsp:txXfrm>
        <a:off x="0" y="4052157"/>
        <a:ext cx="7846605" cy="1502820"/>
      </dsp:txXfrm>
    </dsp:sp>
    <dsp:sp modelId="{85070D5C-774A-4414-BBA2-26D8C7056F49}">
      <dsp:nvSpPr>
        <dsp:cNvPr id="0" name=""/>
        <dsp:cNvSpPr/>
      </dsp:nvSpPr>
      <dsp:spPr>
        <a:xfrm>
          <a:off x="0" y="5554977"/>
          <a:ext cx="7846605" cy="566280"/>
        </a:xfrm>
        <a:prstGeom prst="roundRect">
          <a:avLst/>
        </a:prstGeom>
        <a:solidFill>
          <a:schemeClr val="accent2">
            <a:hueOff val="1433266"/>
            <a:satOff val="-5926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Correction d’anomalies</a:t>
          </a:r>
          <a:endParaRPr lang="en-US" sz="2200" kern="1200"/>
        </a:p>
      </dsp:txBody>
      <dsp:txXfrm>
        <a:off x="27644" y="5582621"/>
        <a:ext cx="7791317" cy="5109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A6D8F-AF85-44F3-9C29-D63FC297345F}">
      <dsp:nvSpPr>
        <dsp:cNvPr id="0" name=""/>
        <dsp:cNvSpPr/>
      </dsp:nvSpPr>
      <dsp:spPr>
        <a:xfrm>
          <a:off x="0" y="522221"/>
          <a:ext cx="7846605" cy="374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984" tIns="604012" rIns="608984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/>
            <a:t>Trouver un outil gratuit fonctionnant pour tous les documents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/>
            <a:t>Trouver un outil gratuit pour chaque document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/>
            <a:t>Trouver un outil payant, mais le moins cher possible</a:t>
          </a:r>
          <a:endParaRPr lang="en-US" sz="2900" kern="1200"/>
        </a:p>
      </dsp:txBody>
      <dsp:txXfrm>
        <a:off x="0" y="522221"/>
        <a:ext cx="7846605" cy="3745350"/>
      </dsp:txXfrm>
    </dsp:sp>
    <dsp:sp modelId="{E26C0633-8B63-427D-8495-E2F32D994430}">
      <dsp:nvSpPr>
        <dsp:cNvPr id="0" name=""/>
        <dsp:cNvSpPr/>
      </dsp:nvSpPr>
      <dsp:spPr>
        <a:xfrm>
          <a:off x="392330" y="94181"/>
          <a:ext cx="5492623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08" tIns="0" rIns="20760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Pistes suivies</a:t>
          </a:r>
          <a:endParaRPr lang="en-US" sz="2900" kern="1200"/>
        </a:p>
      </dsp:txBody>
      <dsp:txXfrm>
        <a:off x="434120" y="135971"/>
        <a:ext cx="5409043" cy="772500"/>
      </dsp:txXfrm>
    </dsp:sp>
    <dsp:sp modelId="{4AC69361-FC5D-408C-AD31-39C61DF8E7DE}">
      <dsp:nvSpPr>
        <dsp:cNvPr id="0" name=""/>
        <dsp:cNvSpPr/>
      </dsp:nvSpPr>
      <dsp:spPr>
        <a:xfrm>
          <a:off x="0" y="4852212"/>
          <a:ext cx="7846605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33266"/>
              <a:satOff val="-5926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8984" tIns="604012" rIns="608984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/>
            <a:t>Utilisation de Libre Office</a:t>
          </a:r>
          <a:endParaRPr lang="en-US" sz="2900" kern="1200"/>
        </a:p>
      </dsp:txBody>
      <dsp:txXfrm>
        <a:off x="0" y="4852212"/>
        <a:ext cx="7846605" cy="1278900"/>
      </dsp:txXfrm>
    </dsp:sp>
    <dsp:sp modelId="{A8C86D6C-CDF0-4B46-A0C3-A99DDF9B0C46}">
      <dsp:nvSpPr>
        <dsp:cNvPr id="0" name=""/>
        <dsp:cNvSpPr/>
      </dsp:nvSpPr>
      <dsp:spPr>
        <a:xfrm>
          <a:off x="392330" y="4424172"/>
          <a:ext cx="5492623" cy="856080"/>
        </a:xfrm>
        <a:prstGeom prst="roundRect">
          <a:avLst/>
        </a:prstGeom>
        <a:solidFill>
          <a:schemeClr val="accent2">
            <a:hueOff val="1433266"/>
            <a:satOff val="-5926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08" tIns="0" rIns="20760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Piste retenue</a:t>
          </a:r>
          <a:endParaRPr lang="en-US" sz="2900" kern="1200"/>
        </a:p>
      </dsp:txBody>
      <dsp:txXfrm>
        <a:off x="434120" y="4465962"/>
        <a:ext cx="5409043" cy="7725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DC30E-C335-4E36-B360-D01BDE5BF6BF}">
      <dsp:nvSpPr>
        <dsp:cNvPr id="0" name=""/>
        <dsp:cNvSpPr/>
      </dsp:nvSpPr>
      <dsp:spPr>
        <a:xfrm>
          <a:off x="2703" y="744378"/>
          <a:ext cx="863789" cy="863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BAEB2-DB2B-4D9E-BCE7-C1DF3232898A}">
      <dsp:nvSpPr>
        <dsp:cNvPr id="0" name=""/>
        <dsp:cNvSpPr/>
      </dsp:nvSpPr>
      <dsp:spPr>
        <a:xfrm>
          <a:off x="2703" y="1690769"/>
          <a:ext cx="2467968" cy="48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Transformation PDF</a:t>
          </a:r>
          <a:endParaRPr lang="en-US" sz="1400" kern="1200"/>
        </a:p>
      </dsp:txBody>
      <dsp:txXfrm>
        <a:off x="2703" y="1690769"/>
        <a:ext cx="2467968" cy="485881"/>
      </dsp:txXfrm>
    </dsp:sp>
    <dsp:sp modelId="{873FD949-16D6-4EF5-BBF0-820204200A2D}">
      <dsp:nvSpPr>
        <dsp:cNvPr id="0" name=""/>
        <dsp:cNvSpPr/>
      </dsp:nvSpPr>
      <dsp:spPr>
        <a:xfrm>
          <a:off x="2703" y="2215070"/>
          <a:ext cx="2467968" cy="4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03" y="2215070"/>
        <a:ext cx="2467968" cy="450275"/>
      </dsp:txXfrm>
    </dsp:sp>
    <dsp:sp modelId="{3C9D65D6-FEE6-4F22-BA9E-E1EBCEC9CDD2}">
      <dsp:nvSpPr>
        <dsp:cNvPr id="0" name=""/>
        <dsp:cNvSpPr/>
      </dsp:nvSpPr>
      <dsp:spPr>
        <a:xfrm>
          <a:off x="2902566" y="744378"/>
          <a:ext cx="863789" cy="863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616CB-90FA-494E-B143-6CD8FC29757E}">
      <dsp:nvSpPr>
        <dsp:cNvPr id="0" name=""/>
        <dsp:cNvSpPr/>
      </dsp:nvSpPr>
      <dsp:spPr>
        <a:xfrm>
          <a:off x="2902566" y="1690769"/>
          <a:ext cx="2467968" cy="48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Redimensionnement d’images</a:t>
          </a:r>
          <a:endParaRPr lang="en-US" sz="1400" kern="1200"/>
        </a:p>
      </dsp:txBody>
      <dsp:txXfrm>
        <a:off x="2902566" y="1690769"/>
        <a:ext cx="2467968" cy="485881"/>
      </dsp:txXfrm>
    </dsp:sp>
    <dsp:sp modelId="{A98E8107-D84E-42E9-ACA3-1EE82B040043}">
      <dsp:nvSpPr>
        <dsp:cNvPr id="0" name=""/>
        <dsp:cNvSpPr/>
      </dsp:nvSpPr>
      <dsp:spPr>
        <a:xfrm>
          <a:off x="2902566" y="2215070"/>
          <a:ext cx="2467968" cy="4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EB018-0BD3-4775-AF12-70B7126D560E}">
      <dsp:nvSpPr>
        <dsp:cNvPr id="0" name=""/>
        <dsp:cNvSpPr/>
      </dsp:nvSpPr>
      <dsp:spPr>
        <a:xfrm>
          <a:off x="5802430" y="744378"/>
          <a:ext cx="863789" cy="8637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99AC8-9C69-4A7E-A728-D618BC163A0A}">
      <dsp:nvSpPr>
        <dsp:cNvPr id="0" name=""/>
        <dsp:cNvSpPr/>
      </dsp:nvSpPr>
      <dsp:spPr>
        <a:xfrm>
          <a:off x="5802430" y="1690769"/>
          <a:ext cx="2467968" cy="48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Drive:</a:t>
          </a:r>
          <a:endParaRPr lang="en-US" sz="1400" kern="1200"/>
        </a:p>
      </dsp:txBody>
      <dsp:txXfrm>
        <a:off x="5802430" y="1690769"/>
        <a:ext cx="2467968" cy="485881"/>
      </dsp:txXfrm>
    </dsp:sp>
    <dsp:sp modelId="{E02AEF0F-732D-4F72-B2C2-E4D868BB9CA0}">
      <dsp:nvSpPr>
        <dsp:cNvPr id="0" name=""/>
        <dsp:cNvSpPr/>
      </dsp:nvSpPr>
      <dsp:spPr>
        <a:xfrm>
          <a:off x="5802430" y="2215070"/>
          <a:ext cx="2467968" cy="4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Problème d’affichage de dossier vide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Gestion des permissions</a:t>
          </a:r>
          <a:endParaRPr lang="en-US" sz="1100" kern="1200"/>
        </a:p>
      </dsp:txBody>
      <dsp:txXfrm>
        <a:off x="5802430" y="2215070"/>
        <a:ext cx="2467968" cy="450275"/>
      </dsp:txXfrm>
    </dsp:sp>
    <dsp:sp modelId="{558DD204-41E4-4151-BF6E-D26B8F37E4DE}">
      <dsp:nvSpPr>
        <dsp:cNvPr id="0" name=""/>
        <dsp:cNvSpPr/>
      </dsp:nvSpPr>
      <dsp:spPr>
        <a:xfrm>
          <a:off x="8702293" y="744378"/>
          <a:ext cx="863789" cy="8637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139A0-A8D2-447F-A76E-24F05CC34C0A}">
      <dsp:nvSpPr>
        <dsp:cNvPr id="0" name=""/>
        <dsp:cNvSpPr/>
      </dsp:nvSpPr>
      <dsp:spPr>
        <a:xfrm>
          <a:off x="8702293" y="1690769"/>
          <a:ext cx="2467968" cy="48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Gestion des abonnés à la newsletter</a:t>
          </a:r>
          <a:endParaRPr lang="en-US" sz="1400" kern="1200" dirty="0"/>
        </a:p>
      </dsp:txBody>
      <dsp:txXfrm>
        <a:off x="8702293" y="1690769"/>
        <a:ext cx="2467968" cy="485881"/>
      </dsp:txXfrm>
    </dsp:sp>
    <dsp:sp modelId="{D6469719-D634-472B-B64E-C1778E72E8C0}">
      <dsp:nvSpPr>
        <dsp:cNvPr id="0" name=""/>
        <dsp:cNvSpPr/>
      </dsp:nvSpPr>
      <dsp:spPr>
        <a:xfrm>
          <a:off x="8702293" y="2215070"/>
          <a:ext cx="2467968" cy="450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B3749-42CD-4769-B123-088227722C96}">
      <dsp:nvSpPr>
        <dsp:cNvPr id="0" name=""/>
        <dsp:cNvSpPr/>
      </dsp:nvSpPr>
      <dsp:spPr>
        <a:xfrm>
          <a:off x="0" y="121459"/>
          <a:ext cx="4953000" cy="694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Problématique</a:t>
          </a:r>
          <a:endParaRPr lang="en-US" sz="2700" kern="1200"/>
        </a:p>
      </dsp:txBody>
      <dsp:txXfrm>
        <a:off x="33926" y="155385"/>
        <a:ext cx="4885148" cy="627128"/>
      </dsp:txXfrm>
    </dsp:sp>
    <dsp:sp modelId="{1C11DD07-B4A6-4C79-BF26-DAABA2FFCA3A}">
      <dsp:nvSpPr>
        <dsp:cNvPr id="0" name=""/>
        <dsp:cNvSpPr/>
      </dsp:nvSpPr>
      <dsp:spPr>
        <a:xfrm>
          <a:off x="0" y="816439"/>
          <a:ext cx="49530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 dirty="0"/>
            <a:t>Demande émanant du service communication: avoir un moyen d’avertir les utilisateurs d’une prochaine mise en prod</a:t>
          </a:r>
          <a:endParaRPr lang="en-US" sz="2100" kern="1200" dirty="0"/>
        </a:p>
      </dsp:txBody>
      <dsp:txXfrm>
        <a:off x="0" y="816439"/>
        <a:ext cx="4953000" cy="1397250"/>
      </dsp:txXfrm>
    </dsp:sp>
    <dsp:sp modelId="{6EC5764A-0B43-4F07-A133-3983D2557B5F}">
      <dsp:nvSpPr>
        <dsp:cNvPr id="0" name=""/>
        <dsp:cNvSpPr/>
      </dsp:nvSpPr>
      <dsp:spPr>
        <a:xfrm>
          <a:off x="0" y="2213689"/>
          <a:ext cx="4953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Solution retenue</a:t>
          </a:r>
          <a:endParaRPr lang="en-US" sz="2700" kern="1200"/>
        </a:p>
      </dsp:txBody>
      <dsp:txXfrm>
        <a:off x="33926" y="2247615"/>
        <a:ext cx="4885148" cy="627128"/>
      </dsp:txXfrm>
    </dsp:sp>
    <dsp:sp modelId="{6AA2C784-3023-4291-979C-6607C1EEE968}">
      <dsp:nvSpPr>
        <dsp:cNvPr id="0" name=""/>
        <dsp:cNvSpPr/>
      </dsp:nvSpPr>
      <dsp:spPr>
        <a:xfrm>
          <a:off x="0" y="2908669"/>
          <a:ext cx="4953000" cy="251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/>
            <a:t>Affichage d’une pop up, façon Discord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/>
            <a:t>Problématique soulevée par la demande: n’afficher la pop up qu’une fois par utilisateur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kern="1200"/>
            <a:t>Solution: enregistrer en base la date de fermeture de la pop up</a:t>
          </a:r>
          <a:endParaRPr lang="en-US" sz="2100" kern="1200"/>
        </a:p>
      </dsp:txBody>
      <dsp:txXfrm>
        <a:off x="0" y="2908669"/>
        <a:ext cx="4953000" cy="25150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0378C-F349-420B-AF23-FAD5E4E4BC1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FADAC-6067-4B55-9974-85D4D11FD65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642FF-747D-4806-9BC4-8F1C1096DDDE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Côté Apps</a:t>
          </a:r>
          <a:endParaRPr lang="en-US" sz="2500" kern="1200"/>
        </a:p>
      </dsp:txBody>
      <dsp:txXfrm>
        <a:off x="1435590" y="531"/>
        <a:ext cx="4732020" cy="1242935"/>
      </dsp:txXfrm>
    </dsp:sp>
    <dsp:sp modelId="{BEB9B6C1-2473-40C2-81CE-99181078D3C1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Création du visuel pour l’affichage des nouveautés</a:t>
          </a:r>
          <a:endParaRPr lang="en-US" sz="1600" kern="1200" dirty="0"/>
        </a:p>
      </dsp:txBody>
      <dsp:txXfrm>
        <a:off x="6167610" y="531"/>
        <a:ext cx="4347989" cy="1242935"/>
      </dsp:txXfrm>
    </dsp:sp>
    <dsp:sp modelId="{6A5D5E4B-A26A-4CF4-A52E-68B65FDE673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3BF1A-6A7E-4B53-AC8F-A7208ECF25C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4CD23-369A-4D9B-9FDB-9344621E3B14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Création côté Heidi de la gestion des nouveautés</a:t>
          </a:r>
          <a:endParaRPr lang="en-US" sz="2500" kern="1200"/>
        </a:p>
      </dsp:txBody>
      <dsp:txXfrm>
        <a:off x="1435590" y="1554201"/>
        <a:ext cx="4732020" cy="1242935"/>
      </dsp:txXfrm>
    </dsp:sp>
    <dsp:sp modelId="{E87B4ED6-C248-4875-A8F3-69046010332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Gestion de la nouveauté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Gestion de la mise à jour de la date de fermeture de la nouveauté</a:t>
          </a:r>
          <a:endParaRPr lang="en-US" sz="1600" kern="1200"/>
        </a:p>
      </dsp:txBody>
      <dsp:txXfrm>
        <a:off x="6167610" y="1554201"/>
        <a:ext cx="4347989" cy="1242935"/>
      </dsp:txXfrm>
    </dsp:sp>
    <dsp:sp modelId="{E328ECC1-E86E-4526-ADFA-5F633955B50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40C74-5344-46DC-A6A1-F5BA01ED9A4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E850-0098-40DA-A14D-0C09DA2D1B66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Gestion de la communication entre Apps et Heidi</a:t>
          </a:r>
          <a:endParaRPr lang="en-US" sz="2500" kern="1200"/>
        </a:p>
      </dsp:txBody>
      <dsp:txXfrm>
        <a:off x="1435590" y="3107870"/>
        <a:ext cx="4732020" cy="1242935"/>
      </dsp:txXfrm>
    </dsp:sp>
    <dsp:sp modelId="{7F085DA9-C080-46D3-BD00-E6697455BC7B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Affichage de la nouveauté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Envoi à la fermeture de la pop up d’une demande de mise à jour de l’utilisateur</a:t>
          </a:r>
          <a:endParaRPr lang="en-US" sz="1600" kern="1200"/>
        </a:p>
      </dsp:txBody>
      <dsp:txXfrm>
        <a:off x="6167610" y="3107870"/>
        <a:ext cx="4347989" cy="12429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27F3-B4BD-4EDC-93ED-A664C5D29487}">
      <dsp:nvSpPr>
        <dsp:cNvPr id="0" name=""/>
        <dsp:cNvSpPr/>
      </dsp:nvSpPr>
      <dsp:spPr>
        <a:xfrm>
          <a:off x="0" y="448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82833-7D0B-4573-B0B9-E7950AF43B07}">
      <dsp:nvSpPr>
        <dsp:cNvPr id="0" name=""/>
        <dsp:cNvSpPr/>
      </dsp:nvSpPr>
      <dsp:spPr>
        <a:xfrm>
          <a:off x="289121" y="219536"/>
          <a:ext cx="525675" cy="525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9CBA8-33DF-4ADF-ACC4-D474C9F9D7B6}">
      <dsp:nvSpPr>
        <dsp:cNvPr id="0" name=""/>
        <dsp:cNvSpPr/>
      </dsp:nvSpPr>
      <dsp:spPr>
        <a:xfrm>
          <a:off x="1103918" y="448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personnelle</a:t>
          </a:r>
          <a:endParaRPr lang="en-US" sz="1900" kern="1200" dirty="0"/>
        </a:p>
      </dsp:txBody>
      <dsp:txXfrm>
        <a:off x="1103918" y="4487"/>
        <a:ext cx="5068280" cy="955773"/>
      </dsp:txXfrm>
    </dsp:sp>
    <dsp:sp modelId="{60C83734-7F5E-4F36-85CB-CE47131660DA}">
      <dsp:nvSpPr>
        <dsp:cNvPr id="0" name=""/>
        <dsp:cNvSpPr/>
      </dsp:nvSpPr>
      <dsp:spPr>
        <a:xfrm>
          <a:off x="0" y="1199203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F1025-A53D-497A-9CC7-CFD713C228CB}">
      <dsp:nvSpPr>
        <dsp:cNvPr id="0" name=""/>
        <dsp:cNvSpPr/>
      </dsp:nvSpPr>
      <dsp:spPr>
        <a:xfrm>
          <a:off x="289121" y="1414253"/>
          <a:ext cx="525675" cy="525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5459-78FD-4EF1-989F-B6A9CE606FBF}">
      <dsp:nvSpPr>
        <dsp:cNvPr id="0" name=""/>
        <dsp:cNvSpPr/>
      </dsp:nvSpPr>
      <dsp:spPr>
        <a:xfrm>
          <a:off x="1103918" y="1199203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entreprise</a:t>
          </a:r>
          <a:endParaRPr lang="en-US" sz="1900" kern="1200" dirty="0"/>
        </a:p>
      </dsp:txBody>
      <dsp:txXfrm>
        <a:off x="1103918" y="1199203"/>
        <a:ext cx="5068280" cy="955773"/>
      </dsp:txXfrm>
    </dsp:sp>
    <dsp:sp modelId="{37610E96-3E3A-4F23-BBBF-1303533CC784}">
      <dsp:nvSpPr>
        <dsp:cNvPr id="0" name=""/>
        <dsp:cNvSpPr/>
      </dsp:nvSpPr>
      <dsp:spPr>
        <a:xfrm>
          <a:off x="0" y="2393920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9145-922C-4AFD-89F9-C18850D27472}">
      <dsp:nvSpPr>
        <dsp:cNvPr id="0" name=""/>
        <dsp:cNvSpPr/>
      </dsp:nvSpPr>
      <dsp:spPr>
        <a:xfrm>
          <a:off x="289121" y="2608969"/>
          <a:ext cx="525675" cy="525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0496-C669-4DFA-AA38-56988A586C7E}">
      <dsp:nvSpPr>
        <dsp:cNvPr id="0" name=""/>
        <dsp:cNvSpPr/>
      </dsp:nvSpPr>
      <dsp:spPr>
        <a:xfrm>
          <a:off x="1103918" y="2393920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Présentation de l’outil collaboratif</a:t>
          </a:r>
        </a:p>
      </dsp:txBody>
      <dsp:txXfrm>
        <a:off x="1103918" y="2393920"/>
        <a:ext cx="5068280" cy="955773"/>
      </dsp:txXfrm>
    </dsp:sp>
    <dsp:sp modelId="{CC30A6B6-EAEA-44C6-8901-1028122277C5}">
      <dsp:nvSpPr>
        <dsp:cNvPr id="0" name=""/>
        <dsp:cNvSpPr/>
      </dsp:nvSpPr>
      <dsp:spPr>
        <a:xfrm>
          <a:off x="0" y="358863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E7910-F345-47BE-BD68-BF0E911C911A}">
      <dsp:nvSpPr>
        <dsp:cNvPr id="0" name=""/>
        <dsp:cNvSpPr/>
      </dsp:nvSpPr>
      <dsp:spPr>
        <a:xfrm>
          <a:off x="289121" y="3803686"/>
          <a:ext cx="525675" cy="525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F12EE-B76C-4143-9634-394A8BFF2416}">
      <dsp:nvSpPr>
        <dsp:cNvPr id="0" name=""/>
        <dsp:cNvSpPr/>
      </dsp:nvSpPr>
      <dsp:spPr>
        <a:xfrm>
          <a:off x="1103918" y="358863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Réalisations durant le stage</a:t>
          </a:r>
          <a:endParaRPr lang="en-US" sz="1900" kern="1200" dirty="0"/>
        </a:p>
      </dsp:txBody>
      <dsp:txXfrm>
        <a:off x="1103918" y="3588637"/>
        <a:ext cx="5068280" cy="955773"/>
      </dsp:txXfrm>
    </dsp:sp>
    <dsp:sp modelId="{34907F69-35BC-4722-8AF3-11A2FACB2962}">
      <dsp:nvSpPr>
        <dsp:cNvPr id="0" name=""/>
        <dsp:cNvSpPr/>
      </dsp:nvSpPr>
      <dsp:spPr>
        <a:xfrm>
          <a:off x="0" y="4783354"/>
          <a:ext cx="6172199" cy="95577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835AB-129B-427A-8EDB-71562F84E5C0}">
      <dsp:nvSpPr>
        <dsp:cNvPr id="0" name=""/>
        <dsp:cNvSpPr/>
      </dsp:nvSpPr>
      <dsp:spPr>
        <a:xfrm>
          <a:off x="289121" y="4998403"/>
          <a:ext cx="525675" cy="525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D3F5-3D29-4CDF-A90D-40D9C0BD4290}">
      <dsp:nvSpPr>
        <dsp:cNvPr id="0" name=""/>
        <dsp:cNvSpPr/>
      </dsp:nvSpPr>
      <dsp:spPr>
        <a:xfrm>
          <a:off x="1103918" y="4783354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 après…….</a:t>
          </a:r>
        </a:p>
      </dsp:txBody>
      <dsp:txXfrm>
        <a:off x="1103918" y="4783354"/>
        <a:ext cx="5068280" cy="9557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FA85C-E6EC-4AF1-80E4-2274F7985CA6}">
      <dsp:nvSpPr>
        <dsp:cNvPr id="0" name=""/>
        <dsp:cNvSpPr/>
      </dsp:nvSpPr>
      <dsp:spPr>
        <a:xfrm>
          <a:off x="0" y="29360"/>
          <a:ext cx="6172199" cy="19345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Embauchée depuis le 17 mai à Consonance Web</a:t>
          </a:r>
          <a:endParaRPr lang="en-US" sz="2600" kern="1200"/>
        </a:p>
      </dsp:txBody>
      <dsp:txXfrm>
        <a:off x="94436" y="123796"/>
        <a:ext cx="5983327" cy="1745649"/>
      </dsp:txXfrm>
    </dsp:sp>
    <dsp:sp modelId="{C7312CE7-D3E1-40B8-B1EA-B1830DE9DF65}">
      <dsp:nvSpPr>
        <dsp:cNvPr id="0" name=""/>
        <dsp:cNvSpPr/>
      </dsp:nvSpPr>
      <dsp:spPr>
        <a:xfrm>
          <a:off x="0" y="2038762"/>
          <a:ext cx="6172199" cy="1934521"/>
        </a:xfrm>
        <a:prstGeom prst="roundRect">
          <a:avLst/>
        </a:prstGeom>
        <a:solidFill>
          <a:schemeClr val="accent5">
            <a:hueOff val="748978"/>
            <a:satOff val="2386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Travail sur PHP / Symfony et Prestashop</a:t>
          </a:r>
          <a:endParaRPr lang="en-US" sz="2600" kern="1200" dirty="0"/>
        </a:p>
      </dsp:txBody>
      <dsp:txXfrm>
        <a:off x="94436" y="2133198"/>
        <a:ext cx="5983327" cy="1745649"/>
      </dsp:txXfrm>
    </dsp:sp>
    <dsp:sp modelId="{ACB996BA-5D51-40EE-A448-00D682493EB1}">
      <dsp:nvSpPr>
        <dsp:cNvPr id="0" name=""/>
        <dsp:cNvSpPr/>
      </dsp:nvSpPr>
      <dsp:spPr>
        <a:xfrm>
          <a:off x="0" y="4048163"/>
          <a:ext cx="6172199" cy="1934521"/>
        </a:xfrm>
        <a:prstGeom prst="roundRect">
          <a:avLst/>
        </a:prstGeom>
        <a:solidFill>
          <a:schemeClr val="accent5">
            <a:hueOff val="1497955"/>
            <a:satOff val="477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Evolution </a:t>
          </a:r>
          <a:r>
            <a:rPr lang="en-US" sz="2600" kern="1200" dirty="0" err="1"/>
            <a:t>envisagée</a:t>
          </a:r>
          <a:r>
            <a:rPr lang="en-US" sz="2600" kern="1200" dirty="0"/>
            <a:t> </a:t>
          </a:r>
          <a:r>
            <a:rPr lang="en-US" sz="2600" kern="1200" dirty="0" err="1"/>
            <a:t>vers</a:t>
          </a:r>
          <a:r>
            <a:rPr lang="en-US" sz="2600" kern="1200" dirty="0"/>
            <a:t>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du </a:t>
          </a:r>
          <a:r>
            <a:rPr lang="en-US" sz="2600" kern="1200" dirty="0" err="1"/>
            <a:t>fonctionnel</a:t>
          </a:r>
          <a:r>
            <a:rPr lang="en-US" sz="2600" kern="1200" dirty="0"/>
            <a:t>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de la gestion de </a:t>
          </a:r>
          <a:r>
            <a:rPr lang="en-US" sz="2600" kern="1200" dirty="0" err="1"/>
            <a:t>projet</a:t>
          </a:r>
          <a:endParaRPr lang="en-US" sz="2600" kern="1200" dirty="0"/>
        </a:p>
      </dsp:txBody>
      <dsp:txXfrm>
        <a:off x="94436" y="4142599"/>
        <a:ext cx="5983327" cy="1745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27F3-B4BD-4EDC-93ED-A664C5D29487}">
      <dsp:nvSpPr>
        <dsp:cNvPr id="0" name=""/>
        <dsp:cNvSpPr/>
      </dsp:nvSpPr>
      <dsp:spPr>
        <a:xfrm>
          <a:off x="0" y="4487"/>
          <a:ext cx="6172199" cy="95577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82833-7D0B-4573-B0B9-E7950AF43B07}">
      <dsp:nvSpPr>
        <dsp:cNvPr id="0" name=""/>
        <dsp:cNvSpPr/>
      </dsp:nvSpPr>
      <dsp:spPr>
        <a:xfrm>
          <a:off x="289121" y="219536"/>
          <a:ext cx="525675" cy="525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9CBA8-33DF-4ADF-ACC4-D474C9F9D7B6}">
      <dsp:nvSpPr>
        <dsp:cNvPr id="0" name=""/>
        <dsp:cNvSpPr/>
      </dsp:nvSpPr>
      <dsp:spPr>
        <a:xfrm>
          <a:off x="1103918" y="448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personnelle</a:t>
          </a:r>
          <a:endParaRPr lang="en-US" sz="1900" kern="1200" dirty="0"/>
        </a:p>
      </dsp:txBody>
      <dsp:txXfrm>
        <a:off x="1103918" y="4487"/>
        <a:ext cx="5068280" cy="955773"/>
      </dsp:txXfrm>
    </dsp:sp>
    <dsp:sp modelId="{60C83734-7F5E-4F36-85CB-CE47131660DA}">
      <dsp:nvSpPr>
        <dsp:cNvPr id="0" name=""/>
        <dsp:cNvSpPr/>
      </dsp:nvSpPr>
      <dsp:spPr>
        <a:xfrm>
          <a:off x="0" y="1199203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F1025-A53D-497A-9CC7-CFD713C228CB}">
      <dsp:nvSpPr>
        <dsp:cNvPr id="0" name=""/>
        <dsp:cNvSpPr/>
      </dsp:nvSpPr>
      <dsp:spPr>
        <a:xfrm>
          <a:off x="289121" y="1414253"/>
          <a:ext cx="525675" cy="525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5459-78FD-4EF1-989F-B6A9CE606FBF}">
      <dsp:nvSpPr>
        <dsp:cNvPr id="0" name=""/>
        <dsp:cNvSpPr/>
      </dsp:nvSpPr>
      <dsp:spPr>
        <a:xfrm>
          <a:off x="1103918" y="1199203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entreprise</a:t>
          </a:r>
          <a:endParaRPr lang="en-US" sz="1900" kern="1200" dirty="0"/>
        </a:p>
      </dsp:txBody>
      <dsp:txXfrm>
        <a:off x="1103918" y="1199203"/>
        <a:ext cx="5068280" cy="955773"/>
      </dsp:txXfrm>
    </dsp:sp>
    <dsp:sp modelId="{37610E96-3E3A-4F23-BBBF-1303533CC784}">
      <dsp:nvSpPr>
        <dsp:cNvPr id="0" name=""/>
        <dsp:cNvSpPr/>
      </dsp:nvSpPr>
      <dsp:spPr>
        <a:xfrm>
          <a:off x="0" y="2393920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9145-922C-4AFD-89F9-C18850D27472}">
      <dsp:nvSpPr>
        <dsp:cNvPr id="0" name=""/>
        <dsp:cNvSpPr/>
      </dsp:nvSpPr>
      <dsp:spPr>
        <a:xfrm>
          <a:off x="289121" y="2608969"/>
          <a:ext cx="525675" cy="525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0496-C669-4DFA-AA38-56988A586C7E}">
      <dsp:nvSpPr>
        <dsp:cNvPr id="0" name=""/>
        <dsp:cNvSpPr/>
      </dsp:nvSpPr>
      <dsp:spPr>
        <a:xfrm>
          <a:off x="1103918" y="2393920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Présentation de l’outil collaboratif</a:t>
          </a:r>
        </a:p>
      </dsp:txBody>
      <dsp:txXfrm>
        <a:off x="1103918" y="2393920"/>
        <a:ext cx="5068280" cy="955773"/>
      </dsp:txXfrm>
    </dsp:sp>
    <dsp:sp modelId="{CC30A6B6-EAEA-44C6-8901-1028122277C5}">
      <dsp:nvSpPr>
        <dsp:cNvPr id="0" name=""/>
        <dsp:cNvSpPr/>
      </dsp:nvSpPr>
      <dsp:spPr>
        <a:xfrm>
          <a:off x="0" y="358863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E7910-F345-47BE-BD68-BF0E911C911A}">
      <dsp:nvSpPr>
        <dsp:cNvPr id="0" name=""/>
        <dsp:cNvSpPr/>
      </dsp:nvSpPr>
      <dsp:spPr>
        <a:xfrm>
          <a:off x="289121" y="3803686"/>
          <a:ext cx="525675" cy="525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F12EE-B76C-4143-9634-394A8BFF2416}">
      <dsp:nvSpPr>
        <dsp:cNvPr id="0" name=""/>
        <dsp:cNvSpPr/>
      </dsp:nvSpPr>
      <dsp:spPr>
        <a:xfrm>
          <a:off x="1103918" y="358863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Réalisations durant le stage</a:t>
          </a:r>
          <a:endParaRPr lang="en-US" sz="1900" kern="1200" dirty="0"/>
        </a:p>
      </dsp:txBody>
      <dsp:txXfrm>
        <a:off x="1103918" y="3588637"/>
        <a:ext cx="5068280" cy="955773"/>
      </dsp:txXfrm>
    </dsp:sp>
    <dsp:sp modelId="{34907F69-35BC-4722-8AF3-11A2FACB2962}">
      <dsp:nvSpPr>
        <dsp:cNvPr id="0" name=""/>
        <dsp:cNvSpPr/>
      </dsp:nvSpPr>
      <dsp:spPr>
        <a:xfrm>
          <a:off x="0" y="4783354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835AB-129B-427A-8EDB-71562F84E5C0}">
      <dsp:nvSpPr>
        <dsp:cNvPr id="0" name=""/>
        <dsp:cNvSpPr/>
      </dsp:nvSpPr>
      <dsp:spPr>
        <a:xfrm>
          <a:off x="289121" y="4998403"/>
          <a:ext cx="525675" cy="525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D3F5-3D29-4CDF-A90D-40D9C0BD4290}">
      <dsp:nvSpPr>
        <dsp:cNvPr id="0" name=""/>
        <dsp:cNvSpPr/>
      </dsp:nvSpPr>
      <dsp:spPr>
        <a:xfrm>
          <a:off x="1103918" y="4783354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 après…….</a:t>
          </a:r>
        </a:p>
      </dsp:txBody>
      <dsp:txXfrm>
        <a:off x="1103918" y="4783354"/>
        <a:ext cx="5068280" cy="955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1B289-E0F2-4F01-A8C2-121FD91C6C8B}">
      <dsp:nvSpPr>
        <dsp:cNvPr id="0" name=""/>
        <dsp:cNvSpPr/>
      </dsp:nvSpPr>
      <dsp:spPr>
        <a:xfrm>
          <a:off x="71401" y="925890"/>
          <a:ext cx="3209917" cy="1604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15 ans d’expérience dans l’informatique de gestion</a:t>
          </a:r>
          <a:endParaRPr lang="en-US" sz="2000" kern="1200"/>
        </a:p>
      </dsp:txBody>
      <dsp:txXfrm>
        <a:off x="118409" y="972898"/>
        <a:ext cx="3115901" cy="1510942"/>
      </dsp:txXfrm>
    </dsp:sp>
    <dsp:sp modelId="{9A214D96-9168-496F-AB74-F80A65CA2F0B}">
      <dsp:nvSpPr>
        <dsp:cNvPr id="0" name=""/>
        <dsp:cNvSpPr/>
      </dsp:nvSpPr>
      <dsp:spPr>
        <a:xfrm rot="19457599">
          <a:off x="3132697" y="1243741"/>
          <a:ext cx="158121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581210" y="23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3772" y="1227414"/>
        <a:ext cx="79060" cy="79060"/>
      </dsp:txXfrm>
    </dsp:sp>
    <dsp:sp modelId="{06D8457F-6578-47E6-8E11-EB939E35FD05}">
      <dsp:nvSpPr>
        <dsp:cNvPr id="0" name=""/>
        <dsp:cNvSpPr/>
      </dsp:nvSpPr>
      <dsp:spPr>
        <a:xfrm>
          <a:off x="4565285" y="3039"/>
          <a:ext cx="3209917" cy="16049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9 ans en tant que consultant technico-fonctionnelle PeopleSoft en région parisienne</a:t>
          </a:r>
          <a:endParaRPr lang="en-US" sz="2000" kern="1200" dirty="0"/>
        </a:p>
      </dsp:txBody>
      <dsp:txXfrm>
        <a:off x="4612293" y="50047"/>
        <a:ext cx="3115901" cy="1510942"/>
      </dsp:txXfrm>
    </dsp:sp>
    <dsp:sp modelId="{1573B472-DA53-48A2-B0C3-1A37CC7298A0}">
      <dsp:nvSpPr>
        <dsp:cNvPr id="0" name=""/>
        <dsp:cNvSpPr/>
      </dsp:nvSpPr>
      <dsp:spPr>
        <a:xfrm rot="2142401">
          <a:off x="3132697" y="2166592"/>
          <a:ext cx="158121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581210" y="23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3772" y="2150265"/>
        <a:ext cx="79060" cy="79060"/>
      </dsp:txXfrm>
    </dsp:sp>
    <dsp:sp modelId="{C9466E3E-86C1-488A-8047-9568CC06A2C1}">
      <dsp:nvSpPr>
        <dsp:cNvPr id="0" name=""/>
        <dsp:cNvSpPr/>
      </dsp:nvSpPr>
      <dsp:spPr>
        <a:xfrm>
          <a:off x="4565285" y="1848742"/>
          <a:ext cx="3209917" cy="16049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6 ans en tant qu’analyste développeur AS400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à UNOFI (</a:t>
          </a:r>
          <a:r>
            <a:rPr lang="en-US" sz="2000" kern="1200" dirty="0" err="1"/>
            <a:t>Brive</a:t>
          </a:r>
          <a:r>
            <a:rPr lang="en-US" sz="2000" kern="1200" dirty="0"/>
            <a:t>)</a:t>
          </a:r>
        </a:p>
      </dsp:txBody>
      <dsp:txXfrm>
        <a:off x="4612293" y="1895750"/>
        <a:ext cx="3115901" cy="1510942"/>
      </dsp:txXfrm>
    </dsp:sp>
    <dsp:sp modelId="{F75E5C64-3198-4557-BB17-0F858D961BD5}">
      <dsp:nvSpPr>
        <dsp:cNvPr id="0" name=""/>
        <dsp:cNvSpPr/>
      </dsp:nvSpPr>
      <dsp:spPr>
        <a:xfrm>
          <a:off x="71401" y="2771593"/>
          <a:ext cx="3209917" cy="1604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Choix de la reconversion vers des technologies davantage en adéquation avec mes envies</a:t>
          </a:r>
          <a:endParaRPr lang="en-US" sz="2000" kern="1200"/>
        </a:p>
      </dsp:txBody>
      <dsp:txXfrm>
        <a:off x="118409" y="2818601"/>
        <a:ext cx="3115901" cy="1510942"/>
      </dsp:txXfrm>
    </dsp:sp>
    <dsp:sp modelId="{C3B6D4F3-E05B-43AE-9EEB-E93489C4ED00}">
      <dsp:nvSpPr>
        <dsp:cNvPr id="0" name=""/>
        <dsp:cNvSpPr/>
      </dsp:nvSpPr>
      <dsp:spPr>
        <a:xfrm>
          <a:off x="71401" y="4617295"/>
          <a:ext cx="3209917" cy="1604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Bon moment dans ma vie personnelle</a:t>
          </a:r>
          <a:endParaRPr lang="en-US" sz="2000" kern="1200" dirty="0"/>
        </a:p>
      </dsp:txBody>
      <dsp:txXfrm>
        <a:off x="118409" y="4664303"/>
        <a:ext cx="3115901" cy="1510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F483B-0D77-42B9-8CBF-FB2B5DE473B9}">
      <dsp:nvSpPr>
        <dsp:cNvPr id="0" name=""/>
        <dsp:cNvSpPr/>
      </dsp:nvSpPr>
      <dsp:spPr>
        <a:xfrm>
          <a:off x="0" y="599307"/>
          <a:ext cx="6172199" cy="1082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Le développement web est un secteur attractif, en perpétuel évolution</a:t>
          </a:r>
          <a:endParaRPr lang="en-US" sz="2500" kern="1200"/>
        </a:p>
      </dsp:txBody>
      <dsp:txXfrm>
        <a:off x="52831" y="652138"/>
        <a:ext cx="6066537" cy="976588"/>
      </dsp:txXfrm>
    </dsp:sp>
    <dsp:sp modelId="{7F4DB6D5-8175-499E-8F71-EA8F00A8782D}">
      <dsp:nvSpPr>
        <dsp:cNvPr id="0" name=""/>
        <dsp:cNvSpPr/>
      </dsp:nvSpPr>
      <dsp:spPr>
        <a:xfrm>
          <a:off x="0" y="1753557"/>
          <a:ext cx="6172199" cy="1082250"/>
        </a:xfrm>
        <a:prstGeom prst="roundRect">
          <a:avLst/>
        </a:prstGeom>
        <a:solidFill>
          <a:schemeClr val="accent5">
            <a:hueOff val="499318"/>
            <a:satOff val="1591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C’est un secteur porteur….</a:t>
          </a:r>
          <a:endParaRPr lang="en-US" sz="2500" kern="1200" dirty="0"/>
        </a:p>
      </dsp:txBody>
      <dsp:txXfrm>
        <a:off x="52831" y="1806388"/>
        <a:ext cx="6066537" cy="976588"/>
      </dsp:txXfrm>
    </dsp:sp>
    <dsp:sp modelId="{9E9630FF-977D-408F-8F54-F3A5C40E71FF}">
      <dsp:nvSpPr>
        <dsp:cNvPr id="0" name=""/>
        <dsp:cNvSpPr/>
      </dsp:nvSpPr>
      <dsp:spPr>
        <a:xfrm>
          <a:off x="0" y="2907807"/>
          <a:ext cx="6172199" cy="1082250"/>
        </a:xfrm>
        <a:prstGeom prst="roundRect">
          <a:avLst/>
        </a:prstGeom>
        <a:solidFill>
          <a:schemeClr val="accent5">
            <a:hueOff val="998637"/>
            <a:satOff val="3182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… dans lequel il faut aimer apprendre</a:t>
          </a:r>
          <a:endParaRPr lang="en-US" sz="2500" kern="1200" dirty="0"/>
        </a:p>
      </dsp:txBody>
      <dsp:txXfrm>
        <a:off x="52831" y="2960638"/>
        <a:ext cx="6066537" cy="976588"/>
      </dsp:txXfrm>
    </dsp:sp>
    <dsp:sp modelId="{E028D02E-0F9B-46B9-B48A-4A1531E29E7F}">
      <dsp:nvSpPr>
        <dsp:cNvPr id="0" name=""/>
        <dsp:cNvSpPr/>
      </dsp:nvSpPr>
      <dsp:spPr>
        <a:xfrm>
          <a:off x="0" y="4062057"/>
          <a:ext cx="6172199" cy="1082250"/>
        </a:xfrm>
        <a:prstGeom prst="roundRect">
          <a:avLst/>
        </a:prstGeom>
        <a:solidFill>
          <a:schemeClr val="accent5">
            <a:hueOff val="1497955"/>
            <a:satOff val="477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Métier où l’on doit être réactif</a:t>
          </a:r>
          <a:endParaRPr lang="en-US" sz="2500" kern="1200" dirty="0"/>
        </a:p>
      </dsp:txBody>
      <dsp:txXfrm>
        <a:off x="52831" y="4114888"/>
        <a:ext cx="6066537" cy="9765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27F3-B4BD-4EDC-93ED-A664C5D29487}">
      <dsp:nvSpPr>
        <dsp:cNvPr id="0" name=""/>
        <dsp:cNvSpPr/>
      </dsp:nvSpPr>
      <dsp:spPr>
        <a:xfrm>
          <a:off x="0" y="448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82833-7D0B-4573-B0B9-E7950AF43B07}">
      <dsp:nvSpPr>
        <dsp:cNvPr id="0" name=""/>
        <dsp:cNvSpPr/>
      </dsp:nvSpPr>
      <dsp:spPr>
        <a:xfrm>
          <a:off x="289121" y="219536"/>
          <a:ext cx="525675" cy="525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9CBA8-33DF-4ADF-ACC4-D474C9F9D7B6}">
      <dsp:nvSpPr>
        <dsp:cNvPr id="0" name=""/>
        <dsp:cNvSpPr/>
      </dsp:nvSpPr>
      <dsp:spPr>
        <a:xfrm>
          <a:off x="1103918" y="448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personnelle</a:t>
          </a:r>
          <a:endParaRPr lang="en-US" sz="1900" kern="1200" dirty="0"/>
        </a:p>
      </dsp:txBody>
      <dsp:txXfrm>
        <a:off x="1103918" y="4487"/>
        <a:ext cx="5068280" cy="955773"/>
      </dsp:txXfrm>
    </dsp:sp>
    <dsp:sp modelId="{60C83734-7F5E-4F36-85CB-CE47131660DA}">
      <dsp:nvSpPr>
        <dsp:cNvPr id="0" name=""/>
        <dsp:cNvSpPr/>
      </dsp:nvSpPr>
      <dsp:spPr>
        <a:xfrm>
          <a:off x="0" y="1199203"/>
          <a:ext cx="6172199" cy="95577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F1025-A53D-497A-9CC7-CFD713C228CB}">
      <dsp:nvSpPr>
        <dsp:cNvPr id="0" name=""/>
        <dsp:cNvSpPr/>
      </dsp:nvSpPr>
      <dsp:spPr>
        <a:xfrm>
          <a:off x="289121" y="1414253"/>
          <a:ext cx="525675" cy="525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5459-78FD-4EF1-989F-B6A9CE606FBF}">
      <dsp:nvSpPr>
        <dsp:cNvPr id="0" name=""/>
        <dsp:cNvSpPr/>
      </dsp:nvSpPr>
      <dsp:spPr>
        <a:xfrm>
          <a:off x="1103918" y="1199203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entreprise</a:t>
          </a:r>
          <a:endParaRPr lang="en-US" sz="1900" kern="1200" dirty="0"/>
        </a:p>
      </dsp:txBody>
      <dsp:txXfrm>
        <a:off x="1103918" y="1199203"/>
        <a:ext cx="5068280" cy="955773"/>
      </dsp:txXfrm>
    </dsp:sp>
    <dsp:sp modelId="{37610E96-3E3A-4F23-BBBF-1303533CC784}">
      <dsp:nvSpPr>
        <dsp:cNvPr id="0" name=""/>
        <dsp:cNvSpPr/>
      </dsp:nvSpPr>
      <dsp:spPr>
        <a:xfrm>
          <a:off x="0" y="2393920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9145-922C-4AFD-89F9-C18850D27472}">
      <dsp:nvSpPr>
        <dsp:cNvPr id="0" name=""/>
        <dsp:cNvSpPr/>
      </dsp:nvSpPr>
      <dsp:spPr>
        <a:xfrm>
          <a:off x="289121" y="2608969"/>
          <a:ext cx="525675" cy="525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0496-C669-4DFA-AA38-56988A586C7E}">
      <dsp:nvSpPr>
        <dsp:cNvPr id="0" name=""/>
        <dsp:cNvSpPr/>
      </dsp:nvSpPr>
      <dsp:spPr>
        <a:xfrm>
          <a:off x="1103918" y="2393920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Présentation de l’outil collaboratif</a:t>
          </a:r>
        </a:p>
      </dsp:txBody>
      <dsp:txXfrm>
        <a:off x="1103918" y="2393920"/>
        <a:ext cx="5068280" cy="955773"/>
      </dsp:txXfrm>
    </dsp:sp>
    <dsp:sp modelId="{CC30A6B6-EAEA-44C6-8901-1028122277C5}">
      <dsp:nvSpPr>
        <dsp:cNvPr id="0" name=""/>
        <dsp:cNvSpPr/>
      </dsp:nvSpPr>
      <dsp:spPr>
        <a:xfrm>
          <a:off x="0" y="358863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E7910-F345-47BE-BD68-BF0E911C911A}">
      <dsp:nvSpPr>
        <dsp:cNvPr id="0" name=""/>
        <dsp:cNvSpPr/>
      </dsp:nvSpPr>
      <dsp:spPr>
        <a:xfrm>
          <a:off x="289121" y="3803686"/>
          <a:ext cx="525675" cy="525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F12EE-B76C-4143-9634-394A8BFF2416}">
      <dsp:nvSpPr>
        <dsp:cNvPr id="0" name=""/>
        <dsp:cNvSpPr/>
      </dsp:nvSpPr>
      <dsp:spPr>
        <a:xfrm>
          <a:off x="1103918" y="358863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Réalisations durant le stage</a:t>
          </a:r>
          <a:endParaRPr lang="en-US" sz="1900" kern="1200" dirty="0"/>
        </a:p>
      </dsp:txBody>
      <dsp:txXfrm>
        <a:off x="1103918" y="3588637"/>
        <a:ext cx="5068280" cy="955773"/>
      </dsp:txXfrm>
    </dsp:sp>
    <dsp:sp modelId="{34907F69-35BC-4722-8AF3-11A2FACB2962}">
      <dsp:nvSpPr>
        <dsp:cNvPr id="0" name=""/>
        <dsp:cNvSpPr/>
      </dsp:nvSpPr>
      <dsp:spPr>
        <a:xfrm>
          <a:off x="0" y="4783354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835AB-129B-427A-8EDB-71562F84E5C0}">
      <dsp:nvSpPr>
        <dsp:cNvPr id="0" name=""/>
        <dsp:cNvSpPr/>
      </dsp:nvSpPr>
      <dsp:spPr>
        <a:xfrm>
          <a:off x="289121" y="4998403"/>
          <a:ext cx="525675" cy="525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D3F5-3D29-4CDF-A90D-40D9C0BD4290}">
      <dsp:nvSpPr>
        <dsp:cNvPr id="0" name=""/>
        <dsp:cNvSpPr/>
      </dsp:nvSpPr>
      <dsp:spPr>
        <a:xfrm>
          <a:off x="1103918" y="4783354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 après…….</a:t>
          </a:r>
        </a:p>
      </dsp:txBody>
      <dsp:txXfrm>
        <a:off x="1103918" y="4783354"/>
        <a:ext cx="5068280" cy="9557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6393-3E18-46A7-BC4A-9BF12B81D287}">
      <dsp:nvSpPr>
        <dsp:cNvPr id="0" name=""/>
        <dsp:cNvSpPr/>
      </dsp:nvSpPr>
      <dsp:spPr>
        <a:xfrm>
          <a:off x="0" y="1904991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9A997-0BB8-4D3D-99DC-B80E79DFB7C4}">
      <dsp:nvSpPr>
        <dsp:cNvPr id="0" name=""/>
        <dsp:cNvSpPr/>
      </dsp:nvSpPr>
      <dsp:spPr>
        <a:xfrm>
          <a:off x="253596" y="1181094"/>
          <a:ext cx="3700587" cy="4571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févr. 2002</a:t>
          </a:r>
        </a:p>
      </dsp:txBody>
      <dsp:txXfrm>
        <a:off x="253596" y="1181094"/>
        <a:ext cx="3700587" cy="457197"/>
      </dsp:txXfrm>
    </dsp:sp>
    <dsp:sp modelId="{598513D2-62DD-48BC-8056-0E1334F88598}">
      <dsp:nvSpPr>
        <dsp:cNvPr id="0" name=""/>
        <dsp:cNvSpPr/>
      </dsp:nvSpPr>
      <dsp:spPr>
        <a:xfrm>
          <a:off x="253596" y="576521"/>
          <a:ext cx="3700587" cy="6045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Créé en février 2002 par Jonathan Rolland. La société s’adresse aux collectivités</a:t>
          </a:r>
        </a:p>
      </dsp:txBody>
      <dsp:txXfrm>
        <a:off x="253596" y="576521"/>
        <a:ext cx="3700587" cy="604572"/>
      </dsp:txXfrm>
    </dsp:sp>
    <dsp:sp modelId="{66D19693-4A81-45DA-8E6D-864D7C005B3C}">
      <dsp:nvSpPr>
        <dsp:cNvPr id="0" name=""/>
        <dsp:cNvSpPr/>
      </dsp:nvSpPr>
      <dsp:spPr>
        <a:xfrm>
          <a:off x="2103890" y="1638292"/>
          <a:ext cx="0" cy="266698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6CEDD-4095-4869-97C0-AFD55A627483}">
      <dsp:nvSpPr>
        <dsp:cNvPr id="0" name=""/>
        <dsp:cNvSpPr/>
      </dsp:nvSpPr>
      <dsp:spPr>
        <a:xfrm>
          <a:off x="2356202" y="2171690"/>
          <a:ext cx="3700587" cy="457197"/>
        </a:xfrm>
        <a:prstGeom prst="rect">
          <a:avLst/>
        </a:prstGeom>
        <a:solidFill>
          <a:schemeClr val="accent2">
            <a:hueOff val="477755"/>
            <a:satOff val="-1975"/>
            <a:lumOff val="261"/>
            <a:alphaOff val="0"/>
          </a:schemeClr>
        </a:solidFill>
        <a:ln w="12700" cap="flat" cmpd="sng" algn="ctr">
          <a:solidFill>
            <a:schemeClr val="accent2">
              <a:hueOff val="477755"/>
              <a:satOff val="-1975"/>
              <a:lumOff val="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2004</a:t>
          </a:r>
        </a:p>
      </dsp:txBody>
      <dsp:txXfrm>
        <a:off x="2356202" y="2171690"/>
        <a:ext cx="3700587" cy="457197"/>
      </dsp:txXfrm>
    </dsp:sp>
    <dsp:sp modelId="{99B64991-47BC-4AE4-8B2C-357B2694EF3C}">
      <dsp:nvSpPr>
        <dsp:cNvPr id="0" name=""/>
        <dsp:cNvSpPr/>
      </dsp:nvSpPr>
      <dsp:spPr>
        <a:xfrm>
          <a:off x="2356202" y="2628888"/>
          <a:ext cx="3700587" cy="1181094"/>
        </a:xfrm>
        <a:prstGeom prst="rect">
          <a:avLst/>
        </a:prstGeom>
        <a:solidFill>
          <a:schemeClr val="accent2">
            <a:tint val="40000"/>
            <a:alpha val="90000"/>
            <a:hueOff val="541418"/>
            <a:satOff val="-1434"/>
            <a:lumOff val="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41418"/>
              <a:satOff val="-1434"/>
              <a:lumOff val="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Création en 2004 par Jonathan Rolland de ConsonanceWeb, société qui propose des logiciels de gestion à destination des entreprises, des collectivités et des Offices de Tourisme via la marque Aloa solutions e-tourisme.</a:t>
          </a:r>
        </a:p>
      </dsp:txBody>
      <dsp:txXfrm>
        <a:off x="2356202" y="2628888"/>
        <a:ext cx="3700587" cy="1181094"/>
      </dsp:txXfrm>
    </dsp:sp>
    <dsp:sp modelId="{A9C957D2-B045-4E3F-ACB8-A1740651D19D}">
      <dsp:nvSpPr>
        <dsp:cNvPr id="0" name=""/>
        <dsp:cNvSpPr/>
      </dsp:nvSpPr>
      <dsp:spPr>
        <a:xfrm>
          <a:off x="4206496" y="1904991"/>
          <a:ext cx="0" cy="266698"/>
        </a:xfrm>
        <a:prstGeom prst="line">
          <a:avLst/>
        </a:prstGeom>
        <a:noFill/>
        <a:ln w="6350" cap="flat" cmpd="sng" algn="ctr">
          <a:solidFill>
            <a:schemeClr val="accent2">
              <a:hueOff val="477755"/>
              <a:satOff val="-1975"/>
              <a:lumOff val="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1FC1F-ED8D-41BE-B7C1-6D2B5C40B993}">
      <dsp:nvSpPr>
        <dsp:cNvPr id="0" name=""/>
        <dsp:cNvSpPr/>
      </dsp:nvSpPr>
      <dsp:spPr>
        <a:xfrm rot="2700000">
          <a:off x="2074255" y="1875356"/>
          <a:ext cx="59269" cy="592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EC9D6-EEE9-423E-B9BE-46065E1DF50D}">
      <dsp:nvSpPr>
        <dsp:cNvPr id="0" name=""/>
        <dsp:cNvSpPr/>
      </dsp:nvSpPr>
      <dsp:spPr>
        <a:xfrm rot="2700000">
          <a:off x="4176862" y="1875356"/>
          <a:ext cx="59269" cy="59269"/>
        </a:xfrm>
        <a:prstGeom prst="rect">
          <a:avLst/>
        </a:prstGeom>
        <a:solidFill>
          <a:schemeClr val="accent2">
            <a:hueOff val="477755"/>
            <a:satOff val="-1975"/>
            <a:lumOff val="26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33090-E8DB-4967-B591-917493E2C968}">
      <dsp:nvSpPr>
        <dsp:cNvPr id="0" name=""/>
        <dsp:cNvSpPr/>
      </dsp:nvSpPr>
      <dsp:spPr>
        <a:xfrm>
          <a:off x="4458809" y="1181094"/>
          <a:ext cx="3700587" cy="457197"/>
        </a:xfrm>
        <a:prstGeom prst="rect">
          <a:avLst/>
        </a:prstGeom>
        <a:solidFill>
          <a:schemeClr val="accent2">
            <a:hueOff val="955511"/>
            <a:satOff val="-3951"/>
            <a:lumOff val="523"/>
            <a:alphaOff val="0"/>
          </a:schemeClr>
        </a:solidFill>
        <a:ln w="12700" cap="flat" cmpd="sng" algn="ctr">
          <a:solidFill>
            <a:schemeClr val="accent2">
              <a:hueOff val="955511"/>
              <a:satOff val="-3951"/>
              <a:lumOff val="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2007</a:t>
          </a:r>
        </a:p>
      </dsp:txBody>
      <dsp:txXfrm>
        <a:off x="4458809" y="1181094"/>
        <a:ext cx="3700587" cy="457197"/>
      </dsp:txXfrm>
    </dsp:sp>
    <dsp:sp modelId="{1D5462F6-60D7-4AAF-9A22-4DDA5894D131}">
      <dsp:nvSpPr>
        <dsp:cNvPr id="0" name=""/>
        <dsp:cNvSpPr/>
      </dsp:nvSpPr>
      <dsp:spPr>
        <a:xfrm>
          <a:off x="4458809" y="576521"/>
          <a:ext cx="3700587" cy="604572"/>
        </a:xfrm>
        <a:prstGeom prst="rect">
          <a:avLst/>
        </a:prstGeom>
        <a:solidFill>
          <a:schemeClr val="accent2">
            <a:tint val="40000"/>
            <a:alpha val="90000"/>
            <a:hueOff val="1082836"/>
            <a:satOff val="-2867"/>
            <a:lumOff val="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2836"/>
              <a:satOff val="-2867"/>
              <a:lumOff val="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élargissement des services d’Amedia aux professionnels et établissements de santé</a:t>
          </a:r>
        </a:p>
      </dsp:txBody>
      <dsp:txXfrm>
        <a:off x="4458809" y="576521"/>
        <a:ext cx="3700587" cy="604572"/>
      </dsp:txXfrm>
    </dsp:sp>
    <dsp:sp modelId="{39F8D208-B0CE-41CD-9F78-8B39E8777816}">
      <dsp:nvSpPr>
        <dsp:cNvPr id="0" name=""/>
        <dsp:cNvSpPr/>
      </dsp:nvSpPr>
      <dsp:spPr>
        <a:xfrm>
          <a:off x="6309103" y="1638292"/>
          <a:ext cx="0" cy="266698"/>
        </a:xfrm>
        <a:prstGeom prst="line">
          <a:avLst/>
        </a:prstGeom>
        <a:noFill/>
        <a:ln w="6350" cap="flat" cmpd="sng" algn="ctr">
          <a:solidFill>
            <a:schemeClr val="accent2">
              <a:hueOff val="955511"/>
              <a:satOff val="-3951"/>
              <a:lumOff val="5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CD72A-374E-4364-A1ED-C823B86A1DF5}">
      <dsp:nvSpPr>
        <dsp:cNvPr id="0" name=""/>
        <dsp:cNvSpPr/>
      </dsp:nvSpPr>
      <dsp:spPr>
        <a:xfrm>
          <a:off x="6561416" y="2171690"/>
          <a:ext cx="3700587" cy="457197"/>
        </a:xfrm>
        <a:prstGeom prst="rect">
          <a:avLst/>
        </a:prstGeom>
        <a:solidFill>
          <a:schemeClr val="accent2">
            <a:hueOff val="1433266"/>
            <a:satOff val="-5926"/>
            <a:lumOff val="784"/>
            <a:alphaOff val="0"/>
          </a:schemeClr>
        </a:solidFill>
        <a:ln w="12700" cap="flat" cmpd="sng" algn="ctr">
          <a:solidFill>
            <a:schemeClr val="accent2">
              <a:hueOff val="1433266"/>
              <a:satOff val="-5926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2011</a:t>
          </a:r>
        </a:p>
      </dsp:txBody>
      <dsp:txXfrm>
        <a:off x="6561416" y="2171690"/>
        <a:ext cx="3700587" cy="457197"/>
      </dsp:txXfrm>
    </dsp:sp>
    <dsp:sp modelId="{01BCBD24-CF28-42AE-86C7-A88FEA8F6E13}">
      <dsp:nvSpPr>
        <dsp:cNvPr id="0" name=""/>
        <dsp:cNvSpPr/>
      </dsp:nvSpPr>
      <dsp:spPr>
        <a:xfrm>
          <a:off x="6561416" y="2628888"/>
          <a:ext cx="3700587" cy="460626"/>
        </a:xfrm>
        <a:prstGeom prst="rect">
          <a:avLst/>
        </a:prstGeom>
        <a:solidFill>
          <a:schemeClr val="accent2">
            <a:tint val="40000"/>
            <a:alpha val="90000"/>
            <a:hueOff val="1624254"/>
            <a:satOff val="-4301"/>
            <a:lumOff val="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24254"/>
              <a:satOff val="-4301"/>
              <a:lumOff val="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création d’IPTis (opérateur de téléphonie mobile)</a:t>
          </a:r>
        </a:p>
      </dsp:txBody>
      <dsp:txXfrm>
        <a:off x="6561416" y="2628888"/>
        <a:ext cx="3700587" cy="460626"/>
      </dsp:txXfrm>
    </dsp:sp>
    <dsp:sp modelId="{55E7FF4A-6EC1-46DC-B219-192B71068E8D}">
      <dsp:nvSpPr>
        <dsp:cNvPr id="0" name=""/>
        <dsp:cNvSpPr/>
      </dsp:nvSpPr>
      <dsp:spPr>
        <a:xfrm>
          <a:off x="8411709" y="1904991"/>
          <a:ext cx="0" cy="266698"/>
        </a:xfrm>
        <a:prstGeom prst="line">
          <a:avLst/>
        </a:prstGeom>
        <a:noFill/>
        <a:ln w="6350" cap="flat" cmpd="sng" algn="ctr">
          <a:solidFill>
            <a:schemeClr val="accent2">
              <a:hueOff val="1433266"/>
              <a:satOff val="-5926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4603C-1123-4947-84E1-A93BAF7EFB40}">
      <dsp:nvSpPr>
        <dsp:cNvPr id="0" name=""/>
        <dsp:cNvSpPr/>
      </dsp:nvSpPr>
      <dsp:spPr>
        <a:xfrm rot="2700000">
          <a:off x="6279468" y="1875356"/>
          <a:ext cx="59269" cy="59269"/>
        </a:xfrm>
        <a:prstGeom prst="rect">
          <a:avLst/>
        </a:prstGeom>
        <a:solidFill>
          <a:schemeClr val="accent2">
            <a:hueOff val="955511"/>
            <a:satOff val="-3951"/>
            <a:lumOff val="52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71C42-EB06-47F5-A795-368D98028397}">
      <dsp:nvSpPr>
        <dsp:cNvPr id="0" name=""/>
        <dsp:cNvSpPr/>
      </dsp:nvSpPr>
      <dsp:spPr>
        <a:xfrm rot="2700000">
          <a:off x="8382075" y="1875356"/>
          <a:ext cx="59269" cy="59269"/>
        </a:xfrm>
        <a:prstGeom prst="rect">
          <a:avLst/>
        </a:prstGeom>
        <a:solidFill>
          <a:schemeClr val="accent2">
            <a:hueOff val="1433266"/>
            <a:satOff val="-5926"/>
            <a:lumOff val="78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27F3-B4BD-4EDC-93ED-A664C5D29487}">
      <dsp:nvSpPr>
        <dsp:cNvPr id="0" name=""/>
        <dsp:cNvSpPr/>
      </dsp:nvSpPr>
      <dsp:spPr>
        <a:xfrm>
          <a:off x="0" y="448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82833-7D0B-4573-B0B9-E7950AF43B07}">
      <dsp:nvSpPr>
        <dsp:cNvPr id="0" name=""/>
        <dsp:cNvSpPr/>
      </dsp:nvSpPr>
      <dsp:spPr>
        <a:xfrm>
          <a:off x="289121" y="219536"/>
          <a:ext cx="525675" cy="525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9CBA8-33DF-4ADF-ACC4-D474C9F9D7B6}">
      <dsp:nvSpPr>
        <dsp:cNvPr id="0" name=""/>
        <dsp:cNvSpPr/>
      </dsp:nvSpPr>
      <dsp:spPr>
        <a:xfrm>
          <a:off x="1103918" y="448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personnelle</a:t>
          </a:r>
          <a:endParaRPr lang="en-US" sz="1900" kern="1200" dirty="0"/>
        </a:p>
      </dsp:txBody>
      <dsp:txXfrm>
        <a:off x="1103918" y="4487"/>
        <a:ext cx="5068280" cy="955773"/>
      </dsp:txXfrm>
    </dsp:sp>
    <dsp:sp modelId="{60C83734-7F5E-4F36-85CB-CE47131660DA}">
      <dsp:nvSpPr>
        <dsp:cNvPr id="0" name=""/>
        <dsp:cNvSpPr/>
      </dsp:nvSpPr>
      <dsp:spPr>
        <a:xfrm>
          <a:off x="0" y="1199203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F1025-A53D-497A-9CC7-CFD713C228CB}">
      <dsp:nvSpPr>
        <dsp:cNvPr id="0" name=""/>
        <dsp:cNvSpPr/>
      </dsp:nvSpPr>
      <dsp:spPr>
        <a:xfrm>
          <a:off x="289121" y="1414253"/>
          <a:ext cx="525675" cy="525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5459-78FD-4EF1-989F-B6A9CE606FBF}">
      <dsp:nvSpPr>
        <dsp:cNvPr id="0" name=""/>
        <dsp:cNvSpPr/>
      </dsp:nvSpPr>
      <dsp:spPr>
        <a:xfrm>
          <a:off x="1103918" y="1199203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Présentation entreprise</a:t>
          </a:r>
          <a:endParaRPr lang="en-US" sz="1900" kern="1200" dirty="0"/>
        </a:p>
      </dsp:txBody>
      <dsp:txXfrm>
        <a:off x="1103918" y="1199203"/>
        <a:ext cx="5068280" cy="955773"/>
      </dsp:txXfrm>
    </dsp:sp>
    <dsp:sp modelId="{37610E96-3E3A-4F23-BBBF-1303533CC784}">
      <dsp:nvSpPr>
        <dsp:cNvPr id="0" name=""/>
        <dsp:cNvSpPr/>
      </dsp:nvSpPr>
      <dsp:spPr>
        <a:xfrm>
          <a:off x="0" y="2393920"/>
          <a:ext cx="6172199" cy="955773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9145-922C-4AFD-89F9-C18850D27472}">
      <dsp:nvSpPr>
        <dsp:cNvPr id="0" name=""/>
        <dsp:cNvSpPr/>
      </dsp:nvSpPr>
      <dsp:spPr>
        <a:xfrm>
          <a:off x="289121" y="2608969"/>
          <a:ext cx="525675" cy="525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10496-C669-4DFA-AA38-56988A586C7E}">
      <dsp:nvSpPr>
        <dsp:cNvPr id="0" name=""/>
        <dsp:cNvSpPr/>
      </dsp:nvSpPr>
      <dsp:spPr>
        <a:xfrm>
          <a:off x="1103918" y="2393920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Présentation de l’outil collaboratif</a:t>
          </a:r>
        </a:p>
      </dsp:txBody>
      <dsp:txXfrm>
        <a:off x="1103918" y="2393920"/>
        <a:ext cx="5068280" cy="955773"/>
      </dsp:txXfrm>
    </dsp:sp>
    <dsp:sp modelId="{CC30A6B6-EAEA-44C6-8901-1028122277C5}">
      <dsp:nvSpPr>
        <dsp:cNvPr id="0" name=""/>
        <dsp:cNvSpPr/>
      </dsp:nvSpPr>
      <dsp:spPr>
        <a:xfrm>
          <a:off x="0" y="3588637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E7910-F345-47BE-BD68-BF0E911C911A}">
      <dsp:nvSpPr>
        <dsp:cNvPr id="0" name=""/>
        <dsp:cNvSpPr/>
      </dsp:nvSpPr>
      <dsp:spPr>
        <a:xfrm>
          <a:off x="289121" y="3803686"/>
          <a:ext cx="525675" cy="525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F12EE-B76C-4143-9634-394A8BFF2416}">
      <dsp:nvSpPr>
        <dsp:cNvPr id="0" name=""/>
        <dsp:cNvSpPr/>
      </dsp:nvSpPr>
      <dsp:spPr>
        <a:xfrm>
          <a:off x="1103918" y="3588637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Réalisations durant le stage</a:t>
          </a:r>
          <a:endParaRPr lang="en-US" sz="1900" kern="1200" dirty="0"/>
        </a:p>
      </dsp:txBody>
      <dsp:txXfrm>
        <a:off x="1103918" y="3588637"/>
        <a:ext cx="5068280" cy="955773"/>
      </dsp:txXfrm>
    </dsp:sp>
    <dsp:sp modelId="{34907F69-35BC-4722-8AF3-11A2FACB2962}">
      <dsp:nvSpPr>
        <dsp:cNvPr id="0" name=""/>
        <dsp:cNvSpPr/>
      </dsp:nvSpPr>
      <dsp:spPr>
        <a:xfrm>
          <a:off x="0" y="4783354"/>
          <a:ext cx="6172199" cy="9557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835AB-129B-427A-8EDB-71562F84E5C0}">
      <dsp:nvSpPr>
        <dsp:cNvPr id="0" name=""/>
        <dsp:cNvSpPr/>
      </dsp:nvSpPr>
      <dsp:spPr>
        <a:xfrm>
          <a:off x="289121" y="4998403"/>
          <a:ext cx="525675" cy="525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D3F5-3D29-4CDF-A90D-40D9C0BD4290}">
      <dsp:nvSpPr>
        <dsp:cNvPr id="0" name=""/>
        <dsp:cNvSpPr/>
      </dsp:nvSpPr>
      <dsp:spPr>
        <a:xfrm>
          <a:off x="1103918" y="4783354"/>
          <a:ext cx="5068280" cy="955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53" tIns="101153" rIns="101153" bIns="101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 après…….</a:t>
          </a:r>
        </a:p>
      </dsp:txBody>
      <dsp:txXfrm>
        <a:off x="1103918" y="4783354"/>
        <a:ext cx="5068280" cy="955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3081A-6C90-489D-AA9B-33468AE87383}">
      <dsp:nvSpPr>
        <dsp:cNvPr id="0" name=""/>
        <dsp:cNvSpPr/>
      </dsp:nvSpPr>
      <dsp:spPr>
        <a:xfrm>
          <a:off x="0" y="119108"/>
          <a:ext cx="4953000" cy="9990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Pourquoi?</a:t>
          </a:r>
          <a:endParaRPr lang="en-US" sz="2300" kern="1200"/>
        </a:p>
      </dsp:txBody>
      <dsp:txXfrm>
        <a:off x="48769" y="167877"/>
        <a:ext cx="4855462" cy="901495"/>
      </dsp:txXfrm>
    </dsp:sp>
    <dsp:sp modelId="{C047035D-9428-4F2C-A55D-D2ACB55C7977}">
      <dsp:nvSpPr>
        <dsp:cNvPr id="0" name=""/>
        <dsp:cNvSpPr/>
      </dsp:nvSpPr>
      <dsp:spPr>
        <a:xfrm>
          <a:off x="0" y="1118141"/>
          <a:ext cx="4953000" cy="1309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/>
            <a:t>Pour répondre à un besoin client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Effet télétravail, demande de plus en plus présente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/>
            <a:t>Effet COVID</a:t>
          </a:r>
          <a:endParaRPr lang="en-US" sz="1800" kern="1200"/>
        </a:p>
      </dsp:txBody>
      <dsp:txXfrm>
        <a:off x="0" y="1118141"/>
        <a:ext cx="4953000" cy="1309275"/>
      </dsp:txXfrm>
    </dsp:sp>
    <dsp:sp modelId="{12062E02-5193-4C5C-9D74-E995F1613436}">
      <dsp:nvSpPr>
        <dsp:cNvPr id="0" name=""/>
        <dsp:cNvSpPr/>
      </dsp:nvSpPr>
      <dsp:spPr>
        <a:xfrm>
          <a:off x="0" y="2427416"/>
          <a:ext cx="4953000" cy="999033"/>
        </a:xfrm>
        <a:prstGeom prst="roundRect">
          <a:avLst/>
        </a:prstGeom>
        <a:solidFill>
          <a:schemeClr val="accent5">
            <a:hueOff val="1497955"/>
            <a:satOff val="477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Avec le développement de cet outil:</a:t>
          </a:r>
          <a:endParaRPr lang="en-US" sz="2300" kern="1200"/>
        </a:p>
      </dsp:txBody>
      <dsp:txXfrm>
        <a:off x="48769" y="2476185"/>
        <a:ext cx="4855462" cy="901495"/>
      </dsp:txXfrm>
    </dsp:sp>
    <dsp:sp modelId="{43623496-15DE-4FEC-85CD-5F6F02906950}">
      <dsp:nvSpPr>
        <dsp:cNvPr id="0" name=""/>
        <dsp:cNvSpPr/>
      </dsp:nvSpPr>
      <dsp:spPr>
        <a:xfrm>
          <a:off x="0" y="3426450"/>
          <a:ext cx="4953000" cy="1999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/>
            <a:t>Maîtrise des marges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Pas de dépendance vis-à-vis d’un éditeur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/>
            <a:t>Maîtrise du périmètre fonctionnel des applications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/>
            <a:t>Hébergement en France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/>
            <a:t>Suivi de proximité</a:t>
          </a:r>
          <a:endParaRPr lang="en-US" sz="1800" kern="1200"/>
        </a:p>
      </dsp:txBody>
      <dsp:txXfrm>
        <a:off x="0" y="3426450"/>
        <a:ext cx="4953000" cy="19996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B257E-A2DA-4CC5-B7A6-0010C9597244}">
      <dsp:nvSpPr>
        <dsp:cNvPr id="0" name=""/>
        <dsp:cNvSpPr/>
      </dsp:nvSpPr>
      <dsp:spPr>
        <a:xfrm>
          <a:off x="3417" y="59470"/>
          <a:ext cx="3332377" cy="1173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Tchat</a:t>
          </a:r>
          <a:endParaRPr lang="en-US" sz="2100" kern="1200"/>
        </a:p>
      </dsp:txBody>
      <dsp:txXfrm>
        <a:off x="3417" y="59470"/>
        <a:ext cx="3332377" cy="1173667"/>
      </dsp:txXfrm>
    </dsp:sp>
    <dsp:sp modelId="{7231BAE7-0835-4C97-996B-859EEEF5101C}">
      <dsp:nvSpPr>
        <dsp:cNvPr id="0" name=""/>
        <dsp:cNvSpPr/>
      </dsp:nvSpPr>
      <dsp:spPr>
        <a:xfrm>
          <a:off x="3417" y="1233138"/>
          <a:ext cx="3332377" cy="19887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Messagerie instantanée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Visioconférence</a:t>
          </a:r>
          <a:endParaRPr lang="en-US" sz="2100" kern="1200" dirty="0"/>
        </a:p>
      </dsp:txBody>
      <dsp:txXfrm>
        <a:off x="3417" y="1233138"/>
        <a:ext cx="3332377" cy="1988752"/>
      </dsp:txXfrm>
    </dsp:sp>
    <dsp:sp modelId="{C7C4F62A-A603-4217-B44E-B9F5652066A1}">
      <dsp:nvSpPr>
        <dsp:cNvPr id="0" name=""/>
        <dsp:cNvSpPr/>
      </dsp:nvSpPr>
      <dsp:spPr>
        <a:xfrm>
          <a:off x="3802327" y="59470"/>
          <a:ext cx="3332377" cy="1173667"/>
        </a:xfrm>
        <a:prstGeom prst="rect">
          <a:avLst/>
        </a:prstGeom>
        <a:solidFill>
          <a:schemeClr val="accent5">
            <a:hueOff val="748978"/>
            <a:satOff val="2386"/>
            <a:lumOff val="-785"/>
            <a:alphaOff val="0"/>
          </a:schemeClr>
        </a:solidFill>
        <a:ln w="12700" cap="flat" cmpd="sng" algn="ctr">
          <a:solidFill>
            <a:schemeClr val="accent5">
              <a:hueOff val="748978"/>
              <a:satOff val="2386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GED (Gestion électronique de documents)</a:t>
          </a:r>
          <a:endParaRPr lang="en-US" sz="2100" kern="1200"/>
        </a:p>
      </dsp:txBody>
      <dsp:txXfrm>
        <a:off x="3802327" y="59470"/>
        <a:ext cx="3332377" cy="1173667"/>
      </dsp:txXfrm>
    </dsp:sp>
    <dsp:sp modelId="{6BFC1AA2-EB97-44C1-A749-E13FEF3525BD}">
      <dsp:nvSpPr>
        <dsp:cNvPr id="0" name=""/>
        <dsp:cNvSpPr/>
      </dsp:nvSpPr>
      <dsp:spPr>
        <a:xfrm>
          <a:off x="3802327" y="1233138"/>
          <a:ext cx="3332377" cy="1988752"/>
        </a:xfrm>
        <a:prstGeom prst="rect">
          <a:avLst/>
        </a:prstGeom>
        <a:solidFill>
          <a:schemeClr val="accent5">
            <a:tint val="40000"/>
            <a:alpha val="90000"/>
            <a:hueOff val="681850"/>
            <a:satOff val="1682"/>
            <a:lumOff val="-13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681850"/>
              <a:satOff val="1682"/>
              <a:lumOff val="-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Livres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Espace de stockage (drive)</a:t>
          </a:r>
          <a:endParaRPr lang="en-US" sz="2100" kern="1200"/>
        </a:p>
      </dsp:txBody>
      <dsp:txXfrm>
        <a:off x="3802327" y="1233138"/>
        <a:ext cx="3332377" cy="1988752"/>
      </dsp:txXfrm>
    </dsp:sp>
    <dsp:sp modelId="{1B38297C-FA7C-4B1D-AB20-67AE8CD75A2C}">
      <dsp:nvSpPr>
        <dsp:cNvPr id="0" name=""/>
        <dsp:cNvSpPr/>
      </dsp:nvSpPr>
      <dsp:spPr>
        <a:xfrm>
          <a:off x="7601237" y="59470"/>
          <a:ext cx="3332377" cy="1173667"/>
        </a:xfrm>
        <a:prstGeom prst="rect">
          <a:avLst/>
        </a:prstGeom>
        <a:solidFill>
          <a:schemeClr val="accent5">
            <a:hueOff val="1497955"/>
            <a:satOff val="4773"/>
            <a:lumOff val="-1569"/>
            <a:alphaOff val="0"/>
          </a:schemeClr>
        </a:solidFill>
        <a:ln w="12700" cap="flat" cmpd="sng" algn="ctr">
          <a:solidFill>
            <a:schemeClr val="accent5">
              <a:hueOff val="1497955"/>
              <a:satOff val="477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Heidi : (jeu de mots avec ID, identifiant en anglais, et Heidi)</a:t>
          </a:r>
          <a:endParaRPr lang="en-US" sz="2100" kern="1200"/>
        </a:p>
      </dsp:txBody>
      <dsp:txXfrm>
        <a:off x="7601237" y="59470"/>
        <a:ext cx="3332377" cy="1173667"/>
      </dsp:txXfrm>
    </dsp:sp>
    <dsp:sp modelId="{4544C46D-BFBF-4C15-BA19-5883B44F3AF3}">
      <dsp:nvSpPr>
        <dsp:cNvPr id="0" name=""/>
        <dsp:cNvSpPr/>
      </dsp:nvSpPr>
      <dsp:spPr>
        <a:xfrm>
          <a:off x="7601237" y="1233138"/>
          <a:ext cx="3332377" cy="1988752"/>
        </a:xfrm>
        <a:prstGeom prst="rect">
          <a:avLst/>
        </a:prstGeom>
        <a:solidFill>
          <a:schemeClr val="accent5">
            <a:tint val="40000"/>
            <a:alpha val="90000"/>
            <a:hueOff val="1363700"/>
            <a:satOff val="3365"/>
            <a:lumOff val="-27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363700"/>
              <a:satOff val="3365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Gestion des utilisateurs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Gestion des nouveautés (service communication)</a:t>
          </a:r>
          <a:endParaRPr lang="en-US" sz="2100" kern="1200"/>
        </a:p>
      </dsp:txBody>
      <dsp:txXfrm>
        <a:off x="7601237" y="1233138"/>
        <a:ext cx="3332377" cy="1988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0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5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9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5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7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2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5/22/2021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Gros plan de clics-infos sur l’itinéraire">
            <a:extLst>
              <a:ext uri="{FF2B5EF4-FFF2-40B4-BE49-F238E27FC236}">
                <a16:creationId xmlns:a16="http://schemas.microsoft.com/office/drawing/2014/main" id="{F129D27C-C7F7-43CB-B9E9-3BAB8343F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9" name="Rectangle 37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39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41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3" name="Oval 41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4" name="Oval 42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5" name="Oval 43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8B2762B-C65A-448A-AE61-8301C8782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Période en entreprise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i="1" dirty="0" err="1">
                <a:solidFill>
                  <a:srgbClr val="FFFFFF"/>
                </a:solidFill>
              </a:rPr>
              <a:t>Amédia</a:t>
            </a:r>
            <a:r>
              <a:rPr lang="fr-FR" i="1">
                <a:solidFill>
                  <a:srgbClr val="FFFFFF"/>
                </a:solidFill>
              </a:rPr>
              <a:t> Solutions</a:t>
            </a:r>
            <a:endParaRPr lang="fr-FR" i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BF3E7F-4963-4A21-BC98-238A44B5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fr-FR" sz="2200">
                <a:solidFill>
                  <a:srgbClr val="FFFFFF"/>
                </a:solidFill>
              </a:rPr>
              <a:t>8 mars – 14 mai 2021</a:t>
            </a:r>
          </a:p>
          <a:p>
            <a:r>
              <a:rPr lang="fr-FR" sz="2200" i="1">
                <a:solidFill>
                  <a:srgbClr val="FFFFFF"/>
                </a:solidFill>
              </a:rPr>
              <a:t>Anne Vallaud</a:t>
            </a:r>
            <a:endParaRPr lang="fr-FR" sz="22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9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71B7CA-E0CC-4A9C-B09A-ED4BDD3E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9434"/>
            <a:ext cx="5731955" cy="5545179"/>
          </a:xfrm>
        </p:spPr>
        <p:txBody>
          <a:bodyPr anchor="ctr">
            <a:normAutofit/>
          </a:bodyPr>
          <a:lstStyle/>
          <a:p>
            <a:r>
              <a:rPr lang="fr-FR"/>
              <a:t>Pourquoi un outil collaboratif</a:t>
            </a:r>
            <a:endParaRPr lang="fr-F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11C422-3F99-4233-96BD-FD12C943E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28" y="173174"/>
            <a:ext cx="2134173" cy="1318627"/>
            <a:chOff x="272028" y="173174"/>
            <a:chExt cx="2134173" cy="131862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EBB5DD4D-8409-44AE-A0A3-18F8CAC3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A5C8433A-05F4-41B1-8A11-19F83D43A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756954" y="6103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383777BA-7A6A-49C9-A007-62FC28F4F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057400" y="11430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E6B5CEF-BD8A-459D-AD81-07F43D7F8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199005"/>
              </p:ext>
            </p:extLst>
          </p:nvPr>
        </p:nvGraphicFramePr>
        <p:xfrm>
          <a:off x="6400800" y="533400"/>
          <a:ext cx="4953000" cy="55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47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BFB545-19A6-41FA-A6BE-A1A10F60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ctr">
            <a:normAutofit/>
          </a:bodyPr>
          <a:lstStyle/>
          <a:p>
            <a:pPr algn="ctr"/>
            <a:r>
              <a:rPr lang="fr-FR" dirty="0" err="1"/>
              <a:t>IPtis</a:t>
            </a:r>
            <a:r>
              <a:rPr lang="fr-FR" dirty="0"/>
              <a:t> Apps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8C0019-8CE2-42AB-B006-9860B43B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D92CEAD9-A3F0-473E-A98E-02184163C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73DEA2A7-9228-4C9E-9C48-4968E2C62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223C7F44-7CEF-4DF1-B5FA-6453425A2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F8B716-3888-4292-B6FB-C6C53112C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282633"/>
              </p:ext>
            </p:extLst>
          </p:nvPr>
        </p:nvGraphicFramePr>
        <p:xfrm>
          <a:off x="838199" y="2895600"/>
          <a:ext cx="10937033" cy="3281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36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0C419-1DA3-4162-AB3D-BADD3912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Tchat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60ED183-1309-4868-9616-ED40186870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5964"/>
            <a:ext cx="10515600" cy="23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7B2BB7-8E22-4794-9BDE-B71129D7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7697" y="189413"/>
            <a:ext cx="2019905" cy="1778845"/>
            <a:chOff x="207697" y="189413"/>
            <a:chExt cx="2019905" cy="1778845"/>
          </a:xfrm>
        </p:grpSpPr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F2CC297A-905C-42B8-BFEC-55FB2FCF2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07697" y="189413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95FAF0E-8EDF-4055-9578-394F1ACB3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9661" y="1671181"/>
              <a:ext cx="297077" cy="29707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AEC4BAA7-1F27-4F25-9D16-9099BF9AC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017290" y="592943"/>
              <a:ext cx="210312" cy="21031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F967185-B95A-4A95-9A15-686B6A6D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5" y="728905"/>
            <a:ext cx="3933965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Visioconférence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27A901-D4CF-4B74-8E14-99CB303A9E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0" y="1903139"/>
            <a:ext cx="6689185" cy="3093747"/>
          </a:xfrm>
          <a:prstGeom prst="rect">
            <a:avLst/>
          </a:prstGeom>
        </p:spPr>
      </p:pic>
      <p:sp useBgFill="1">
        <p:nvSpPr>
          <p:cNvPr id="26" name="Oval 25">
            <a:extLst>
              <a:ext uri="{FF2B5EF4-FFF2-40B4-BE49-F238E27FC236}">
                <a16:creationId xmlns:a16="http://schemas.microsoft.com/office/drawing/2014/main" id="{8333FD0A-502E-4A24-8E99-5496F09DC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70962" y="5630260"/>
            <a:ext cx="355414" cy="355414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26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8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1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" name="Oval 1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" name="Oval 1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2" name="Rectangle 1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BB53F2-377A-456E-AB6F-33C77462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3" y="542231"/>
            <a:ext cx="6515725" cy="2283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Espace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stockage</a:t>
            </a:r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0020D9E5-2E0E-411F-97B9-6ADACE06E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19394" y="288573"/>
            <a:ext cx="1600139" cy="1448566"/>
            <a:chOff x="10319394" y="288573"/>
            <a:chExt cx="1600139" cy="1448566"/>
          </a:xfrm>
        </p:grpSpPr>
        <p:sp useBgFill="1">
          <p:nvSpPr>
            <p:cNvPr id="35" name="Graphic 10">
              <a:extLst>
                <a:ext uri="{FF2B5EF4-FFF2-40B4-BE49-F238E27FC236}">
                  <a16:creationId xmlns:a16="http://schemas.microsoft.com/office/drawing/2014/main" id="{FA32A279-C3AF-4F7D-9E26-CCA7E6339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994246" y="288573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6" name="Oval 22">
              <a:extLst>
                <a:ext uri="{FF2B5EF4-FFF2-40B4-BE49-F238E27FC236}">
                  <a16:creationId xmlns:a16="http://schemas.microsoft.com/office/drawing/2014/main" id="{75D50A7B-6D44-489C-95E4-252003F22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C28EA82E-02D8-46D7-A2E7-7435D3EAC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319394" y="381000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A9B96BE-BE7F-4086-B26D-BF278E9349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119" y="3401150"/>
            <a:ext cx="11105762" cy="2554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895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24C1CC-5C20-4551-A8CA-623E715C0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45541" y="206142"/>
            <a:ext cx="2026102" cy="1530997"/>
            <a:chOff x="10045541" y="206142"/>
            <a:chExt cx="2026102" cy="1530997"/>
          </a:xfrm>
        </p:grpSpPr>
        <p:sp useBgFill="1">
          <p:nvSpPr>
            <p:cNvPr id="22" name="Graphic 10">
              <a:extLst>
                <a:ext uri="{FF2B5EF4-FFF2-40B4-BE49-F238E27FC236}">
                  <a16:creationId xmlns:a16="http://schemas.microsoft.com/office/drawing/2014/main" id="{FA32A279-C3AF-4F7D-9E26-CCA7E6339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75D50A7B-6D44-489C-95E4-252003F22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C28EA82E-02D8-46D7-A2E7-7435D3EAC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045541" y="271266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6A0A325-A7BE-463A-B467-2A1B5BCD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19" y="542231"/>
            <a:ext cx="11115480" cy="1438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Livres</a:t>
            </a:r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D538FD-EE43-4E93-AEC2-D028B8A373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394" y="3029452"/>
            <a:ext cx="7369212" cy="329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475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27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8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0" name="Oval 1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1" name="Oval 1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2" name="Oval 1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CD209D-B530-4536-A17D-E75C6AE1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3" y="4068941"/>
            <a:ext cx="6515725" cy="2060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Heidi</a:t>
            </a:r>
          </a:p>
        </p:txBody>
      </p:sp>
      <p:sp useBgFill="1">
        <p:nvSpPr>
          <p:cNvPr id="35" name="Graphic 10">
            <a:extLst>
              <a:ext uri="{FF2B5EF4-FFF2-40B4-BE49-F238E27FC236}">
                <a16:creationId xmlns:a16="http://schemas.microsoft.com/office/drawing/2014/main" id="{19EC9A6F-78C2-4D82-8224-45B344D82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578627" y="5015941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6" name="Oval 22">
            <a:extLst>
              <a:ext uri="{FF2B5EF4-FFF2-40B4-BE49-F238E27FC236}">
                <a16:creationId xmlns:a16="http://schemas.microsoft.com/office/drawing/2014/main" id="{6EACA0CC-7E54-4F17-BAB3-5C457B23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622685" y="6102941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04329A8-CCCA-4A78-8DA6-475B54C782F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6356" r="-1" b="-1"/>
          <a:stretch/>
        </p:blipFill>
        <p:spPr>
          <a:xfrm>
            <a:off x="543119" y="521542"/>
            <a:ext cx="11105762" cy="3297722"/>
          </a:xfrm>
          <a:prstGeom prst="rect">
            <a:avLst/>
          </a:prstGeom>
        </p:spPr>
      </p:pic>
      <p:sp useBgFill="1">
        <p:nvSpPr>
          <p:cNvPr id="25" name="Oval 24">
            <a:extLst>
              <a:ext uri="{FF2B5EF4-FFF2-40B4-BE49-F238E27FC236}">
                <a16:creationId xmlns:a16="http://schemas.microsoft.com/office/drawing/2014/main" id="{B98DFD62-4B04-4B1A-9D39-DADC80F00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0578" y="1066800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9416B-87B1-40B5-9808-0BAD9F58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A407E8E-4F97-45C8-89F9-0BA7337D8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29313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46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7501C1-B04F-4437-9224-71F79B23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fr-FR" sz="3600"/>
              <a:t>Drive : revue de 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5881A90B-D030-4BD5-8661-9BD1F1458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021960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96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4" y="-38771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17">
            <a:extLst>
              <a:ext uri="{FF2B5EF4-FFF2-40B4-BE49-F238E27FC236}">
                <a16:creationId xmlns:a16="http://schemas.microsoft.com/office/drawing/2014/main" id="{1B066A89-BA08-409E-BF1D-71D6C39A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23084" y="191574"/>
            <a:ext cx="1895027" cy="1762342"/>
            <a:chOff x="10223084" y="191574"/>
            <a:chExt cx="1895027" cy="1762342"/>
          </a:xfrm>
        </p:grpSpPr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A09BB2E8-0252-4F38-A13E-B929AFA12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943942" y="191574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6" name="Oval 19">
              <a:extLst>
                <a:ext uri="{FF2B5EF4-FFF2-40B4-BE49-F238E27FC236}">
                  <a16:creationId xmlns:a16="http://schemas.microsoft.com/office/drawing/2014/main" id="{A0D3C392-71B4-457F-AA1D-9B225D99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23084" y="62753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1824CB17-7DEC-473F-BD6E-A578E6D2E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65988"/>
              <a:ext cx="287928" cy="28792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3F79D07-F8F5-43C4-8D8D-D749CECC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317" y="719605"/>
            <a:ext cx="5253476" cy="2607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Visioconférence: refonte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3068123-CEC9-4CC5-B612-3FFFAA8BDD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52" y="1147051"/>
            <a:ext cx="5416348" cy="16519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1B0591-5610-4379-9177-1F9FBE01B8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9652" y="4078052"/>
            <a:ext cx="5416348" cy="169260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65AED55-E519-4E89-843A-1636042B8BD9}"/>
              </a:ext>
            </a:extLst>
          </p:cNvPr>
          <p:cNvSpPr txBox="1"/>
          <p:nvPr/>
        </p:nvSpPr>
        <p:spPr>
          <a:xfrm>
            <a:off x="6381075" y="3527700"/>
            <a:ext cx="5277522" cy="277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Décidé par mon tuteur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Permis de détecter des anomalies présentes en PROD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0FE76E5-296C-4839-ABC1-B259AEA07F46}"/>
              </a:ext>
            </a:extLst>
          </p:cNvPr>
          <p:cNvSpPr txBox="1"/>
          <p:nvPr/>
        </p:nvSpPr>
        <p:spPr>
          <a:xfrm>
            <a:off x="577566" y="738948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Avant: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BE95A8-7CD4-451E-B5AD-89B15FFC603A}"/>
              </a:ext>
            </a:extLst>
          </p:cNvPr>
          <p:cNvSpPr txBox="1"/>
          <p:nvPr/>
        </p:nvSpPr>
        <p:spPr>
          <a:xfrm>
            <a:off x="577566" y="3700570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Après:</a:t>
            </a:r>
          </a:p>
        </p:txBody>
      </p:sp>
    </p:spTree>
    <p:extLst>
      <p:ext uri="{BB962C8B-B14F-4D97-AF65-F5344CB8AC3E}">
        <p14:creationId xmlns:p14="http://schemas.microsoft.com/office/powerpoint/2010/main" val="38790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9416B-87B1-40B5-9808-0BAD9F58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A407E8E-4F97-45C8-89F9-0BA7337D8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018899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43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B0C95-CA19-4E5D-A8CA-6F750EE1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fr-FR" sz="3600"/>
              <a:t>Recherches: Visionneuse de documents</a:t>
            </a:r>
            <a:br>
              <a:rPr lang="fr-FR" sz="3600"/>
            </a:br>
            <a:endParaRPr lang="fr-FR" sz="36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DF11EBB-D356-4174-B313-5D07DD782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295078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90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B0C95-CA19-4E5D-A8CA-6F750EE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Recherches: Saucissonnage de fichiers</a:t>
            </a:r>
            <a:br>
              <a:rPr lang="fr-FR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256CB-D4DC-4D1B-B36B-F8CDAE33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Problématique</a:t>
            </a:r>
          </a:p>
          <a:p>
            <a:pPr lvl="2" algn="just">
              <a:lnSpc>
                <a:spcPct val="107000"/>
              </a:lnSpc>
              <a:buFont typeface="Calibri" panose="020F0502020204030204" pitchFamily="34" charset="0"/>
              <a:buChar char="+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Comment faire pour que l’importation de documents prenne moins de temps lorsqu’un utilisateur veut charger un document de très grosse taille ?</a:t>
            </a:r>
          </a:p>
          <a:p>
            <a:pPr lvl="2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+"/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Comment faire lorsque l’utilisateur rencontre une erreur lors de l’importation de son document ?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Solution</a:t>
            </a:r>
          </a:p>
          <a:p>
            <a:pPr lvl="2"/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Saucissonner les fichiers</a:t>
            </a:r>
          </a:p>
          <a:p>
            <a:pPr lvl="2"/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Utilisation demin.io, produit Amazon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28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F00AFB-E83D-478C-8115-FDC17CE9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2044"/>
            <a:ext cx="10531448" cy="2228760"/>
          </a:xfrm>
        </p:spPr>
        <p:txBody>
          <a:bodyPr anchor="ctr">
            <a:normAutofit/>
          </a:bodyPr>
          <a:lstStyle/>
          <a:p>
            <a:r>
              <a:rPr lang="fr-FR"/>
              <a:t>Petits correctifs et évolutifs</a:t>
            </a:r>
            <a:endParaRPr lang="fr-FR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A8EFA5-539B-4879-9444-5BE664E9A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4231" y="3350833"/>
            <a:ext cx="1541478" cy="1401798"/>
            <a:chOff x="264231" y="3350833"/>
            <a:chExt cx="1541478" cy="1401798"/>
          </a:xfrm>
        </p:grpSpPr>
        <p:sp useBgFill="1">
          <p:nvSpPr>
            <p:cNvPr id="46" name="Graphic 10">
              <a:extLst>
                <a:ext uri="{FF2B5EF4-FFF2-40B4-BE49-F238E27FC236}">
                  <a16:creationId xmlns:a16="http://schemas.microsoft.com/office/drawing/2014/main" id="{8056B100-716A-4E3A-B91B-73E6F9EB8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64231" y="373704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7" name="Oval 46">
              <a:extLst>
                <a:ext uri="{FF2B5EF4-FFF2-40B4-BE49-F238E27FC236}">
                  <a16:creationId xmlns:a16="http://schemas.microsoft.com/office/drawing/2014/main" id="{9CE04CCA-9B09-4E74-AD05-024FB6764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544049" y="4032845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8" name="Oval 47">
              <a:extLst>
                <a:ext uri="{FF2B5EF4-FFF2-40B4-BE49-F238E27FC236}">
                  <a16:creationId xmlns:a16="http://schemas.microsoft.com/office/drawing/2014/main" id="{05239D0A-BF32-4C65-A3C9-D9023C1BC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4400" y="3350833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4" name="Espace réservé du contenu 2">
            <a:extLst>
              <a:ext uri="{FF2B5EF4-FFF2-40B4-BE49-F238E27FC236}">
                <a16:creationId xmlns:a16="http://schemas.microsoft.com/office/drawing/2014/main" id="{00BB43C3-4F3C-4EF3-BA65-A8057E3F9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921376"/>
              </p:ext>
            </p:extLst>
          </p:nvPr>
        </p:nvGraphicFramePr>
        <p:xfrm>
          <a:off x="485634" y="457201"/>
          <a:ext cx="11172966" cy="340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92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3A366A-9408-4F67-8102-99FE58CE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9434"/>
            <a:ext cx="5731955" cy="5545179"/>
          </a:xfrm>
        </p:spPr>
        <p:txBody>
          <a:bodyPr anchor="ctr">
            <a:normAutofit/>
          </a:bodyPr>
          <a:lstStyle/>
          <a:p>
            <a:r>
              <a:rPr lang="fr-FR" dirty="0"/>
              <a:t>Création d’un module: nouveautés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11C422-3F99-4233-96BD-FD12C943E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028" y="173174"/>
            <a:ext cx="2134173" cy="1318627"/>
            <a:chOff x="272028" y="173174"/>
            <a:chExt cx="2134173" cy="131862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EBB5DD4D-8409-44AE-A0A3-18F8CAC3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A5C8433A-05F4-41B1-8A11-19F83D43A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756954" y="6103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383777BA-7A6A-49C9-A007-62FC28F4F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057400" y="11430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DBA70E2-0215-4B69-AB05-0939ABF17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373643"/>
              </p:ext>
            </p:extLst>
          </p:nvPr>
        </p:nvGraphicFramePr>
        <p:xfrm>
          <a:off x="6400800" y="533400"/>
          <a:ext cx="4953000" cy="55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7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A366A-9408-4F67-8102-99FE58CE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module: nouveautés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D9E606C-7236-4803-9B66-9F4036EDF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6963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888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31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2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3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4" name="Oval 13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5" name="Oval 14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6" name="Oval 15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B3A58A-070B-43C1-A409-32A6A7A2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522" y="569593"/>
            <a:ext cx="4280876" cy="34690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Gestion des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nouveautés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côté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Heidi</a:t>
            </a: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5B802713-1CEA-4666-BC7F-6644F86F0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7771" y="5348577"/>
            <a:ext cx="1673115" cy="1174169"/>
            <a:chOff x="10267771" y="5348577"/>
            <a:chExt cx="1673115" cy="1174169"/>
          </a:xfrm>
        </p:grpSpPr>
        <p:sp useBgFill="1">
          <p:nvSpPr>
            <p:cNvPr id="23" name="Graphic 10">
              <a:extLst>
                <a:ext uri="{FF2B5EF4-FFF2-40B4-BE49-F238E27FC236}">
                  <a16:creationId xmlns:a16="http://schemas.microsoft.com/office/drawing/2014/main" id="{29018658-C3B0-4409-B569-3EFBD4F70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766717" y="5348577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0" name="Oval 23">
              <a:extLst>
                <a:ext uri="{FF2B5EF4-FFF2-40B4-BE49-F238E27FC236}">
                  <a16:creationId xmlns:a16="http://schemas.microsoft.com/office/drawing/2014/main" id="{2EB231A5-26A3-4745-BB4B-39A1B012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67771" y="5421922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2DE2AFD4-DC72-4E90-9DCD-A3D26B423C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652" y="1384016"/>
            <a:ext cx="5935752" cy="1919021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1143C2F-887A-40DF-BE5B-FF13655E8C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651" y="3725990"/>
            <a:ext cx="6479891" cy="2406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838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4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2" name="Oval 5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3" name="Oval 5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" name="Oval 5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CFEE0F-0052-4ADE-9F66-897C33E8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3" y="4068941"/>
            <a:ext cx="6515725" cy="2060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Nouveautés: Recherche des nouveautés à afficher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1437F88-8B1D-45BE-BE11-579990842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8627" y="4330908"/>
            <a:ext cx="1387428" cy="2033693"/>
            <a:chOff x="10578627" y="4330908"/>
            <a:chExt cx="1387428" cy="2033693"/>
          </a:xfrm>
        </p:grpSpPr>
        <p:sp useBgFill="1">
          <p:nvSpPr>
            <p:cNvPr id="61" name="Graphic 10">
              <a:extLst>
                <a:ext uri="{FF2B5EF4-FFF2-40B4-BE49-F238E27FC236}">
                  <a16:creationId xmlns:a16="http://schemas.microsoft.com/office/drawing/2014/main" id="{92E297DE-3170-4F8C-A450-C63124803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2" name="Oval 61">
              <a:extLst>
                <a:ext uri="{FF2B5EF4-FFF2-40B4-BE49-F238E27FC236}">
                  <a16:creationId xmlns:a16="http://schemas.microsoft.com/office/drawing/2014/main" id="{DFF5DB97-7BB3-4906-B2C9-1EB2685D7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3" name="Oval 62">
              <a:extLst>
                <a:ext uri="{FF2B5EF4-FFF2-40B4-BE49-F238E27FC236}">
                  <a16:creationId xmlns:a16="http://schemas.microsoft.com/office/drawing/2014/main" id="{FE75957A-39BF-429A-8B7A-95EDCBE76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40974" y="4330908"/>
              <a:ext cx="425081" cy="42508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9F5F05D8-A257-45A3-92FD-BA33933F0E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118" y="521542"/>
            <a:ext cx="5629082" cy="2321995"/>
          </a:xfrm>
          <a:prstGeom prst="rect">
            <a:avLst/>
          </a:prstGeom>
          <a:noFill/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CD5A40D-02C0-4173-BB17-3928FBBF843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8" b="-1"/>
          <a:stretch/>
        </p:blipFill>
        <p:spPr bwMode="auto">
          <a:xfrm>
            <a:off x="6568751" y="521541"/>
            <a:ext cx="5442256" cy="58430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8364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B17503-A320-4347-8684-B4ABF4CC8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822" y="191574"/>
            <a:ext cx="11714289" cy="5607349"/>
            <a:chOff x="403822" y="191574"/>
            <a:chExt cx="11714289" cy="5607349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6A1169BD-112E-43BB-8D48-FDBDAAE2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943942" y="191574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87B8976F-6C52-452B-9DCF-5E38EBC09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23084" y="62753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EC429FA5-672C-4A76-9769-EAB81DCEE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403822" y="5410200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2C8BD7C6-BB77-4E39-810E-7202C07CF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1125200" y="1665988"/>
              <a:ext cx="287928" cy="28792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76DB86-BD1A-4D48-9382-EFE5357C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317" y="719605"/>
            <a:ext cx="5253476" cy="2607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Revue de code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CC06C2D-24CA-417C-A4A4-2BABF46863A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r="36385" b="-2"/>
          <a:stretch/>
        </p:blipFill>
        <p:spPr bwMode="auto">
          <a:xfrm>
            <a:off x="660973" y="575423"/>
            <a:ext cx="5435027" cy="5749177"/>
          </a:xfrm>
          <a:prstGeom prst="rect">
            <a:avLst/>
          </a:prstGeom>
          <a:noFill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6A90EB2-6902-441D-9838-E194CBA63188}"/>
              </a:ext>
            </a:extLst>
          </p:cNvPr>
          <p:cNvSpPr txBox="1"/>
          <p:nvPr/>
        </p:nvSpPr>
        <p:spPr>
          <a:xfrm>
            <a:off x="6381075" y="3527700"/>
            <a:ext cx="5277522" cy="277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fr-FR" dirty="0"/>
              <a:t>Réécriture</a:t>
            </a:r>
            <a:r>
              <a:rPr lang="en-US" dirty="0"/>
              <a:t> de la </a:t>
            </a:r>
            <a:r>
              <a:rPr lang="fr-FR" dirty="0"/>
              <a:t>fonction</a:t>
            </a:r>
            <a:r>
              <a:rPr lang="en-US" dirty="0"/>
              <a:t> “search”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fr-FR" dirty="0"/>
              <a:t>Enrichissement</a:t>
            </a:r>
            <a:r>
              <a:rPr lang="en-US" dirty="0"/>
              <a:t> des </a:t>
            </a:r>
            <a:r>
              <a:rPr lang="fr-FR" dirty="0"/>
              <a:t>fonctionnalités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 err="1"/>
              <a:t>Ajout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pop up </a:t>
            </a:r>
            <a:r>
              <a:rPr lang="en-US" dirty="0" err="1"/>
              <a:t>côté</a:t>
            </a:r>
            <a:r>
              <a:rPr lang="en-US" dirty="0"/>
              <a:t> Heidi pour </a:t>
            </a:r>
            <a:r>
              <a:rPr lang="en-US" dirty="0" err="1"/>
              <a:t>visualiser</a:t>
            </a:r>
            <a:r>
              <a:rPr lang="en-US" dirty="0"/>
              <a:t> le </a:t>
            </a:r>
            <a:r>
              <a:rPr lang="en-US" dirty="0" err="1"/>
              <a:t>rendu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 err="1"/>
              <a:t>Possibilité</a:t>
            </a:r>
            <a:r>
              <a:rPr lang="en-US" dirty="0"/>
              <a:t> </a:t>
            </a:r>
            <a:r>
              <a:rPr lang="en-US" dirty="0" err="1"/>
              <a:t>d’ajouter</a:t>
            </a:r>
            <a:r>
              <a:rPr lang="en-US" dirty="0"/>
              <a:t> des images</a:t>
            </a:r>
          </a:p>
        </p:txBody>
      </p:sp>
    </p:spTree>
    <p:extLst>
      <p:ext uri="{BB962C8B-B14F-4D97-AF65-F5344CB8AC3E}">
        <p14:creationId xmlns:p14="http://schemas.microsoft.com/office/powerpoint/2010/main" val="3448344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B69E32-0D3D-4DE2-9B1A-9F77C5D2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4240" y="434476"/>
            <a:ext cx="11576646" cy="6088270"/>
            <a:chOff x="364240" y="434476"/>
            <a:chExt cx="11576646" cy="6088270"/>
          </a:xfrm>
        </p:grpSpPr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353743F-F369-444E-864B-E7CDAA32F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10275699" y="5334000"/>
              <a:ext cx="217094" cy="21709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DCCB6070-ECD7-4618-959E-F6BB97A1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364240" y="434476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4" name="Graphic 10">
              <a:extLst>
                <a:ext uri="{FF2B5EF4-FFF2-40B4-BE49-F238E27FC236}">
                  <a16:creationId xmlns:a16="http://schemas.microsoft.com/office/drawing/2014/main" id="{63BD5B90-9F91-453B-909F-D7ABC2DED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766717" y="5348577"/>
              <a:ext cx="1174169" cy="117416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0332446-C169-414E-926F-2D561F46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661" y="569593"/>
            <a:ext cx="4756737" cy="34690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Nouveautés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programmes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créés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modifiés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B45F7C6-41FF-4755-B5E7-A6D75D28AC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1743" y="605587"/>
            <a:ext cx="4613713" cy="5749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2038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9416B-87B1-40B5-9808-0BAD9F58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A407E8E-4F97-45C8-89F9-0BA7337D8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933900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56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9416B-87B1-40B5-9808-0BAD9F58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A407E8E-4F97-45C8-89F9-0BA7337D8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942662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74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64BBED-44B5-42A9-9A4B-F6DE8FBA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fr-FR" dirty="0"/>
              <a:t>Maintenant, et évolution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C3ABFBC-1C77-4CC0-8606-9A160F9AF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479805"/>
              </p:ext>
            </p:extLst>
          </p:nvPr>
        </p:nvGraphicFramePr>
        <p:xfrm>
          <a:off x="5181600" y="288759"/>
          <a:ext cx="6172199" cy="6012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42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A10866-2FED-45F6-BE7E-7EB1982D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fr-FR" sz="3600"/>
              <a:t>Présentation personnelle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8F75FB1-5715-4197-9D41-125DD7AFF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462589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882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CCA87F-24D5-4515-A536-5D92DE5E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fr-FR" dirty="0"/>
              <a:t>Pourquoi cette formation?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685E70-C37F-4256-BD7E-5FC3724DA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043155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6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9416B-87B1-40B5-9808-0BAD9F58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A407E8E-4F97-45C8-89F9-0BA7337D8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539305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41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8AD8E9-4916-4C29-9707-29434D2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648436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Quelques chiffres…..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8C0019-8CE2-42AB-B006-9860B43B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D92CEAD9-A3F0-473E-A98E-02184163C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73DEA2A7-9228-4C9E-9C48-4968E2C62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223C7F44-7CEF-4DF1-B5FA-6453425A2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D80E4F1-AA74-45CF-BB54-752C710E5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374484"/>
              </p:ext>
            </p:extLst>
          </p:nvPr>
        </p:nvGraphicFramePr>
        <p:xfrm>
          <a:off x="838200" y="2366979"/>
          <a:ext cx="10515600" cy="380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9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37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8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9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0" name="Oval 39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2" name="Oval 41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7049E7-F1FB-4CE5-9BF0-A684600F5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795" y="82599"/>
            <a:ext cx="2087964" cy="1502604"/>
            <a:chOff x="193795" y="82599"/>
            <a:chExt cx="2087964" cy="1502604"/>
          </a:xfrm>
        </p:grpSpPr>
        <p:sp useBgFill="1">
          <p:nvSpPr>
            <p:cNvPr id="49" name="Oval 48">
              <a:extLst>
                <a:ext uri="{FF2B5EF4-FFF2-40B4-BE49-F238E27FC236}">
                  <a16:creationId xmlns:a16="http://schemas.microsoft.com/office/drawing/2014/main" id="{AB888904-7163-4500-BC2C-7334D76E7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08070" y="1143000"/>
              <a:ext cx="373689" cy="373689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0" name="Graphic 10">
              <a:extLst>
                <a:ext uri="{FF2B5EF4-FFF2-40B4-BE49-F238E27FC236}">
                  <a16:creationId xmlns:a16="http://schemas.microsoft.com/office/drawing/2014/main" id="{3254056D-26AE-4E66-A706-0D8A2F3B7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3795" y="82599"/>
              <a:ext cx="1502604" cy="150260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330FB3B-BB0B-4692-861D-8AE0A7CA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569594"/>
            <a:ext cx="5409162" cy="29177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Equipe de développement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CF5588-67B5-41DA-BBE4-C99C79780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50" y="3723158"/>
            <a:ext cx="1819967" cy="283464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BB89A6-D6F1-4C15-92DB-7489D05C1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9587" y="659917"/>
            <a:ext cx="2103119" cy="283464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6DF565D-6494-4214-979A-2D95AA3B3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66" y="528803"/>
            <a:ext cx="2224654" cy="2834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528351-E16A-4106-8C48-07C0D6217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009" y="3494557"/>
            <a:ext cx="2446334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3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9416B-87B1-40B5-9808-0BAD9F58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A407E8E-4F97-45C8-89F9-0BA7337D8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638570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8027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5E8"/>
      </a:lt2>
      <a:accent1>
        <a:srgbClr val="BC9B82"/>
      </a:accent1>
      <a:accent2>
        <a:srgbClr val="AAA274"/>
      </a:accent2>
      <a:accent3>
        <a:srgbClr val="9BA57D"/>
      </a:accent3>
      <a:accent4>
        <a:srgbClr val="87AC75"/>
      </a:accent4>
      <a:accent5>
        <a:srgbClr val="81AC85"/>
      </a:accent5>
      <a:accent6>
        <a:srgbClr val="77AE93"/>
      </a:accent6>
      <a:hlink>
        <a:srgbClr val="5B86A6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Grand écran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Open sans</vt:lpstr>
      <vt:lpstr>Segoe UI</vt:lpstr>
      <vt:lpstr>MinimalXOVTI</vt:lpstr>
      <vt:lpstr>Période en entreprise Amédia Solutions</vt:lpstr>
      <vt:lpstr>Sommaire</vt:lpstr>
      <vt:lpstr>Sommaire</vt:lpstr>
      <vt:lpstr>Présentation personnelle</vt:lpstr>
      <vt:lpstr>Pourquoi cette formation?</vt:lpstr>
      <vt:lpstr>Sommaire</vt:lpstr>
      <vt:lpstr>Quelques chiffres…..</vt:lpstr>
      <vt:lpstr>Equipe de développement</vt:lpstr>
      <vt:lpstr>Sommaire</vt:lpstr>
      <vt:lpstr>Pourquoi un outil collaboratif</vt:lpstr>
      <vt:lpstr>IPtis Apps</vt:lpstr>
      <vt:lpstr>Tchat</vt:lpstr>
      <vt:lpstr>Visioconférence</vt:lpstr>
      <vt:lpstr>Espace de stockage</vt:lpstr>
      <vt:lpstr>Livres</vt:lpstr>
      <vt:lpstr>Heidi</vt:lpstr>
      <vt:lpstr>Sommaire</vt:lpstr>
      <vt:lpstr>Drive : revue de code</vt:lpstr>
      <vt:lpstr>Visioconférence: refonte</vt:lpstr>
      <vt:lpstr>Recherches: Visionneuse de documents </vt:lpstr>
      <vt:lpstr>Recherches: Saucissonnage de fichiers </vt:lpstr>
      <vt:lpstr>Petits correctifs et évolutifs</vt:lpstr>
      <vt:lpstr>Création d’un module: nouveautés</vt:lpstr>
      <vt:lpstr>Création d’un module: nouveautés</vt:lpstr>
      <vt:lpstr>Gestion des nouveautés côté Heidi</vt:lpstr>
      <vt:lpstr>Nouveautés: Recherche des nouveautés à afficher</vt:lpstr>
      <vt:lpstr>Revue de code</vt:lpstr>
      <vt:lpstr>Nouveautés: programmes créés et modifiés</vt:lpstr>
      <vt:lpstr>Sommaire</vt:lpstr>
      <vt:lpstr>Maintenant, et évolution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Période en entreprise Amédia Solutions</dc:title>
  <dc:creator>anne vallaud</dc:creator>
  <cp:lastModifiedBy>anne vallaud</cp:lastModifiedBy>
  <cp:revision>89</cp:revision>
  <dcterms:created xsi:type="dcterms:W3CDTF">2021-03-21T13:27:04Z</dcterms:created>
  <dcterms:modified xsi:type="dcterms:W3CDTF">2021-05-22T08:10:20Z</dcterms:modified>
</cp:coreProperties>
</file>