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74" r:id="rId7"/>
    <p:sldId id="272" r:id="rId8"/>
    <p:sldId id="273" r:id="rId9"/>
    <p:sldId id="259" r:id="rId10"/>
    <p:sldId id="276" r:id="rId11"/>
    <p:sldId id="277" r:id="rId12"/>
    <p:sldId id="285" r:id="rId13"/>
    <p:sldId id="278" r:id="rId14"/>
    <p:sldId id="286" r:id="rId15"/>
    <p:sldId id="279" r:id="rId16"/>
    <p:sldId id="287" r:id="rId17"/>
    <p:sldId id="280" r:id="rId18"/>
    <p:sldId id="275" r:id="rId1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AE8A0F14-62CA-450A-B4A0-62D9D61405DF}">
      <dgm:prSet custT="1"/>
      <dgm:spPr/>
      <dgm:t>
        <a:bodyPr/>
        <a:lstStyle/>
        <a:p>
          <a:r>
            <a:rPr lang="fr-FR" sz="1800" noProof="0" dirty="0" smtClean="0"/>
            <a:t>Lui c’est l’expert qui collabore avec le client. Souvent le fondateur ou le boss.</a:t>
          </a:r>
        </a:p>
      </dgm:t>
    </dgm:pt>
    <dgm:pt modelId="{8B96EF54-2A02-4B32-B4DA-853553C82474}" type="parTrans" cxnId="{3EF03FF0-F99A-413A-9ED9-50637545E19B}">
      <dgm:prSet/>
      <dgm:spPr/>
      <dgm:t>
        <a:bodyPr/>
        <a:lstStyle/>
        <a:p>
          <a:endParaRPr lang="fr-FR"/>
        </a:p>
      </dgm:t>
    </dgm:pt>
    <dgm:pt modelId="{528AD8AC-E2E9-4753-8227-E00651F453C0}" type="sibTrans" cxnId="{3EF03FF0-F99A-413A-9ED9-50637545E19B}">
      <dgm:prSet/>
      <dgm:spPr/>
      <dgm:t>
        <a:bodyPr/>
        <a:lstStyle/>
        <a:p>
          <a:endParaRPr lang="fr-FR"/>
        </a:p>
      </dgm:t>
    </dgm:pt>
    <dgm:pt modelId="{193E6741-8503-4CA4-AEBD-1B078E0B7F6A}">
      <dgm:prSet custT="1"/>
      <dgm:spPr/>
      <dgm:t>
        <a:bodyPr/>
        <a:lstStyle/>
        <a:p>
          <a:r>
            <a:rPr lang="fr-FR" sz="1800" noProof="0" dirty="0"/>
            <a:t>Il définit suite aux </a:t>
          </a:r>
          <a:r>
            <a:rPr lang="fr-FR" sz="1800" b="1" noProof="0" dirty="0"/>
            <a:t>feedbacks</a:t>
          </a:r>
          <a:r>
            <a:rPr lang="fr-FR" sz="1800" noProof="0" dirty="0"/>
            <a:t> clients les spécificités </a:t>
          </a:r>
          <a:r>
            <a:rPr lang="fr-FR" sz="1800" noProof="0" dirty="0" smtClean="0"/>
            <a:t>fonctionnelles </a:t>
          </a:r>
          <a:r>
            <a:rPr lang="fr-FR" sz="1800" noProof="0" dirty="0"/>
            <a:t>du produit.</a:t>
          </a:r>
        </a:p>
      </dgm:t>
    </dgm:pt>
    <dgm:pt modelId="{EBDD874C-7444-4E8D-B6D0-248A7D3E69BF}" type="parTrans" cxnId="{63700619-F8EA-447F-8C86-C28FDE351937}">
      <dgm:prSet/>
      <dgm:spPr/>
      <dgm:t>
        <a:bodyPr/>
        <a:lstStyle/>
        <a:p>
          <a:endParaRPr lang="fr-FR"/>
        </a:p>
      </dgm:t>
    </dgm:pt>
    <dgm:pt modelId="{74CDD115-91D1-4E20-8C4A-0A4F29A7A921}" type="sibTrans" cxnId="{63700619-F8EA-447F-8C86-C28FDE351937}">
      <dgm:prSet/>
      <dgm:spPr/>
      <dgm:t>
        <a:bodyPr/>
        <a:lstStyle/>
        <a:p>
          <a:endParaRPr lang="fr-FR"/>
        </a:p>
      </dgm:t>
    </dgm:pt>
    <dgm:pt modelId="{400B0196-94A9-452C-8C65-F5E777E6D5B0}">
      <dgm:prSet/>
      <dgm:spPr/>
      <dgm:t>
        <a:bodyPr/>
        <a:lstStyle/>
        <a:p>
          <a:r>
            <a:rPr lang="fr-FR" noProof="0" dirty="0" smtClean="0"/>
            <a:t>    Il les priorise ensuite avec l’équipe.</a:t>
          </a:r>
        </a:p>
      </dgm:t>
    </dgm:pt>
    <dgm:pt modelId="{60580DA3-BF04-44F8-A74D-4EB48E02B210}" type="parTrans" cxnId="{1FAA1603-86AF-4AA2-8375-71C9D092E208}">
      <dgm:prSet/>
      <dgm:spPr/>
      <dgm:t>
        <a:bodyPr/>
        <a:lstStyle/>
        <a:p>
          <a:endParaRPr lang="fr-FR"/>
        </a:p>
      </dgm:t>
    </dgm:pt>
    <dgm:pt modelId="{8E1C3B96-6E63-4563-982E-6FABB3B085AD}" type="sibTrans" cxnId="{1FAA1603-86AF-4AA2-8375-71C9D092E208}">
      <dgm:prSet/>
      <dgm:spPr/>
      <dgm:t>
        <a:bodyPr/>
        <a:lstStyle/>
        <a:p>
          <a:endParaRPr lang="fr-FR"/>
        </a:p>
      </dgm:t>
    </dgm:pt>
    <dgm:pt modelId="{053AC3AE-F3C9-48DB-9692-C81B74E2C425}">
      <dgm:prSet/>
      <dgm:spPr/>
      <dgm:t>
        <a:bodyPr/>
        <a:lstStyle/>
        <a:p>
          <a:r>
            <a:rPr lang="fr-FR" noProof="0" dirty="0" smtClean="0"/>
            <a:t>    Il valide les fonctionnalités développées.</a:t>
          </a:r>
        </a:p>
      </dgm:t>
    </dgm:pt>
    <dgm:pt modelId="{61AC7B67-8FD7-4524-86EB-29870957B507}" type="parTrans" cxnId="{FF8DEE05-73EE-4E67-88CB-F50E2965CE8C}">
      <dgm:prSet/>
      <dgm:spPr/>
      <dgm:t>
        <a:bodyPr/>
        <a:lstStyle/>
        <a:p>
          <a:endParaRPr lang="fr-FR"/>
        </a:p>
      </dgm:t>
    </dgm:pt>
    <dgm:pt modelId="{F59425EF-60AA-4121-B8AC-5E1E81284A3B}" type="sibTrans" cxnId="{FF8DEE05-73EE-4E67-88CB-F50E2965CE8C}">
      <dgm:prSet/>
      <dgm:spPr/>
      <dgm:t>
        <a:bodyPr/>
        <a:lstStyle/>
        <a:p>
          <a:endParaRPr lang="fr-FR"/>
        </a:p>
      </dgm:t>
    </dgm:pt>
    <dgm:pt modelId="{9A77E294-2C4B-4DC1-8B49-E5359D1BC280}">
      <dgm:prSet/>
      <dgm:spPr/>
      <dgm:t>
        <a:bodyPr/>
        <a:lstStyle/>
        <a:p>
          <a:r>
            <a:rPr lang="fr-FR" noProof="0" dirty="0" smtClean="0"/>
            <a:t>    Il endosse le rôle du client afin de valider et corriger le travail.</a:t>
          </a:r>
        </a:p>
      </dgm:t>
    </dgm:pt>
    <dgm:pt modelId="{52FAFB76-A766-40AB-8430-9CF2F836A85B}" type="parTrans" cxnId="{D70B65CF-688B-46B4-BA3E-E7F1BCE216FC}">
      <dgm:prSet/>
      <dgm:spPr/>
      <dgm:t>
        <a:bodyPr/>
        <a:lstStyle/>
        <a:p>
          <a:endParaRPr lang="fr-FR"/>
        </a:p>
      </dgm:t>
    </dgm:pt>
    <dgm:pt modelId="{97C9F533-5455-47CA-A778-FB5235F2556B}" type="sibTrans" cxnId="{D70B65CF-688B-46B4-BA3E-E7F1BCE216FC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fr-FR"/>
        </a:p>
      </dgm:t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23D3077B-5992-40CB-986B-4B0575E75AE5}" type="pres">
      <dgm:prSet presAssocID="{AE8A0F14-62CA-450A-B4A0-62D9D61405D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891DA5-BDD5-4D5C-93B2-DE1845686B29}" type="pres">
      <dgm:prSet presAssocID="{AE8A0F14-62CA-450A-B4A0-62D9D61405DF}" presName="accent_1" presStyleCnt="0"/>
      <dgm:spPr/>
    </dgm:pt>
    <dgm:pt modelId="{830C58E1-9981-434F-B9B8-996EE9AC9B5A}" type="pres">
      <dgm:prSet presAssocID="{AE8A0F14-62CA-450A-B4A0-62D9D61405DF}" presName="accentRepeatNode" presStyleLbl="solidFgAcc1" presStyleIdx="0" presStyleCnt="5"/>
      <dgm:spPr/>
    </dgm:pt>
    <dgm:pt modelId="{A986AECE-2EFB-4FCD-A51B-29239E436F0F}" type="pres">
      <dgm:prSet presAssocID="{193E6741-8503-4CA4-AEBD-1B078E0B7F6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7AA58E-4BA6-43D0-9963-69A7F02FD0DB}" type="pres">
      <dgm:prSet presAssocID="{193E6741-8503-4CA4-AEBD-1B078E0B7F6A}" presName="accent_2" presStyleCnt="0"/>
      <dgm:spPr/>
    </dgm:pt>
    <dgm:pt modelId="{18176AFA-A839-4FD0-A587-A7EF64714E01}" type="pres">
      <dgm:prSet presAssocID="{193E6741-8503-4CA4-AEBD-1B078E0B7F6A}" presName="accentRepeatNode" presStyleLbl="solidFgAcc1" presStyleIdx="1" presStyleCnt="5"/>
      <dgm:spPr/>
    </dgm:pt>
    <dgm:pt modelId="{2D6DC9C5-8732-4006-99B4-FCB6C877C245}" type="pres">
      <dgm:prSet presAssocID="{400B0196-94A9-452C-8C65-F5E777E6D5B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CEB876-EDC3-4EF4-A570-DFA215DAA85D}" type="pres">
      <dgm:prSet presAssocID="{400B0196-94A9-452C-8C65-F5E777E6D5B0}" presName="accent_3" presStyleCnt="0"/>
      <dgm:spPr/>
    </dgm:pt>
    <dgm:pt modelId="{C55F5CAF-B32B-472E-8F2B-AC936F810877}" type="pres">
      <dgm:prSet presAssocID="{400B0196-94A9-452C-8C65-F5E777E6D5B0}" presName="accentRepeatNode" presStyleLbl="solidFgAcc1" presStyleIdx="2" presStyleCnt="5"/>
      <dgm:spPr/>
    </dgm:pt>
    <dgm:pt modelId="{A574461F-8C58-4C5B-B94D-62E3D1A0DC8C}" type="pres">
      <dgm:prSet presAssocID="{053AC3AE-F3C9-48DB-9692-C81B74E2C42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C646A9-1997-4F13-B5A6-C4FCE555CE06}" type="pres">
      <dgm:prSet presAssocID="{053AC3AE-F3C9-48DB-9692-C81B74E2C425}" presName="accent_4" presStyleCnt="0"/>
      <dgm:spPr/>
    </dgm:pt>
    <dgm:pt modelId="{5C395398-684F-434C-999C-A99D793EC831}" type="pres">
      <dgm:prSet presAssocID="{053AC3AE-F3C9-48DB-9692-C81B74E2C425}" presName="accentRepeatNode" presStyleLbl="solidFgAcc1" presStyleIdx="3" presStyleCnt="5"/>
      <dgm:spPr/>
    </dgm:pt>
    <dgm:pt modelId="{4E75842B-FC95-40D4-B415-742B4BB8BDAA}" type="pres">
      <dgm:prSet presAssocID="{9A77E294-2C4B-4DC1-8B49-E5359D1BC28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F9384E-2252-4701-968F-6A6FDA47D5F0}" type="pres">
      <dgm:prSet presAssocID="{9A77E294-2C4B-4DC1-8B49-E5359D1BC280}" presName="accent_5" presStyleCnt="0"/>
      <dgm:spPr/>
    </dgm:pt>
    <dgm:pt modelId="{CC23D539-F7FC-494E-8509-E8446DE68764}" type="pres">
      <dgm:prSet presAssocID="{9A77E294-2C4B-4DC1-8B49-E5359D1BC280}" presName="accentRepeatNode" presStyleLbl="solidFgAcc1" presStyleIdx="4" presStyleCnt="5"/>
      <dgm:spPr/>
    </dgm:pt>
  </dgm:ptLst>
  <dgm:cxnLst>
    <dgm:cxn modelId="{6DB7764D-1F21-48B9-87DD-96BBE9461FD6}" type="presOf" srcId="{193E6741-8503-4CA4-AEBD-1B078E0B7F6A}" destId="{A986AECE-2EFB-4FCD-A51B-29239E436F0F}" srcOrd="0" destOrd="0" presId="urn:microsoft.com/office/officeart/2008/layout/VerticalCurvedList"/>
    <dgm:cxn modelId="{788CCCFB-E977-459A-A861-27AF5F5E84E3}" type="presOf" srcId="{053AC3AE-F3C9-48DB-9692-C81B74E2C425}" destId="{A574461F-8C58-4C5B-B94D-62E3D1A0DC8C}" srcOrd="0" destOrd="0" presId="urn:microsoft.com/office/officeart/2008/layout/VerticalCurvedList"/>
    <dgm:cxn modelId="{1FAA1603-86AF-4AA2-8375-71C9D092E208}" srcId="{7E5AA53B-3EEE-4DE4-BB81-9044890C2946}" destId="{400B0196-94A9-452C-8C65-F5E777E6D5B0}" srcOrd="2" destOrd="0" parTransId="{60580DA3-BF04-44F8-A74D-4EB48E02B210}" sibTransId="{8E1C3B96-6E63-4563-982E-6FABB3B085AD}"/>
    <dgm:cxn modelId="{D70B65CF-688B-46B4-BA3E-E7F1BCE216FC}" srcId="{7E5AA53B-3EEE-4DE4-BB81-9044890C2946}" destId="{9A77E294-2C4B-4DC1-8B49-E5359D1BC280}" srcOrd="4" destOrd="0" parTransId="{52FAFB76-A766-40AB-8430-9CF2F836A85B}" sibTransId="{97C9F533-5455-47CA-A778-FB5235F2556B}"/>
    <dgm:cxn modelId="{63700619-F8EA-447F-8C86-C28FDE351937}" srcId="{7E5AA53B-3EEE-4DE4-BB81-9044890C2946}" destId="{193E6741-8503-4CA4-AEBD-1B078E0B7F6A}" srcOrd="1" destOrd="0" parTransId="{EBDD874C-7444-4E8D-B6D0-248A7D3E69BF}" sibTransId="{74CDD115-91D1-4E20-8C4A-0A4F29A7A921}"/>
    <dgm:cxn modelId="{3EF03FF0-F99A-413A-9ED9-50637545E19B}" srcId="{7E5AA53B-3EEE-4DE4-BB81-9044890C2946}" destId="{AE8A0F14-62CA-450A-B4A0-62D9D61405DF}" srcOrd="0" destOrd="0" parTransId="{8B96EF54-2A02-4B32-B4DA-853553C82474}" sibTransId="{528AD8AC-E2E9-4753-8227-E00651F453C0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E600EE42-5760-4EFF-B07F-B989A7D9461A}" type="presOf" srcId="{400B0196-94A9-452C-8C65-F5E777E6D5B0}" destId="{2D6DC9C5-8732-4006-99B4-FCB6C877C245}" srcOrd="0" destOrd="0" presId="urn:microsoft.com/office/officeart/2008/layout/VerticalCurvedList"/>
    <dgm:cxn modelId="{FF8DEE05-73EE-4E67-88CB-F50E2965CE8C}" srcId="{7E5AA53B-3EEE-4DE4-BB81-9044890C2946}" destId="{053AC3AE-F3C9-48DB-9692-C81B74E2C425}" srcOrd="3" destOrd="0" parTransId="{61AC7B67-8FD7-4524-86EB-29870957B507}" sibTransId="{F59425EF-60AA-4121-B8AC-5E1E81284A3B}"/>
    <dgm:cxn modelId="{C8D04375-2C18-44A9-891F-0FFF84855ABB}" type="presOf" srcId="{AE8A0F14-62CA-450A-B4A0-62D9D61405DF}" destId="{23D3077B-5992-40CB-986B-4B0575E75AE5}" srcOrd="0" destOrd="0" presId="urn:microsoft.com/office/officeart/2008/layout/VerticalCurvedList"/>
    <dgm:cxn modelId="{73428591-7D47-47F1-8D10-D70F72EC0B1A}" type="presOf" srcId="{528AD8AC-E2E9-4753-8227-E00651F453C0}" destId="{D79B43FC-100B-4A0D-A4D5-0D2D04B99064}" srcOrd="0" destOrd="0" presId="urn:microsoft.com/office/officeart/2008/layout/VerticalCurvedList"/>
    <dgm:cxn modelId="{5DD87673-0957-4A9C-9E4F-2F59D41F9560}" type="presOf" srcId="{9A77E294-2C4B-4DC1-8B49-E5359D1BC280}" destId="{4E75842B-FC95-40D4-B415-742B4BB8BDA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8A217E90-1935-4538-9EDB-36A1FB7D7888}" type="presParOf" srcId="{90561C55-3C6E-4D53-85E1-2C50BCDDA392}" destId="{23D3077B-5992-40CB-986B-4B0575E75AE5}" srcOrd="1" destOrd="0" presId="urn:microsoft.com/office/officeart/2008/layout/VerticalCurvedList"/>
    <dgm:cxn modelId="{9CF4CFF5-BBA0-4172-B0D8-8251EA2DCE2B}" type="presParOf" srcId="{90561C55-3C6E-4D53-85E1-2C50BCDDA392}" destId="{BE891DA5-BDD5-4D5C-93B2-DE1845686B29}" srcOrd="2" destOrd="0" presId="urn:microsoft.com/office/officeart/2008/layout/VerticalCurvedList"/>
    <dgm:cxn modelId="{3B885DF9-245D-4A17-A293-5AE7253D12EC}" type="presParOf" srcId="{BE891DA5-BDD5-4D5C-93B2-DE1845686B29}" destId="{830C58E1-9981-434F-B9B8-996EE9AC9B5A}" srcOrd="0" destOrd="0" presId="urn:microsoft.com/office/officeart/2008/layout/VerticalCurvedList"/>
    <dgm:cxn modelId="{D1B6E903-2A05-47AD-BF95-C7E634D5FD4E}" type="presParOf" srcId="{90561C55-3C6E-4D53-85E1-2C50BCDDA392}" destId="{A986AECE-2EFB-4FCD-A51B-29239E436F0F}" srcOrd="3" destOrd="0" presId="urn:microsoft.com/office/officeart/2008/layout/VerticalCurvedList"/>
    <dgm:cxn modelId="{ACF7AA30-0971-48D1-9D9C-1D5203686A8C}" type="presParOf" srcId="{90561C55-3C6E-4D53-85E1-2C50BCDDA392}" destId="{D07AA58E-4BA6-43D0-9963-69A7F02FD0DB}" srcOrd="4" destOrd="0" presId="urn:microsoft.com/office/officeart/2008/layout/VerticalCurvedList"/>
    <dgm:cxn modelId="{FE6C6A95-4E6A-4629-8A01-E0B296EE76CF}" type="presParOf" srcId="{D07AA58E-4BA6-43D0-9963-69A7F02FD0DB}" destId="{18176AFA-A839-4FD0-A587-A7EF64714E01}" srcOrd="0" destOrd="0" presId="urn:microsoft.com/office/officeart/2008/layout/VerticalCurvedList"/>
    <dgm:cxn modelId="{A5E4012F-528F-494D-AD3A-37B0772E84E9}" type="presParOf" srcId="{90561C55-3C6E-4D53-85E1-2C50BCDDA392}" destId="{2D6DC9C5-8732-4006-99B4-FCB6C877C245}" srcOrd="5" destOrd="0" presId="urn:microsoft.com/office/officeart/2008/layout/VerticalCurvedList"/>
    <dgm:cxn modelId="{BB5C9125-D3C7-4ED2-A23F-2D38E4A055B0}" type="presParOf" srcId="{90561C55-3C6E-4D53-85E1-2C50BCDDA392}" destId="{CDCEB876-EDC3-4EF4-A570-DFA215DAA85D}" srcOrd="6" destOrd="0" presId="urn:microsoft.com/office/officeart/2008/layout/VerticalCurvedList"/>
    <dgm:cxn modelId="{740BD506-6D2E-4492-81B0-162B2D8D133A}" type="presParOf" srcId="{CDCEB876-EDC3-4EF4-A570-DFA215DAA85D}" destId="{C55F5CAF-B32B-472E-8F2B-AC936F810877}" srcOrd="0" destOrd="0" presId="urn:microsoft.com/office/officeart/2008/layout/VerticalCurvedList"/>
    <dgm:cxn modelId="{E2D16554-0946-43AE-9AF8-24148D033712}" type="presParOf" srcId="{90561C55-3C6E-4D53-85E1-2C50BCDDA392}" destId="{A574461F-8C58-4C5B-B94D-62E3D1A0DC8C}" srcOrd="7" destOrd="0" presId="urn:microsoft.com/office/officeart/2008/layout/VerticalCurvedList"/>
    <dgm:cxn modelId="{BA9952B3-FFFC-4D55-8DFF-7837A2E6A73C}" type="presParOf" srcId="{90561C55-3C6E-4D53-85E1-2C50BCDDA392}" destId="{33C646A9-1997-4F13-B5A6-C4FCE555CE06}" srcOrd="8" destOrd="0" presId="urn:microsoft.com/office/officeart/2008/layout/VerticalCurvedList"/>
    <dgm:cxn modelId="{3F0B582E-F7E3-40FE-9E59-5A677BD9BFE5}" type="presParOf" srcId="{33C646A9-1997-4F13-B5A6-C4FCE555CE06}" destId="{5C395398-684F-434C-999C-A99D793EC831}" srcOrd="0" destOrd="0" presId="urn:microsoft.com/office/officeart/2008/layout/VerticalCurvedList"/>
    <dgm:cxn modelId="{B5C1359A-8354-4FCF-9F44-D86D5ED17B5C}" type="presParOf" srcId="{90561C55-3C6E-4D53-85E1-2C50BCDDA392}" destId="{4E75842B-FC95-40D4-B415-742B4BB8BDAA}" srcOrd="9" destOrd="0" presId="urn:microsoft.com/office/officeart/2008/layout/VerticalCurvedList"/>
    <dgm:cxn modelId="{0D6864D0-E1E6-445E-8FCC-0A5ADDE6FA5B}" type="presParOf" srcId="{90561C55-3C6E-4D53-85E1-2C50BCDDA392}" destId="{46F9384E-2252-4701-968F-6A6FDA47D5F0}" srcOrd="10" destOrd="0" presId="urn:microsoft.com/office/officeart/2008/layout/VerticalCurvedList"/>
    <dgm:cxn modelId="{6B7836F5-11DC-4173-9C2B-7F24D54C5DDF}" type="presParOf" srcId="{46F9384E-2252-4701-968F-6A6FDA47D5F0}" destId="{CC23D539-F7FC-494E-8509-E8446DE687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BCF1356F-CB94-48EF-9139-EC1B53F174A7}">
      <dgm:prSet custT="1"/>
      <dgm:spPr/>
      <dgm:t>
        <a:bodyPr/>
        <a:lstStyle/>
        <a:p>
          <a:r>
            <a:rPr lang="fr-FR" sz="1800" noProof="0" dirty="0" smtClean="0"/>
            <a:t>Un  peu le gourou</a:t>
          </a:r>
        </a:p>
      </dgm:t>
    </dgm:pt>
    <dgm:pt modelId="{C40ADBF0-5545-45F9-B8FD-8EDF4404DF30}" type="parTrans" cxnId="{77F662D6-7834-46B1-BBD6-F464AB40E854}">
      <dgm:prSet/>
      <dgm:spPr/>
      <dgm:t>
        <a:bodyPr/>
        <a:lstStyle/>
        <a:p>
          <a:endParaRPr lang="fr-FR"/>
        </a:p>
      </dgm:t>
    </dgm:pt>
    <dgm:pt modelId="{E677E829-23A5-48A2-AEB1-7CDBE1C8064C}" type="sibTrans" cxnId="{77F662D6-7834-46B1-BBD6-F464AB40E854}">
      <dgm:prSet/>
      <dgm:spPr/>
      <dgm:t>
        <a:bodyPr/>
        <a:lstStyle/>
        <a:p>
          <a:endParaRPr lang="fr-FR"/>
        </a:p>
      </dgm:t>
    </dgm:pt>
    <dgm:pt modelId="{6551E165-E264-45E9-B467-D900CA979D98}">
      <dgm:prSet custT="1"/>
      <dgm:spPr/>
      <dgm:t>
        <a:bodyPr/>
        <a:lstStyle/>
        <a:p>
          <a:r>
            <a:rPr lang="fr-FR" sz="1800" noProof="0" dirty="0"/>
            <a:t>C’est celui qui s’assure que les principes et les valeurs du Scrum sont respectés. </a:t>
          </a:r>
        </a:p>
      </dgm:t>
    </dgm:pt>
    <dgm:pt modelId="{7749B312-AC5F-49E3-8669-D73C652941D3}" type="parTrans" cxnId="{9091E4AB-730C-42ED-8DBE-2FB6E8DF9362}">
      <dgm:prSet/>
      <dgm:spPr/>
      <dgm:t>
        <a:bodyPr/>
        <a:lstStyle/>
        <a:p>
          <a:endParaRPr lang="fr-FR"/>
        </a:p>
      </dgm:t>
    </dgm:pt>
    <dgm:pt modelId="{FEA19BF2-6590-4397-A296-CA70B16F004D}" type="sibTrans" cxnId="{9091E4AB-730C-42ED-8DBE-2FB6E8DF9362}">
      <dgm:prSet/>
      <dgm:spPr/>
      <dgm:t>
        <a:bodyPr/>
        <a:lstStyle/>
        <a:p>
          <a:endParaRPr lang="fr-FR"/>
        </a:p>
      </dgm:t>
    </dgm:pt>
    <dgm:pt modelId="{4DBA3F22-E5DD-4699-AA3B-E6A05B9F090D}">
      <dgm:prSet custT="1"/>
      <dgm:spPr/>
      <dgm:t>
        <a:bodyPr/>
        <a:lstStyle/>
        <a:p>
          <a:r>
            <a:rPr lang="fr-FR" sz="1800" noProof="0" dirty="0"/>
            <a:t>C’est le coordinateur des équipes qui vérifie que la communication est au top. Il améliore aussi la productivité et il lève les obstacles.</a:t>
          </a:r>
        </a:p>
      </dgm:t>
    </dgm:pt>
    <dgm:pt modelId="{712C5DB1-303D-4905-B1FC-7C38A8D1647B}" type="parTrans" cxnId="{F83D4E61-2BEF-46CA-A6C1-F56EC02C383B}">
      <dgm:prSet/>
      <dgm:spPr/>
      <dgm:t>
        <a:bodyPr/>
        <a:lstStyle/>
        <a:p>
          <a:endParaRPr lang="fr-FR"/>
        </a:p>
      </dgm:t>
    </dgm:pt>
    <dgm:pt modelId="{96968326-B1F5-4844-8579-D4CE5FBF091B}" type="sibTrans" cxnId="{F83D4E61-2BEF-46CA-A6C1-F56EC02C383B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fr-FR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D07B6765-B932-4FF5-95A5-A20F51A74347}" type="pres">
      <dgm:prSet presAssocID="{BCF1356F-CB94-48EF-9139-EC1B53F174A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47ADEC-904B-4ADA-9CEA-3BA16A786389}" type="pres">
      <dgm:prSet presAssocID="{BCF1356F-CB94-48EF-9139-EC1B53F174A7}" presName="accent_1" presStyleCnt="0"/>
      <dgm:spPr/>
    </dgm:pt>
    <dgm:pt modelId="{C725EB2F-5161-4BCD-93A2-B04A029698EE}" type="pres">
      <dgm:prSet presAssocID="{BCF1356F-CB94-48EF-9139-EC1B53F174A7}" presName="accentRepeatNode" presStyleLbl="solidFgAcc1" presStyleIdx="0" presStyleCnt="3"/>
      <dgm:spPr/>
    </dgm:pt>
    <dgm:pt modelId="{9551FD76-0E8B-4F23-A235-B6C3CE72C0CD}" type="pres">
      <dgm:prSet presAssocID="{6551E165-E264-45E9-B467-D900CA979D9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72E3D6-633B-4DBB-AE68-B10648CD971E}" type="pres">
      <dgm:prSet presAssocID="{6551E165-E264-45E9-B467-D900CA979D98}" presName="accent_2" presStyleCnt="0"/>
      <dgm:spPr/>
    </dgm:pt>
    <dgm:pt modelId="{A83BEC73-B09E-4019-B008-B7F055381BF0}" type="pres">
      <dgm:prSet presAssocID="{6551E165-E264-45E9-B467-D900CA979D98}" presName="accentRepeatNode" presStyleLbl="solidFgAcc1" presStyleIdx="1" presStyleCnt="3"/>
      <dgm:spPr/>
    </dgm:pt>
    <dgm:pt modelId="{4E5F163E-1227-4082-BC3D-690D92EFE637}" type="pres">
      <dgm:prSet presAssocID="{4DBA3F22-E5DD-4699-AA3B-E6A05B9F090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9E7A67-8894-4BE6-8FFD-126E0E27B203}" type="pres">
      <dgm:prSet presAssocID="{4DBA3F22-E5DD-4699-AA3B-E6A05B9F090D}" presName="accent_3" presStyleCnt="0"/>
      <dgm:spPr/>
    </dgm:pt>
    <dgm:pt modelId="{54D18F01-8BA5-4CB9-B664-18FE265B4822}" type="pres">
      <dgm:prSet presAssocID="{4DBA3F22-E5DD-4699-AA3B-E6A05B9F090D}" presName="accentRepeatNode" presStyleLbl="solidFgAcc1" presStyleIdx="2" presStyleCnt="3"/>
      <dgm:spPr/>
    </dgm:pt>
  </dgm:ptLst>
  <dgm:cxnLst>
    <dgm:cxn modelId="{6CF52DB7-C6BD-45BF-B033-F03DBDFDE0ED}" type="presOf" srcId="{BCF1356F-CB94-48EF-9139-EC1B53F174A7}" destId="{D07B6765-B932-4FF5-95A5-A20F51A7434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BD68AED7-3A70-42DF-B818-A00652DAF60D}" type="presOf" srcId="{E677E829-23A5-48A2-AEB1-7CDBE1C8064C}" destId="{D79B43FC-100B-4A0D-A4D5-0D2D04B99064}" srcOrd="0" destOrd="0" presId="urn:microsoft.com/office/officeart/2008/layout/VerticalCurvedList"/>
    <dgm:cxn modelId="{F83D4E61-2BEF-46CA-A6C1-F56EC02C383B}" srcId="{7E5AA53B-3EEE-4DE4-BB81-9044890C2946}" destId="{4DBA3F22-E5DD-4699-AA3B-E6A05B9F090D}" srcOrd="2" destOrd="0" parTransId="{712C5DB1-303D-4905-B1FC-7C38A8D1647B}" sibTransId="{96968326-B1F5-4844-8579-D4CE5FBF091B}"/>
    <dgm:cxn modelId="{77F662D6-7834-46B1-BBD6-F464AB40E854}" srcId="{7E5AA53B-3EEE-4DE4-BB81-9044890C2946}" destId="{BCF1356F-CB94-48EF-9139-EC1B53F174A7}" srcOrd="0" destOrd="0" parTransId="{C40ADBF0-5545-45F9-B8FD-8EDF4404DF30}" sibTransId="{E677E829-23A5-48A2-AEB1-7CDBE1C8064C}"/>
    <dgm:cxn modelId="{07114730-EFD7-440C-B20C-C2D1CC194AAB}" type="presOf" srcId="{4DBA3F22-E5DD-4699-AA3B-E6A05B9F090D}" destId="{4E5F163E-1227-4082-BC3D-690D92EFE637}" srcOrd="0" destOrd="0" presId="urn:microsoft.com/office/officeart/2008/layout/VerticalCurvedList"/>
    <dgm:cxn modelId="{9091E4AB-730C-42ED-8DBE-2FB6E8DF9362}" srcId="{7E5AA53B-3EEE-4DE4-BB81-9044890C2946}" destId="{6551E165-E264-45E9-B467-D900CA979D98}" srcOrd="1" destOrd="0" parTransId="{7749B312-AC5F-49E3-8669-D73C652941D3}" sibTransId="{FEA19BF2-6590-4397-A296-CA70B16F004D}"/>
    <dgm:cxn modelId="{ACD55252-E8F8-4244-8032-B0D114FFF459}" type="presOf" srcId="{6551E165-E264-45E9-B467-D900CA979D98}" destId="{9551FD76-0E8B-4F23-A235-B6C3CE72C0CD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5DB302E9-E8C4-46E7-AA15-68C7686EEB52}" type="presParOf" srcId="{90561C55-3C6E-4D53-85E1-2C50BCDDA392}" destId="{D07B6765-B932-4FF5-95A5-A20F51A74347}" srcOrd="1" destOrd="0" presId="urn:microsoft.com/office/officeart/2008/layout/VerticalCurvedList"/>
    <dgm:cxn modelId="{8E2BC72C-A942-4088-B20A-6784EF671FDA}" type="presParOf" srcId="{90561C55-3C6E-4D53-85E1-2C50BCDDA392}" destId="{D747ADEC-904B-4ADA-9CEA-3BA16A786389}" srcOrd="2" destOrd="0" presId="urn:microsoft.com/office/officeart/2008/layout/VerticalCurvedList"/>
    <dgm:cxn modelId="{76ACD0B0-B372-4A80-BC50-00FC9933A57F}" type="presParOf" srcId="{D747ADEC-904B-4ADA-9CEA-3BA16A786389}" destId="{C725EB2F-5161-4BCD-93A2-B04A029698EE}" srcOrd="0" destOrd="0" presId="urn:microsoft.com/office/officeart/2008/layout/VerticalCurvedList"/>
    <dgm:cxn modelId="{0EF97B55-8938-4E5D-9AEC-3AF1CE1840BE}" type="presParOf" srcId="{90561C55-3C6E-4D53-85E1-2C50BCDDA392}" destId="{9551FD76-0E8B-4F23-A235-B6C3CE72C0CD}" srcOrd="3" destOrd="0" presId="urn:microsoft.com/office/officeart/2008/layout/VerticalCurvedList"/>
    <dgm:cxn modelId="{4C57EB68-17E8-4CF1-BDDA-395E48FF7170}" type="presParOf" srcId="{90561C55-3C6E-4D53-85E1-2C50BCDDA392}" destId="{8C72E3D6-633B-4DBB-AE68-B10648CD971E}" srcOrd="4" destOrd="0" presId="urn:microsoft.com/office/officeart/2008/layout/VerticalCurvedList"/>
    <dgm:cxn modelId="{C0C92C5F-3F4E-4693-869A-9B531203519E}" type="presParOf" srcId="{8C72E3D6-633B-4DBB-AE68-B10648CD971E}" destId="{A83BEC73-B09E-4019-B008-B7F055381BF0}" srcOrd="0" destOrd="0" presId="urn:microsoft.com/office/officeart/2008/layout/VerticalCurvedList"/>
    <dgm:cxn modelId="{C61BE3D4-E969-443C-9414-412A9F6B67F8}" type="presParOf" srcId="{90561C55-3C6E-4D53-85E1-2C50BCDDA392}" destId="{4E5F163E-1227-4082-BC3D-690D92EFE637}" srcOrd="5" destOrd="0" presId="urn:microsoft.com/office/officeart/2008/layout/VerticalCurvedList"/>
    <dgm:cxn modelId="{207ADC8E-F6D3-487E-8BF9-AA6575352C6D}" type="presParOf" srcId="{90561C55-3C6E-4D53-85E1-2C50BCDDA392}" destId="{E09E7A67-8894-4BE6-8FFD-126E0E27B203}" srcOrd="6" destOrd="0" presId="urn:microsoft.com/office/officeart/2008/layout/VerticalCurvedList"/>
    <dgm:cxn modelId="{341BF732-5EE0-4989-B0B1-054023B225DD}" type="presParOf" srcId="{E09E7A67-8894-4BE6-8FFD-126E0E27B203}" destId="{54D18F01-8BA5-4CB9-B664-18FE265B48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 rtlCol="0"/>
        <a:lstStyle/>
        <a:p>
          <a:pPr rtl="0"/>
          <a:r>
            <a:rPr lang="fr-FR" sz="1800" noProof="0" dirty="0" smtClean="0"/>
            <a:t>Elle est constituée des développeurs.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41B9E976-0465-4D52-A16A-EE279746E5D3}">
      <dgm:prSet custT="1"/>
      <dgm:spPr/>
      <dgm:t>
        <a:bodyPr/>
        <a:lstStyle/>
        <a:p>
          <a:r>
            <a:rPr lang="fr-FR" sz="1600" noProof="0" dirty="0"/>
            <a:t>Dans cette méthode, il n’est pas censé y avoir de </a:t>
          </a:r>
          <a:r>
            <a:rPr lang="fr-FR" sz="1600" noProof="0" dirty="0" smtClean="0"/>
            <a:t>notion de hiérarchie, </a:t>
          </a:r>
          <a:r>
            <a:rPr lang="fr-FR" sz="1600" noProof="0" dirty="0"/>
            <a:t>quand bien-même </a:t>
          </a:r>
          <a:r>
            <a:rPr lang="fr-FR" sz="1600" noProof="0" dirty="0" smtClean="0"/>
            <a:t>le savoir-faire </a:t>
          </a:r>
          <a:r>
            <a:rPr lang="fr-FR" sz="1600" noProof="0" dirty="0"/>
            <a:t>et </a:t>
          </a:r>
          <a:r>
            <a:rPr lang="fr-FR" sz="1600" noProof="0" dirty="0" smtClean="0"/>
            <a:t>les compétences des membres de l’équipe seraient différents</a:t>
          </a:r>
          <a:r>
            <a:rPr lang="fr-FR" sz="1600" noProof="0" dirty="0"/>
            <a:t>. </a:t>
          </a:r>
        </a:p>
      </dgm:t>
    </dgm:pt>
    <dgm:pt modelId="{D69CCA57-D6C2-4E1D-ACF9-09C5A56A9E87}" type="parTrans" cxnId="{63F1E37A-C22A-467A-AF1C-C41F0D867620}">
      <dgm:prSet/>
      <dgm:spPr/>
      <dgm:t>
        <a:bodyPr/>
        <a:lstStyle/>
        <a:p>
          <a:endParaRPr lang="fr-FR"/>
        </a:p>
      </dgm:t>
    </dgm:pt>
    <dgm:pt modelId="{524D022F-B2C2-4B3E-811B-9B0503B11879}" type="sibTrans" cxnId="{63F1E37A-C22A-467A-AF1C-C41F0D867620}">
      <dgm:prSet/>
      <dgm:spPr/>
      <dgm:t>
        <a:bodyPr/>
        <a:lstStyle/>
        <a:p>
          <a:endParaRPr lang="fr-FR"/>
        </a:p>
      </dgm:t>
    </dgm:pt>
    <dgm:pt modelId="{DC81668A-73B0-418C-B49E-54E672BA85CD}">
      <dgm:prSet custT="1"/>
      <dgm:spPr/>
      <dgm:t>
        <a:bodyPr/>
        <a:lstStyle/>
        <a:p>
          <a:r>
            <a:rPr lang="fr-FR" sz="2000" noProof="0" dirty="0"/>
            <a:t>Idéalement une équipe contient 6 à 10 personnes pour être la plus efficace possible</a:t>
          </a:r>
        </a:p>
      </dgm:t>
    </dgm:pt>
    <dgm:pt modelId="{84A7FA87-84D2-4C8A-8727-7FE0BEC596EA}" type="parTrans" cxnId="{C08EC7A3-EF95-4B54-8487-E08923025419}">
      <dgm:prSet/>
      <dgm:spPr/>
      <dgm:t>
        <a:bodyPr/>
        <a:lstStyle/>
        <a:p>
          <a:endParaRPr lang="fr-FR"/>
        </a:p>
      </dgm:t>
    </dgm:pt>
    <dgm:pt modelId="{49529E2D-D522-4375-8378-20F4C0BB8A2E}" type="sibTrans" cxnId="{C08EC7A3-EF95-4B54-8487-E08923025419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fr-FR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B9DD6042-FDE7-48ED-A774-A6E8461A139F}" type="pres">
      <dgm:prSet presAssocID="{41B9E976-0465-4D52-A16A-EE279746E5D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67132A-208C-4022-BE9A-D2F0A8B5E484}" type="pres">
      <dgm:prSet presAssocID="{41B9E976-0465-4D52-A16A-EE279746E5D3}" presName="accent_2" presStyleCnt="0"/>
      <dgm:spPr/>
    </dgm:pt>
    <dgm:pt modelId="{EEDF36C5-4E2F-421B-A62D-7091632D73C6}" type="pres">
      <dgm:prSet presAssocID="{41B9E976-0465-4D52-A16A-EE279746E5D3}" presName="accentRepeatNode" presStyleLbl="solidFgAcc1" presStyleIdx="1" presStyleCnt="3"/>
      <dgm:spPr/>
    </dgm:pt>
    <dgm:pt modelId="{016B279B-C36D-49D2-941C-3272D2BDD501}" type="pres">
      <dgm:prSet presAssocID="{DC81668A-73B0-418C-B49E-54E672BA85C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73B11-ABD4-41BA-8FF5-728CDE751856}" type="pres">
      <dgm:prSet presAssocID="{DC81668A-73B0-418C-B49E-54E672BA85CD}" presName="accent_3" presStyleCnt="0"/>
      <dgm:spPr/>
    </dgm:pt>
    <dgm:pt modelId="{40864059-51DB-4873-9312-ACB35BA46C3D}" type="pres">
      <dgm:prSet presAssocID="{DC81668A-73B0-418C-B49E-54E672BA85CD}" presName="accentRepeatNode" presStyleLbl="solidFgAcc1" presStyleIdx="2" presStyleCnt="3"/>
      <dgm:spPr/>
    </dgm:pt>
  </dgm:ptLst>
  <dgm:cxnLst>
    <dgm:cxn modelId="{C08EC7A3-EF95-4B54-8487-E08923025419}" srcId="{7E5AA53B-3EEE-4DE4-BB81-9044890C2946}" destId="{DC81668A-73B0-418C-B49E-54E672BA85CD}" srcOrd="2" destOrd="0" parTransId="{84A7FA87-84D2-4C8A-8727-7FE0BEC596EA}" sibTransId="{49529E2D-D522-4375-8378-20F4C0BB8A2E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63F1E37A-C22A-467A-AF1C-C41F0D867620}" srcId="{7E5AA53B-3EEE-4DE4-BB81-9044890C2946}" destId="{41B9E976-0465-4D52-A16A-EE279746E5D3}" srcOrd="1" destOrd="0" parTransId="{D69CCA57-D6C2-4E1D-ACF9-09C5A56A9E87}" sibTransId="{524D022F-B2C2-4B3E-811B-9B0503B11879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7E72FF60-5769-491E-B9A1-DA1E8FC8F758}" type="presOf" srcId="{DC81668A-73B0-418C-B49E-54E672BA85CD}" destId="{016B279B-C36D-49D2-941C-3272D2BDD501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FA811F7-C247-4DBF-A66C-D82C51503348}" type="presOf" srcId="{41B9E976-0465-4D52-A16A-EE279746E5D3}" destId="{B9DD6042-FDE7-48ED-A774-A6E8461A139F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F8E97978-A858-4664-9D54-80FC5060B2D3}" type="presParOf" srcId="{90561C55-3C6E-4D53-85E1-2C50BCDDA392}" destId="{B9DD6042-FDE7-48ED-A774-A6E8461A139F}" srcOrd="3" destOrd="0" presId="urn:microsoft.com/office/officeart/2008/layout/VerticalCurvedList"/>
    <dgm:cxn modelId="{ACB12D52-486C-45CB-B165-20EA646362BC}" type="presParOf" srcId="{90561C55-3C6E-4D53-85E1-2C50BCDDA392}" destId="{FA67132A-208C-4022-BE9A-D2F0A8B5E484}" srcOrd="4" destOrd="0" presId="urn:microsoft.com/office/officeart/2008/layout/VerticalCurvedList"/>
    <dgm:cxn modelId="{7748E97D-A58B-4272-A6F5-7E56B44B904A}" type="presParOf" srcId="{FA67132A-208C-4022-BE9A-D2F0A8B5E484}" destId="{EEDF36C5-4E2F-421B-A62D-7091632D73C6}" srcOrd="0" destOrd="0" presId="urn:microsoft.com/office/officeart/2008/layout/VerticalCurvedList"/>
    <dgm:cxn modelId="{41BFDAF7-CAA3-45D2-9DB0-5498B9AECCDB}" type="presParOf" srcId="{90561C55-3C6E-4D53-85E1-2C50BCDDA392}" destId="{016B279B-C36D-49D2-941C-3272D2BDD501}" srcOrd="5" destOrd="0" presId="urn:microsoft.com/office/officeart/2008/layout/VerticalCurvedList"/>
    <dgm:cxn modelId="{046BD98F-1A4F-4DD7-A9F3-A28141B81BAC}" type="presParOf" srcId="{90561C55-3C6E-4D53-85E1-2C50BCDDA392}" destId="{E2073B11-ABD4-41BA-8FF5-728CDE751856}" srcOrd="6" destOrd="0" presId="urn:microsoft.com/office/officeart/2008/layout/VerticalCurvedList"/>
    <dgm:cxn modelId="{F607B22E-0064-4335-B817-C9F1B64D3195}" type="presParOf" srcId="{E2073B11-ABD4-41BA-8FF5-728CDE751856}" destId="{40864059-51DB-4873-9312-ACB35BA46C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B98E39FD-BFE7-43FD-9789-706732C2EA9A}">
      <dgm:prSet custT="1"/>
      <dgm:spPr/>
      <dgm:t>
        <a:bodyPr/>
        <a:lstStyle/>
        <a:p>
          <a:r>
            <a:rPr lang="fr-FR" sz="1800" noProof="0" dirty="0" smtClean="0"/>
            <a:t>Le </a:t>
          </a:r>
          <a:r>
            <a:rPr lang="fr-FR" sz="1800" b="1" noProof="0" dirty="0" smtClean="0"/>
            <a:t>Product Owner </a:t>
          </a:r>
          <a:r>
            <a:rPr lang="fr-FR" sz="1800" noProof="0" dirty="0" smtClean="0"/>
            <a:t>rencontre le client et analyse son besoin. </a:t>
          </a:r>
        </a:p>
      </dgm:t>
    </dgm:pt>
    <dgm:pt modelId="{603D8F04-39D6-40D3-ABFD-BA8BB4AA2446}" type="parTrans" cxnId="{9695F199-8AEC-4C9D-9F25-853542133B0B}">
      <dgm:prSet/>
      <dgm:spPr/>
      <dgm:t>
        <a:bodyPr/>
        <a:lstStyle/>
        <a:p>
          <a:endParaRPr lang="fr-FR"/>
        </a:p>
      </dgm:t>
    </dgm:pt>
    <dgm:pt modelId="{123E9433-F671-4407-A087-A1A22576E8F2}" type="sibTrans" cxnId="{9695F199-8AEC-4C9D-9F25-853542133B0B}">
      <dgm:prSet/>
      <dgm:spPr/>
      <dgm:t>
        <a:bodyPr/>
        <a:lstStyle/>
        <a:p>
          <a:endParaRPr lang="fr-FR"/>
        </a:p>
      </dgm:t>
    </dgm:pt>
    <dgm:pt modelId="{2456D232-4371-478E-9642-7EDBE030208B}">
      <dgm:prSet custT="1"/>
      <dgm:spPr/>
      <dgm:t>
        <a:bodyPr/>
        <a:lstStyle/>
        <a:p>
          <a:r>
            <a:rPr lang="fr-FR" sz="1800" noProof="0" dirty="0"/>
            <a:t>Il identifie toutes les fonctionnalités dont le produit devra être composé (les </a:t>
          </a:r>
          <a:r>
            <a:rPr lang="fr-FR" sz="1800" b="1" noProof="0" dirty="0"/>
            <a:t>user stories</a:t>
          </a:r>
          <a:r>
            <a:rPr lang="fr-FR" sz="1800" noProof="0" dirty="0"/>
            <a:t>) dans ce qui s’appelle le </a:t>
          </a:r>
          <a:r>
            <a:rPr lang="fr-FR" sz="1800" b="1" noProof="0" dirty="0"/>
            <a:t>Product Backlog</a:t>
          </a:r>
          <a:r>
            <a:rPr lang="fr-FR" sz="1800" noProof="0" dirty="0"/>
            <a:t>.</a:t>
          </a:r>
        </a:p>
      </dgm:t>
    </dgm:pt>
    <dgm:pt modelId="{92967FD5-4EBA-4118-A128-E217C2F430D2}" type="parTrans" cxnId="{9204B9BD-D7D1-4A74-BDD2-E613970BAD53}">
      <dgm:prSet/>
      <dgm:spPr/>
      <dgm:t>
        <a:bodyPr/>
        <a:lstStyle/>
        <a:p>
          <a:endParaRPr lang="fr-FR"/>
        </a:p>
      </dgm:t>
    </dgm:pt>
    <dgm:pt modelId="{0DF41141-D85C-4E6D-B291-1DAE3BF52CB2}" type="sibTrans" cxnId="{9204B9BD-D7D1-4A74-BDD2-E613970BAD53}">
      <dgm:prSet/>
      <dgm:spPr/>
      <dgm:t>
        <a:bodyPr/>
        <a:lstStyle/>
        <a:p>
          <a:endParaRPr lang="fr-FR"/>
        </a:p>
      </dgm:t>
    </dgm:pt>
    <dgm:pt modelId="{E7B7DE92-91BF-4EA6-9B15-617B6CC4A02D}">
      <dgm:prSet custT="1"/>
      <dgm:spPr/>
      <dgm:t>
        <a:bodyPr/>
        <a:lstStyle/>
        <a:p>
          <a:r>
            <a:rPr lang="fr-FR" sz="1800" noProof="0" dirty="0"/>
            <a:t>Ce “ cahier des charges “ n’est pas fixé pour toujours, et pourra évoluer en fonction des besoins du client. L’équipe décide de ce qu’elle peut faire et dans quel ordre le faire.</a:t>
          </a:r>
        </a:p>
      </dgm:t>
    </dgm:pt>
    <dgm:pt modelId="{4667E02E-FF95-4EE1-83FB-DC15FDDACE5D}" type="parTrans" cxnId="{D842C821-CF49-4A3F-966A-CB125A795E8E}">
      <dgm:prSet/>
      <dgm:spPr/>
      <dgm:t>
        <a:bodyPr/>
        <a:lstStyle/>
        <a:p>
          <a:endParaRPr lang="fr-FR"/>
        </a:p>
      </dgm:t>
    </dgm:pt>
    <dgm:pt modelId="{10B51F10-311D-44F3-A970-85A61145B952}" type="sibTrans" cxnId="{D842C821-CF49-4A3F-966A-CB125A795E8E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fr-FR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9E49DBF7-F84A-4E9A-86CA-A59FACC2F8AF}" type="pres">
      <dgm:prSet presAssocID="{B98E39FD-BFE7-43FD-9789-706732C2EA9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7249F-DC5C-4160-A5A9-09514C38F671}" type="pres">
      <dgm:prSet presAssocID="{B98E39FD-BFE7-43FD-9789-706732C2EA9A}" presName="accent_1" presStyleCnt="0"/>
      <dgm:spPr/>
    </dgm:pt>
    <dgm:pt modelId="{91FCAC76-A4EB-4CFE-8461-260731D14828}" type="pres">
      <dgm:prSet presAssocID="{B98E39FD-BFE7-43FD-9789-706732C2EA9A}" presName="accentRepeatNode" presStyleLbl="solidFgAcc1" presStyleIdx="0" presStyleCnt="3"/>
      <dgm:spPr/>
    </dgm:pt>
    <dgm:pt modelId="{BD68B086-B29C-4616-9A64-28A79C3615BC}" type="pres">
      <dgm:prSet presAssocID="{2456D232-4371-478E-9642-7EDBE030208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CD932F-3D57-4C6E-865A-B72C3B109EE3}" type="pres">
      <dgm:prSet presAssocID="{2456D232-4371-478E-9642-7EDBE030208B}" presName="accent_2" presStyleCnt="0"/>
      <dgm:spPr/>
    </dgm:pt>
    <dgm:pt modelId="{E8F2F2A5-AC73-4704-A541-29360A8C1EF0}" type="pres">
      <dgm:prSet presAssocID="{2456D232-4371-478E-9642-7EDBE030208B}" presName="accentRepeatNode" presStyleLbl="solidFgAcc1" presStyleIdx="1" presStyleCnt="3"/>
      <dgm:spPr/>
    </dgm:pt>
    <dgm:pt modelId="{0DA09DCF-B5B0-4469-94F4-3E97E4D166A8}" type="pres">
      <dgm:prSet presAssocID="{E7B7DE92-91BF-4EA6-9B15-617B6CC4A02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43AF36-BC5D-4C35-9D87-EDEA2181F535}" type="pres">
      <dgm:prSet presAssocID="{E7B7DE92-91BF-4EA6-9B15-617B6CC4A02D}" presName="accent_3" presStyleCnt="0"/>
      <dgm:spPr/>
    </dgm:pt>
    <dgm:pt modelId="{A6E4ED80-3E95-47C8-8E1A-222275FEBE39}" type="pres">
      <dgm:prSet presAssocID="{E7B7DE92-91BF-4EA6-9B15-617B6CC4A02D}" presName="accentRepeatNode" presStyleLbl="solidFgAcc1" presStyleIdx="2" presStyleCnt="3"/>
      <dgm:spPr/>
    </dgm:pt>
  </dgm:ptLst>
  <dgm:cxnLst>
    <dgm:cxn modelId="{948ACC5E-7103-4338-B5D0-005BE44141ED}" type="presOf" srcId="{B98E39FD-BFE7-43FD-9789-706732C2EA9A}" destId="{9E49DBF7-F84A-4E9A-86CA-A59FACC2F8AF}" srcOrd="0" destOrd="0" presId="urn:microsoft.com/office/officeart/2008/layout/VerticalCurvedList"/>
    <dgm:cxn modelId="{9204B9BD-D7D1-4A74-BDD2-E613970BAD53}" srcId="{7E5AA53B-3EEE-4DE4-BB81-9044890C2946}" destId="{2456D232-4371-478E-9642-7EDBE030208B}" srcOrd="1" destOrd="0" parTransId="{92967FD5-4EBA-4118-A128-E217C2F430D2}" sibTransId="{0DF41141-D85C-4E6D-B291-1DAE3BF52CB2}"/>
    <dgm:cxn modelId="{9695F199-8AEC-4C9D-9F25-853542133B0B}" srcId="{7E5AA53B-3EEE-4DE4-BB81-9044890C2946}" destId="{B98E39FD-BFE7-43FD-9789-706732C2EA9A}" srcOrd="0" destOrd="0" parTransId="{603D8F04-39D6-40D3-ABFD-BA8BB4AA2446}" sibTransId="{123E9433-F671-4407-A087-A1A22576E8F2}"/>
    <dgm:cxn modelId="{D842C821-CF49-4A3F-966A-CB125A795E8E}" srcId="{7E5AA53B-3EEE-4DE4-BB81-9044890C2946}" destId="{E7B7DE92-91BF-4EA6-9B15-617B6CC4A02D}" srcOrd="2" destOrd="0" parTransId="{4667E02E-FF95-4EE1-83FB-DC15FDDACE5D}" sibTransId="{10B51F10-311D-44F3-A970-85A61145B952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8CE90510-6416-418C-AAD7-9FA4343A5781}" type="presOf" srcId="{E7B7DE92-91BF-4EA6-9B15-617B6CC4A02D}" destId="{0DA09DCF-B5B0-4469-94F4-3E97E4D166A8}" srcOrd="0" destOrd="0" presId="urn:microsoft.com/office/officeart/2008/layout/VerticalCurvedList"/>
    <dgm:cxn modelId="{67FCE6B9-9321-4AEF-879D-2ABCCE13A233}" type="presOf" srcId="{2456D232-4371-478E-9642-7EDBE030208B}" destId="{BD68B086-B29C-4616-9A64-28A79C3615BC}" srcOrd="0" destOrd="0" presId="urn:microsoft.com/office/officeart/2008/layout/VerticalCurvedList"/>
    <dgm:cxn modelId="{D0468C9C-FB44-4368-BBCE-920382BF3C08}" type="presOf" srcId="{123E9433-F671-4407-A087-A1A22576E8F2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83FB4436-6379-41BA-A0AE-A94A8323FEB3}" type="presParOf" srcId="{90561C55-3C6E-4D53-85E1-2C50BCDDA392}" destId="{9E49DBF7-F84A-4E9A-86CA-A59FACC2F8AF}" srcOrd="1" destOrd="0" presId="urn:microsoft.com/office/officeart/2008/layout/VerticalCurvedList"/>
    <dgm:cxn modelId="{3188DC06-59F0-42B6-A705-FBDBB9A43023}" type="presParOf" srcId="{90561C55-3C6E-4D53-85E1-2C50BCDDA392}" destId="{8477249F-DC5C-4160-A5A9-09514C38F671}" srcOrd="2" destOrd="0" presId="urn:microsoft.com/office/officeart/2008/layout/VerticalCurvedList"/>
    <dgm:cxn modelId="{81647E4A-76AF-4C56-9073-318968ECD400}" type="presParOf" srcId="{8477249F-DC5C-4160-A5A9-09514C38F671}" destId="{91FCAC76-A4EB-4CFE-8461-260731D14828}" srcOrd="0" destOrd="0" presId="urn:microsoft.com/office/officeart/2008/layout/VerticalCurvedList"/>
    <dgm:cxn modelId="{D1891ACE-0FE5-40A5-A22F-F90DBB865F47}" type="presParOf" srcId="{90561C55-3C6E-4D53-85E1-2C50BCDDA392}" destId="{BD68B086-B29C-4616-9A64-28A79C3615BC}" srcOrd="3" destOrd="0" presId="urn:microsoft.com/office/officeart/2008/layout/VerticalCurvedList"/>
    <dgm:cxn modelId="{23697931-184D-4345-9F78-C7224D484525}" type="presParOf" srcId="{90561C55-3C6E-4D53-85E1-2C50BCDDA392}" destId="{0DCD932F-3D57-4C6E-865A-B72C3B109EE3}" srcOrd="4" destOrd="0" presId="urn:microsoft.com/office/officeart/2008/layout/VerticalCurvedList"/>
    <dgm:cxn modelId="{19DBF8BD-0EB9-4B1F-BAEC-EEEBC6AD6D26}" type="presParOf" srcId="{0DCD932F-3D57-4C6E-865A-B72C3B109EE3}" destId="{E8F2F2A5-AC73-4704-A541-29360A8C1EF0}" srcOrd="0" destOrd="0" presId="urn:microsoft.com/office/officeart/2008/layout/VerticalCurvedList"/>
    <dgm:cxn modelId="{75D281D5-1BAB-460F-A560-24E04A275E73}" type="presParOf" srcId="{90561C55-3C6E-4D53-85E1-2C50BCDDA392}" destId="{0DA09DCF-B5B0-4469-94F4-3E97E4D166A8}" srcOrd="5" destOrd="0" presId="urn:microsoft.com/office/officeart/2008/layout/VerticalCurvedList"/>
    <dgm:cxn modelId="{DF399235-4DEA-4605-B108-CEAC175C19EC}" type="presParOf" srcId="{90561C55-3C6E-4D53-85E1-2C50BCDDA392}" destId="{4743AF36-BC5D-4C35-9D87-EDEA2181F535}" srcOrd="6" destOrd="0" presId="urn:microsoft.com/office/officeart/2008/layout/VerticalCurvedList"/>
    <dgm:cxn modelId="{5A0271D6-5A84-44C1-9181-4DB666B2ED16}" type="presParOf" srcId="{4743AF36-BC5D-4C35-9D87-EDEA2181F535}" destId="{A6E4ED80-3E95-47C8-8E1A-222275FEBE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946CD18A-B0A8-423A-982E-B22F301345A4}">
      <dgm:prSet custT="1"/>
      <dgm:spPr/>
      <dgm:t>
        <a:bodyPr/>
        <a:lstStyle/>
        <a:p>
          <a:r>
            <a:rPr lang="fr-FR" sz="1600" noProof="0" dirty="0" smtClean="0"/>
            <a:t>L’équipe trie les fonctionnalités et tâches qu’elle répartie dans des </a:t>
          </a:r>
          <a:r>
            <a:rPr lang="fr-FR" sz="1600" b="1" noProof="0" dirty="0" smtClean="0"/>
            <a:t>Sprint</a:t>
          </a:r>
          <a:r>
            <a:rPr lang="fr-FR" sz="1600" noProof="0" dirty="0" smtClean="0"/>
            <a:t> (durée de cycle de deux semaines).</a:t>
          </a:r>
        </a:p>
      </dgm:t>
    </dgm:pt>
    <dgm:pt modelId="{4D12E3F5-8D39-4555-A723-86CB657B7C2A}" type="parTrans" cxnId="{447D785B-B237-4EAD-A358-9B0DF5B3A399}">
      <dgm:prSet/>
      <dgm:spPr/>
      <dgm:t>
        <a:bodyPr/>
        <a:lstStyle/>
        <a:p>
          <a:endParaRPr lang="fr-FR"/>
        </a:p>
      </dgm:t>
    </dgm:pt>
    <dgm:pt modelId="{590E0918-C449-4076-82E0-62CD1DCF19A4}" type="sibTrans" cxnId="{447D785B-B237-4EAD-A358-9B0DF5B3A399}">
      <dgm:prSet/>
      <dgm:spPr/>
      <dgm:t>
        <a:bodyPr/>
        <a:lstStyle/>
        <a:p>
          <a:endParaRPr lang="fr-FR"/>
        </a:p>
      </dgm:t>
    </dgm:pt>
    <dgm:pt modelId="{9801FDDF-162E-4559-8F5B-D7D704910AA4}">
      <dgm:prSet custT="1"/>
      <dgm:spPr/>
      <dgm:t>
        <a:bodyPr/>
        <a:lstStyle/>
        <a:p>
          <a:r>
            <a:rPr lang="fr-FR" sz="1400" noProof="0" dirty="0" smtClean="0"/>
            <a:t>Et pendant ce cycle, l’équipe s’occupera par exemple uniquement de coder une fonctionnalité du produit qu’elle devra livrer à la fin du cycle.</a:t>
          </a:r>
        </a:p>
      </dgm:t>
    </dgm:pt>
    <dgm:pt modelId="{6B089901-5DAE-42AC-9DBE-E919F6A653AC}" type="parTrans" cxnId="{71A7E365-5F6D-4E51-A400-85E12F646C8F}">
      <dgm:prSet/>
      <dgm:spPr/>
      <dgm:t>
        <a:bodyPr/>
        <a:lstStyle/>
        <a:p>
          <a:endParaRPr lang="fr-FR"/>
        </a:p>
      </dgm:t>
    </dgm:pt>
    <dgm:pt modelId="{6869BC31-53C8-462C-A2E2-4F6946017F09}" type="sibTrans" cxnId="{71A7E365-5F6D-4E51-A400-85E12F646C8F}">
      <dgm:prSet/>
      <dgm:spPr/>
      <dgm:t>
        <a:bodyPr/>
        <a:lstStyle/>
        <a:p>
          <a:endParaRPr lang="fr-FR"/>
        </a:p>
      </dgm:t>
    </dgm:pt>
    <dgm:pt modelId="{0A27609D-0346-459C-99F9-DC9F93810EFE}">
      <dgm:prSet custT="1"/>
      <dgm:spPr/>
      <dgm:t>
        <a:bodyPr/>
        <a:lstStyle/>
        <a:p>
          <a:r>
            <a:rPr lang="fr-FR" sz="1400" noProof="0" dirty="0" smtClean="0"/>
            <a:t>Le sprint planning meeting : on organise avant chaque </a:t>
          </a:r>
          <a:r>
            <a:rPr lang="fr-FR" sz="1400" b="1" noProof="0" dirty="0" smtClean="0"/>
            <a:t>sprint </a:t>
          </a:r>
          <a:r>
            <a:rPr lang="fr-FR" sz="1400" noProof="0" dirty="0" smtClean="0"/>
            <a:t>une réunion de planification. C’est une sorte de négociation entre le </a:t>
          </a:r>
          <a:r>
            <a:rPr lang="fr-FR" sz="1400" b="1" noProof="0" dirty="0" smtClean="0"/>
            <a:t>product owner </a:t>
          </a:r>
          <a:r>
            <a:rPr lang="fr-FR" sz="1400" noProof="0" dirty="0" smtClean="0"/>
            <a:t>et </a:t>
          </a:r>
          <a:r>
            <a:rPr lang="fr-FR" sz="1400" b="1" noProof="0" dirty="0" smtClean="0"/>
            <a:t>l’équipe technique </a:t>
          </a:r>
          <a:r>
            <a:rPr lang="fr-FR" sz="1400" noProof="0" dirty="0" smtClean="0"/>
            <a:t>: le </a:t>
          </a:r>
          <a:r>
            <a:rPr lang="fr-FR" sz="1400" b="1" noProof="0" dirty="0" smtClean="0"/>
            <a:t>sprint planning meeting</a:t>
          </a:r>
          <a:r>
            <a:rPr lang="fr-FR" sz="1100" noProof="0" dirty="0" smtClean="0"/>
            <a:t>.</a:t>
          </a:r>
        </a:p>
      </dgm:t>
    </dgm:pt>
    <dgm:pt modelId="{6CAA9F76-27AC-4AC0-8B75-5A05B8138E54}" type="parTrans" cxnId="{BE547917-D6B7-44C2-9127-52621B82E34B}">
      <dgm:prSet/>
      <dgm:spPr/>
      <dgm:t>
        <a:bodyPr/>
        <a:lstStyle/>
        <a:p>
          <a:endParaRPr lang="fr-FR"/>
        </a:p>
      </dgm:t>
    </dgm:pt>
    <dgm:pt modelId="{8ED16224-C74A-4A63-9E96-6C871477909B}" type="sibTrans" cxnId="{BE547917-D6B7-44C2-9127-52621B82E34B}">
      <dgm:prSet/>
      <dgm:spPr/>
      <dgm:t>
        <a:bodyPr/>
        <a:lstStyle/>
        <a:p>
          <a:endParaRPr lang="fr-FR"/>
        </a:p>
      </dgm:t>
    </dgm:pt>
    <dgm:pt modelId="{F9DA6810-221E-44E3-A1DC-6F957A41DB50}">
      <dgm:prSet/>
      <dgm:spPr/>
      <dgm:t>
        <a:bodyPr/>
        <a:lstStyle/>
        <a:p>
          <a:r>
            <a:rPr lang="fr-FR" noProof="0" dirty="0"/>
            <a:t>Cette réunion permet de sélectionner dans le </a:t>
          </a:r>
          <a:r>
            <a:rPr lang="fr-FR" b="1" noProof="0" dirty="0"/>
            <a:t>product backlog </a:t>
          </a:r>
          <a:r>
            <a:rPr lang="fr-FR" noProof="0" dirty="0"/>
            <a:t>les exigences les plus prioritaires pour le client.</a:t>
          </a:r>
        </a:p>
      </dgm:t>
    </dgm:pt>
    <dgm:pt modelId="{01046B02-7A4B-426F-A8E4-F38EE138B2C5}" type="parTrans" cxnId="{353FB7E2-4D13-49C7-ADA5-8F976EB26D01}">
      <dgm:prSet/>
      <dgm:spPr/>
      <dgm:t>
        <a:bodyPr/>
        <a:lstStyle/>
        <a:p>
          <a:endParaRPr lang="fr-FR"/>
        </a:p>
      </dgm:t>
    </dgm:pt>
    <dgm:pt modelId="{2796878F-788D-4272-9E70-C5B5550221F4}" type="sibTrans" cxnId="{353FB7E2-4D13-49C7-ADA5-8F976EB26D01}">
      <dgm:prSet/>
      <dgm:spPr/>
      <dgm:t>
        <a:bodyPr/>
        <a:lstStyle/>
        <a:p>
          <a:endParaRPr lang="fr-FR"/>
        </a:p>
      </dgm:t>
    </dgm:pt>
    <dgm:pt modelId="{48E9D690-68E8-401D-AE9F-3C3DCAA1DC91}">
      <dgm:prSet/>
      <dgm:spPr/>
      <dgm:t>
        <a:bodyPr/>
        <a:lstStyle/>
        <a:p>
          <a:r>
            <a:rPr lang="fr-FR" noProof="0" dirty="0"/>
            <a:t>Après négociation et décision concernant les </a:t>
          </a:r>
          <a:r>
            <a:rPr lang="fr-FR" noProof="0" dirty="0" smtClean="0"/>
            <a:t>tâches </a:t>
          </a:r>
          <a:r>
            <a:rPr lang="fr-FR" noProof="0" dirty="0"/>
            <a:t>à faire, </a:t>
          </a:r>
          <a:r>
            <a:rPr lang="fr-FR" noProof="0" dirty="0" smtClean="0"/>
            <a:t>ces </a:t>
          </a:r>
          <a:r>
            <a:rPr lang="fr-FR" noProof="0" dirty="0"/>
            <a:t>tâches constituent le </a:t>
          </a:r>
          <a:r>
            <a:rPr lang="fr-FR" b="1" noProof="0" dirty="0"/>
            <a:t>sprint backlog</a:t>
          </a:r>
          <a:r>
            <a:rPr lang="fr-FR" noProof="0" dirty="0"/>
            <a:t>.</a:t>
          </a:r>
        </a:p>
      </dgm:t>
    </dgm:pt>
    <dgm:pt modelId="{7DA149F3-6257-4D27-AD7C-4A889A48B718}" type="parTrans" cxnId="{16C82F47-4F2F-4B24-9810-8542FA02E35B}">
      <dgm:prSet/>
      <dgm:spPr/>
      <dgm:t>
        <a:bodyPr/>
        <a:lstStyle/>
        <a:p>
          <a:endParaRPr lang="fr-FR"/>
        </a:p>
      </dgm:t>
    </dgm:pt>
    <dgm:pt modelId="{01892959-62E9-497F-BB62-51B20EEE64EC}" type="sibTrans" cxnId="{16C82F47-4F2F-4B24-9810-8542FA02E35B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fr-FR"/>
        </a:p>
      </dgm:t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3AEA4566-5AA9-4DDB-B9CC-37316409B310}" type="pres">
      <dgm:prSet presAssocID="{946CD18A-B0A8-423A-982E-B22F301345A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8E5A8-FEE8-4BE7-A31E-F0650BC129EF}" type="pres">
      <dgm:prSet presAssocID="{946CD18A-B0A8-423A-982E-B22F301345A4}" presName="accent_1" presStyleCnt="0"/>
      <dgm:spPr/>
    </dgm:pt>
    <dgm:pt modelId="{2761BAB0-F3AA-4D2B-80B1-48C935087948}" type="pres">
      <dgm:prSet presAssocID="{946CD18A-B0A8-423A-982E-B22F301345A4}" presName="accentRepeatNode" presStyleLbl="solidFgAcc1" presStyleIdx="0" presStyleCnt="5"/>
      <dgm:spPr/>
    </dgm:pt>
    <dgm:pt modelId="{78D82300-7A33-41C2-B968-379F912BA1D5}" type="pres">
      <dgm:prSet presAssocID="{9801FDDF-162E-4559-8F5B-D7D704910AA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31D67E-FE09-40B3-AE2F-872D935AEE5E}" type="pres">
      <dgm:prSet presAssocID="{9801FDDF-162E-4559-8F5B-D7D704910AA4}" presName="accent_2" presStyleCnt="0"/>
      <dgm:spPr/>
    </dgm:pt>
    <dgm:pt modelId="{F35A9514-CBB2-44B9-9244-56194D8B70D9}" type="pres">
      <dgm:prSet presAssocID="{9801FDDF-162E-4559-8F5B-D7D704910AA4}" presName="accentRepeatNode" presStyleLbl="solidFgAcc1" presStyleIdx="1" presStyleCnt="5"/>
      <dgm:spPr/>
    </dgm:pt>
    <dgm:pt modelId="{7BE9FAE1-FEAC-4B16-9640-DF6E9050E104}" type="pres">
      <dgm:prSet presAssocID="{0A27609D-0346-459C-99F9-DC9F93810EFE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F66058-06D3-4F2B-8CF0-D45FF17D6FAB}" type="pres">
      <dgm:prSet presAssocID="{0A27609D-0346-459C-99F9-DC9F93810EFE}" presName="accent_3" presStyleCnt="0"/>
      <dgm:spPr/>
    </dgm:pt>
    <dgm:pt modelId="{BC15E43D-EC1E-4B97-A48D-1227E7CFA23B}" type="pres">
      <dgm:prSet presAssocID="{0A27609D-0346-459C-99F9-DC9F93810EFE}" presName="accentRepeatNode" presStyleLbl="solidFgAcc1" presStyleIdx="2" presStyleCnt="5"/>
      <dgm:spPr/>
    </dgm:pt>
    <dgm:pt modelId="{66C61EC7-015A-473B-9CDA-E339F182ADFD}" type="pres">
      <dgm:prSet presAssocID="{F9DA6810-221E-44E3-A1DC-6F957A41DB5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FBE12D-201C-4CC7-B9F4-46B19A532008}" type="pres">
      <dgm:prSet presAssocID="{F9DA6810-221E-44E3-A1DC-6F957A41DB50}" presName="accent_4" presStyleCnt="0"/>
      <dgm:spPr/>
    </dgm:pt>
    <dgm:pt modelId="{9875BBBB-AC14-4961-BDA1-BBBB29A02642}" type="pres">
      <dgm:prSet presAssocID="{F9DA6810-221E-44E3-A1DC-6F957A41DB50}" presName="accentRepeatNode" presStyleLbl="solidFgAcc1" presStyleIdx="3" presStyleCnt="5"/>
      <dgm:spPr/>
    </dgm:pt>
    <dgm:pt modelId="{A5BC2DCB-399C-4FDA-B375-20719CCD0D73}" type="pres">
      <dgm:prSet presAssocID="{48E9D690-68E8-401D-AE9F-3C3DCAA1DC9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05C522-F17D-431A-9C2E-F25A33E43D23}" type="pres">
      <dgm:prSet presAssocID="{48E9D690-68E8-401D-AE9F-3C3DCAA1DC91}" presName="accent_5" presStyleCnt="0"/>
      <dgm:spPr/>
    </dgm:pt>
    <dgm:pt modelId="{BC2E94F8-1339-4319-ACD5-B285A887B896}" type="pres">
      <dgm:prSet presAssocID="{48E9D690-68E8-401D-AE9F-3C3DCAA1DC91}" presName="accentRepeatNode" presStyleLbl="solidFgAcc1" presStyleIdx="4" presStyleCnt="5"/>
      <dgm:spPr/>
    </dgm:pt>
  </dgm:ptLst>
  <dgm:cxnLst>
    <dgm:cxn modelId="{6ACFD5C2-7CCF-49FB-82D2-C327A2B13628}" type="presOf" srcId="{F9DA6810-221E-44E3-A1DC-6F957A41DB50}" destId="{66C61EC7-015A-473B-9CDA-E339F182ADFD}" srcOrd="0" destOrd="0" presId="urn:microsoft.com/office/officeart/2008/layout/VerticalCurvedList"/>
    <dgm:cxn modelId="{14AAB948-AF3A-49E2-BCDC-0DC3EDB2EC67}" type="presOf" srcId="{590E0918-C449-4076-82E0-62CD1DCF19A4}" destId="{D79B43FC-100B-4A0D-A4D5-0D2D04B99064}" srcOrd="0" destOrd="0" presId="urn:microsoft.com/office/officeart/2008/layout/VerticalCurvedList"/>
    <dgm:cxn modelId="{5C14709E-725F-4BDF-BD17-43FE3CC2BAA2}" type="presOf" srcId="{946CD18A-B0A8-423A-982E-B22F301345A4}" destId="{3AEA4566-5AA9-4DDB-B9CC-37316409B310}" srcOrd="0" destOrd="0" presId="urn:microsoft.com/office/officeart/2008/layout/VerticalCurvedList"/>
    <dgm:cxn modelId="{71A7E365-5F6D-4E51-A400-85E12F646C8F}" srcId="{7E5AA53B-3EEE-4DE4-BB81-9044890C2946}" destId="{9801FDDF-162E-4559-8F5B-D7D704910AA4}" srcOrd="1" destOrd="0" parTransId="{6B089901-5DAE-42AC-9DBE-E919F6A653AC}" sibTransId="{6869BC31-53C8-462C-A2E2-4F6946017F09}"/>
    <dgm:cxn modelId="{BE547917-D6B7-44C2-9127-52621B82E34B}" srcId="{7E5AA53B-3EEE-4DE4-BB81-9044890C2946}" destId="{0A27609D-0346-459C-99F9-DC9F93810EFE}" srcOrd="2" destOrd="0" parTransId="{6CAA9F76-27AC-4AC0-8B75-5A05B8138E54}" sibTransId="{8ED16224-C74A-4A63-9E96-6C871477909B}"/>
    <dgm:cxn modelId="{447D785B-B237-4EAD-A358-9B0DF5B3A399}" srcId="{7E5AA53B-3EEE-4DE4-BB81-9044890C2946}" destId="{946CD18A-B0A8-423A-982E-B22F301345A4}" srcOrd="0" destOrd="0" parTransId="{4D12E3F5-8D39-4555-A723-86CB657B7C2A}" sibTransId="{590E0918-C449-4076-82E0-62CD1DCF19A4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BE9F70D-76A3-4920-A5FF-ECB022AACD46}" type="presOf" srcId="{9801FDDF-162E-4559-8F5B-D7D704910AA4}" destId="{78D82300-7A33-41C2-B968-379F912BA1D5}" srcOrd="0" destOrd="0" presId="urn:microsoft.com/office/officeart/2008/layout/VerticalCurvedList"/>
    <dgm:cxn modelId="{353FB7E2-4D13-49C7-ADA5-8F976EB26D01}" srcId="{7E5AA53B-3EEE-4DE4-BB81-9044890C2946}" destId="{F9DA6810-221E-44E3-A1DC-6F957A41DB50}" srcOrd="3" destOrd="0" parTransId="{01046B02-7A4B-426F-A8E4-F38EE138B2C5}" sibTransId="{2796878F-788D-4272-9E70-C5B5550221F4}"/>
    <dgm:cxn modelId="{7A6E3A2D-BC21-4B7D-884E-0296656D3314}" type="presOf" srcId="{48E9D690-68E8-401D-AE9F-3C3DCAA1DC91}" destId="{A5BC2DCB-399C-4FDA-B375-20719CCD0D73}" srcOrd="0" destOrd="0" presId="urn:microsoft.com/office/officeart/2008/layout/VerticalCurvedList"/>
    <dgm:cxn modelId="{7CFF9E9C-2395-4D05-A91F-5408E63AF28D}" type="presOf" srcId="{0A27609D-0346-459C-99F9-DC9F93810EFE}" destId="{7BE9FAE1-FEAC-4B16-9640-DF6E9050E104}" srcOrd="0" destOrd="0" presId="urn:microsoft.com/office/officeart/2008/layout/VerticalCurvedList"/>
    <dgm:cxn modelId="{16C82F47-4F2F-4B24-9810-8542FA02E35B}" srcId="{7E5AA53B-3EEE-4DE4-BB81-9044890C2946}" destId="{48E9D690-68E8-401D-AE9F-3C3DCAA1DC91}" srcOrd="4" destOrd="0" parTransId="{7DA149F3-6257-4D27-AD7C-4A889A48B718}" sibTransId="{01892959-62E9-497F-BB62-51B20EEE64EC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795AFFA6-D37A-46CD-9E1C-40A101945C15}" type="presParOf" srcId="{90561C55-3C6E-4D53-85E1-2C50BCDDA392}" destId="{3AEA4566-5AA9-4DDB-B9CC-37316409B310}" srcOrd="1" destOrd="0" presId="urn:microsoft.com/office/officeart/2008/layout/VerticalCurvedList"/>
    <dgm:cxn modelId="{03B5A514-C4DD-4A61-88C4-1F2BB5770BFA}" type="presParOf" srcId="{90561C55-3C6E-4D53-85E1-2C50BCDDA392}" destId="{A858E5A8-FEE8-4BE7-A31E-F0650BC129EF}" srcOrd="2" destOrd="0" presId="urn:microsoft.com/office/officeart/2008/layout/VerticalCurvedList"/>
    <dgm:cxn modelId="{3ED4CD62-7B41-4D3F-A784-334C8712452F}" type="presParOf" srcId="{A858E5A8-FEE8-4BE7-A31E-F0650BC129EF}" destId="{2761BAB0-F3AA-4D2B-80B1-48C935087948}" srcOrd="0" destOrd="0" presId="urn:microsoft.com/office/officeart/2008/layout/VerticalCurvedList"/>
    <dgm:cxn modelId="{5C972EDD-4D02-4D45-B1EB-904C12169E58}" type="presParOf" srcId="{90561C55-3C6E-4D53-85E1-2C50BCDDA392}" destId="{78D82300-7A33-41C2-B968-379F912BA1D5}" srcOrd="3" destOrd="0" presId="urn:microsoft.com/office/officeart/2008/layout/VerticalCurvedList"/>
    <dgm:cxn modelId="{6E36E285-4520-49E5-B5A8-5A32510A0100}" type="presParOf" srcId="{90561C55-3C6E-4D53-85E1-2C50BCDDA392}" destId="{DD31D67E-FE09-40B3-AE2F-872D935AEE5E}" srcOrd="4" destOrd="0" presId="urn:microsoft.com/office/officeart/2008/layout/VerticalCurvedList"/>
    <dgm:cxn modelId="{FEEEC3E3-A666-4953-BE56-620BB315537F}" type="presParOf" srcId="{DD31D67E-FE09-40B3-AE2F-872D935AEE5E}" destId="{F35A9514-CBB2-44B9-9244-56194D8B70D9}" srcOrd="0" destOrd="0" presId="urn:microsoft.com/office/officeart/2008/layout/VerticalCurvedList"/>
    <dgm:cxn modelId="{FA5D1977-DAEF-4B1A-8D0E-09C670B3F098}" type="presParOf" srcId="{90561C55-3C6E-4D53-85E1-2C50BCDDA392}" destId="{7BE9FAE1-FEAC-4B16-9640-DF6E9050E104}" srcOrd="5" destOrd="0" presId="urn:microsoft.com/office/officeart/2008/layout/VerticalCurvedList"/>
    <dgm:cxn modelId="{04E5CD98-13C3-41A4-9D52-EF902FAB466F}" type="presParOf" srcId="{90561C55-3C6E-4D53-85E1-2C50BCDDA392}" destId="{A3F66058-06D3-4F2B-8CF0-D45FF17D6FAB}" srcOrd="6" destOrd="0" presId="urn:microsoft.com/office/officeart/2008/layout/VerticalCurvedList"/>
    <dgm:cxn modelId="{F8710229-D978-4B48-A1F1-B160BB971C22}" type="presParOf" srcId="{A3F66058-06D3-4F2B-8CF0-D45FF17D6FAB}" destId="{BC15E43D-EC1E-4B97-A48D-1227E7CFA23B}" srcOrd="0" destOrd="0" presId="urn:microsoft.com/office/officeart/2008/layout/VerticalCurvedList"/>
    <dgm:cxn modelId="{45178811-879E-4CB5-B046-49DC7E7FC765}" type="presParOf" srcId="{90561C55-3C6E-4D53-85E1-2C50BCDDA392}" destId="{66C61EC7-015A-473B-9CDA-E339F182ADFD}" srcOrd="7" destOrd="0" presId="urn:microsoft.com/office/officeart/2008/layout/VerticalCurvedList"/>
    <dgm:cxn modelId="{3ACAF002-30AF-45D1-9E96-76EF3C6FCD53}" type="presParOf" srcId="{90561C55-3C6E-4D53-85E1-2C50BCDDA392}" destId="{7BFBE12D-201C-4CC7-B9F4-46B19A532008}" srcOrd="8" destOrd="0" presId="urn:microsoft.com/office/officeart/2008/layout/VerticalCurvedList"/>
    <dgm:cxn modelId="{EB22ADF9-FA97-495C-B5FB-A112A32CBEC6}" type="presParOf" srcId="{7BFBE12D-201C-4CC7-B9F4-46B19A532008}" destId="{9875BBBB-AC14-4961-BDA1-BBBB29A02642}" srcOrd="0" destOrd="0" presId="urn:microsoft.com/office/officeart/2008/layout/VerticalCurvedList"/>
    <dgm:cxn modelId="{ECDD4DB8-E9EA-417B-A354-35A0D69ECDA9}" type="presParOf" srcId="{90561C55-3C6E-4D53-85E1-2C50BCDDA392}" destId="{A5BC2DCB-399C-4FDA-B375-20719CCD0D73}" srcOrd="9" destOrd="0" presId="urn:microsoft.com/office/officeart/2008/layout/VerticalCurvedList"/>
    <dgm:cxn modelId="{A587BD54-4F5A-4E55-8F1C-3CCD5757057F}" type="presParOf" srcId="{90561C55-3C6E-4D53-85E1-2C50BCDDA392}" destId="{9905C522-F17D-431A-9C2E-F25A33E43D23}" srcOrd="10" destOrd="0" presId="urn:microsoft.com/office/officeart/2008/layout/VerticalCurvedList"/>
    <dgm:cxn modelId="{16244416-CF83-48E3-9AF8-BA9180301AF1}" type="presParOf" srcId="{9905C522-F17D-431A-9C2E-F25A33E43D23}" destId="{BC2E94F8-1339-4319-ACD5-B285A887B8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76742C38-7F2C-4F9F-9422-76039EF93840}">
      <dgm:prSet custT="1"/>
      <dgm:spPr/>
      <dgm:t>
        <a:bodyPr/>
        <a:lstStyle/>
        <a:p>
          <a:r>
            <a:rPr lang="fr-FR" sz="1400" noProof="0" dirty="0" smtClean="0"/>
            <a:t>Chaque matin, quand l’équipe est au complet on réalise le </a:t>
          </a:r>
          <a:r>
            <a:rPr lang="fr-FR" sz="1400" b="1" noProof="0" dirty="0" smtClean="0"/>
            <a:t>daily scrum </a:t>
          </a:r>
          <a:r>
            <a:rPr lang="fr-FR" sz="1400" noProof="0" dirty="0" smtClean="0"/>
            <a:t>: une réunion de 5–10 minutes, qui se fait debout (pour aller plus vite !) où l’on parle de trois choses :</a:t>
          </a:r>
        </a:p>
      </dgm:t>
    </dgm:pt>
    <dgm:pt modelId="{E476D39E-2E9B-4DE4-B635-EB718558E99B}" type="parTrans" cxnId="{E26A9064-A313-46D9-AF09-EC4339FA56E8}">
      <dgm:prSet/>
      <dgm:spPr/>
      <dgm:t>
        <a:bodyPr/>
        <a:lstStyle/>
        <a:p>
          <a:endParaRPr lang="fr-FR"/>
        </a:p>
      </dgm:t>
    </dgm:pt>
    <dgm:pt modelId="{2312D017-457D-4DB1-8212-6A650BEF1BF5}" type="sibTrans" cxnId="{E26A9064-A313-46D9-AF09-EC4339FA56E8}">
      <dgm:prSet/>
      <dgm:spPr/>
      <dgm:t>
        <a:bodyPr/>
        <a:lstStyle/>
        <a:p>
          <a:endParaRPr lang="fr-FR"/>
        </a:p>
      </dgm:t>
    </dgm:pt>
    <dgm:pt modelId="{8B26F6EB-5D6D-41E5-BADA-744A7B363861}">
      <dgm:prSet custT="1"/>
      <dgm:spPr/>
      <dgm:t>
        <a:bodyPr/>
        <a:lstStyle/>
        <a:p>
          <a:r>
            <a:rPr lang="fr-FR" sz="1800" noProof="0" dirty="0" smtClean="0"/>
            <a:t>ce qu’on a fait hier</a:t>
          </a:r>
        </a:p>
      </dgm:t>
    </dgm:pt>
    <dgm:pt modelId="{5AB3D77F-70FE-4D6E-A099-A7AFF03262CC}" type="parTrans" cxnId="{BD6BF589-45F0-48C0-8680-F750A7956D3E}">
      <dgm:prSet/>
      <dgm:spPr/>
      <dgm:t>
        <a:bodyPr/>
        <a:lstStyle/>
        <a:p>
          <a:endParaRPr lang="fr-FR"/>
        </a:p>
      </dgm:t>
    </dgm:pt>
    <dgm:pt modelId="{3826CC26-6AB9-4787-B30A-E28221284A87}" type="sibTrans" cxnId="{BD6BF589-45F0-48C0-8680-F750A7956D3E}">
      <dgm:prSet/>
      <dgm:spPr/>
      <dgm:t>
        <a:bodyPr/>
        <a:lstStyle/>
        <a:p>
          <a:endParaRPr lang="fr-FR"/>
        </a:p>
      </dgm:t>
    </dgm:pt>
    <dgm:pt modelId="{92D990F9-1814-4F14-A366-11B696F37A54}">
      <dgm:prSet custT="1"/>
      <dgm:spPr/>
      <dgm:t>
        <a:bodyPr/>
        <a:lstStyle/>
        <a:p>
          <a:r>
            <a:rPr lang="fr-FR" sz="1800" noProof="0" dirty="0"/>
            <a:t>quels problèmes on a rencontré</a:t>
          </a:r>
        </a:p>
      </dgm:t>
    </dgm:pt>
    <dgm:pt modelId="{AB906F00-E1B9-45A9-AA9F-C62BE78812ED}" type="parTrans" cxnId="{5D60B651-9BA3-407B-AA4D-3F5BC1F9C7CF}">
      <dgm:prSet/>
      <dgm:spPr/>
      <dgm:t>
        <a:bodyPr/>
        <a:lstStyle/>
        <a:p>
          <a:endParaRPr lang="fr-FR"/>
        </a:p>
      </dgm:t>
    </dgm:pt>
    <dgm:pt modelId="{0C277237-3186-48AB-B902-FB69B24DDDB6}" type="sibTrans" cxnId="{5D60B651-9BA3-407B-AA4D-3F5BC1F9C7CF}">
      <dgm:prSet/>
      <dgm:spPr/>
      <dgm:t>
        <a:bodyPr/>
        <a:lstStyle/>
        <a:p>
          <a:endParaRPr lang="fr-FR"/>
        </a:p>
      </dgm:t>
    </dgm:pt>
    <dgm:pt modelId="{F91CF6F4-AB88-4257-8B50-A88841AB0C36}">
      <dgm:prSet custT="1"/>
      <dgm:spPr/>
      <dgm:t>
        <a:bodyPr/>
        <a:lstStyle/>
        <a:p>
          <a:r>
            <a:rPr lang="fr-FR" sz="1800" noProof="0" dirty="0"/>
            <a:t>que va-t-on faire aujourd’hui ?</a:t>
          </a:r>
        </a:p>
      </dgm:t>
    </dgm:pt>
    <dgm:pt modelId="{241E1218-D5C3-4BAD-B9AD-0902380C78CC}" type="parTrans" cxnId="{81C27185-CD34-4C57-9329-FE63AA9F35C2}">
      <dgm:prSet/>
      <dgm:spPr/>
      <dgm:t>
        <a:bodyPr/>
        <a:lstStyle/>
        <a:p>
          <a:endParaRPr lang="fr-FR"/>
        </a:p>
      </dgm:t>
    </dgm:pt>
    <dgm:pt modelId="{EEABA6DB-D57D-4779-B889-A6D315ECC90F}" type="sibTrans" cxnId="{81C27185-CD34-4C57-9329-FE63AA9F35C2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fr-FR"/>
        </a:p>
      </dgm:t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61F434F3-323F-4A33-99E8-A4D0FCEE2A39}" type="pres">
      <dgm:prSet presAssocID="{76742C38-7F2C-4F9F-9422-76039EF9384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073330-DB18-4603-A03F-307EF385D945}" type="pres">
      <dgm:prSet presAssocID="{76742C38-7F2C-4F9F-9422-76039EF93840}" presName="accent_1" presStyleCnt="0"/>
      <dgm:spPr/>
    </dgm:pt>
    <dgm:pt modelId="{BD9B1B01-9929-49F1-B5F5-A917F532CB0E}" type="pres">
      <dgm:prSet presAssocID="{76742C38-7F2C-4F9F-9422-76039EF93840}" presName="accentRepeatNode" presStyleLbl="solidFgAcc1" presStyleIdx="0" presStyleCnt="4"/>
      <dgm:spPr/>
    </dgm:pt>
    <dgm:pt modelId="{F9F06D8A-52E1-4288-8011-6E82ED012021}" type="pres">
      <dgm:prSet presAssocID="{8B26F6EB-5D6D-41E5-BADA-744A7B36386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A119F9-3AE4-4DBD-804E-7BEA90D67AA6}" type="pres">
      <dgm:prSet presAssocID="{8B26F6EB-5D6D-41E5-BADA-744A7B363861}" presName="accent_2" presStyleCnt="0"/>
      <dgm:spPr/>
    </dgm:pt>
    <dgm:pt modelId="{ADB89EF1-BD48-4F3F-B2AF-2ECD646E4BAE}" type="pres">
      <dgm:prSet presAssocID="{8B26F6EB-5D6D-41E5-BADA-744A7B363861}" presName="accentRepeatNode" presStyleLbl="solidFgAcc1" presStyleIdx="1" presStyleCnt="4"/>
      <dgm:spPr/>
    </dgm:pt>
    <dgm:pt modelId="{1EB9A7A7-4F95-420A-A878-DBD74A40F4AC}" type="pres">
      <dgm:prSet presAssocID="{92D990F9-1814-4F14-A366-11B696F37A5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FA85F9-9266-4640-A6B5-3AF2BA51009D}" type="pres">
      <dgm:prSet presAssocID="{92D990F9-1814-4F14-A366-11B696F37A54}" presName="accent_3" presStyleCnt="0"/>
      <dgm:spPr/>
    </dgm:pt>
    <dgm:pt modelId="{571696BB-0E5E-471D-BBFF-F83AEBDE797D}" type="pres">
      <dgm:prSet presAssocID="{92D990F9-1814-4F14-A366-11B696F37A54}" presName="accentRepeatNode" presStyleLbl="solidFgAcc1" presStyleIdx="2" presStyleCnt="4"/>
      <dgm:spPr/>
    </dgm:pt>
    <dgm:pt modelId="{2FC79FFB-32AE-4C65-932A-432E7F39F972}" type="pres">
      <dgm:prSet presAssocID="{F91CF6F4-AB88-4257-8B50-A88841AB0C3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37D246-65EF-4E96-900F-219E344B0ACE}" type="pres">
      <dgm:prSet presAssocID="{F91CF6F4-AB88-4257-8B50-A88841AB0C36}" presName="accent_4" presStyleCnt="0"/>
      <dgm:spPr/>
    </dgm:pt>
    <dgm:pt modelId="{C9BAC440-A5A5-44BD-9EF5-616AC01B38C0}" type="pres">
      <dgm:prSet presAssocID="{F91CF6F4-AB88-4257-8B50-A88841AB0C36}" presName="accentRepeatNode" presStyleLbl="solidFgAcc1" presStyleIdx="3" presStyleCnt="4"/>
      <dgm:spPr/>
    </dgm:pt>
  </dgm:ptLst>
  <dgm:cxnLst>
    <dgm:cxn modelId="{5D60B651-9BA3-407B-AA4D-3F5BC1F9C7CF}" srcId="{7E5AA53B-3EEE-4DE4-BB81-9044890C2946}" destId="{92D990F9-1814-4F14-A366-11B696F37A54}" srcOrd="2" destOrd="0" parTransId="{AB906F00-E1B9-45A9-AA9F-C62BE78812ED}" sibTransId="{0C277237-3186-48AB-B902-FB69B24DDDB6}"/>
    <dgm:cxn modelId="{48CD9731-1479-49B4-879B-33E27A803552}" type="presOf" srcId="{92D990F9-1814-4F14-A366-11B696F37A54}" destId="{1EB9A7A7-4F95-420A-A878-DBD74A40F4AC}" srcOrd="0" destOrd="0" presId="urn:microsoft.com/office/officeart/2008/layout/VerticalCurvedList"/>
    <dgm:cxn modelId="{B65DB39C-7E45-477A-B833-C6154BC6D76B}" type="presOf" srcId="{2312D017-457D-4DB1-8212-6A650BEF1BF5}" destId="{D79B43FC-100B-4A0D-A4D5-0D2D04B99064}" srcOrd="0" destOrd="0" presId="urn:microsoft.com/office/officeart/2008/layout/VerticalCurvedList"/>
    <dgm:cxn modelId="{08A9C65E-6D7A-491B-B94B-8BAEB4CBBA96}" type="presOf" srcId="{8B26F6EB-5D6D-41E5-BADA-744A7B363861}" destId="{F9F06D8A-52E1-4288-8011-6E82ED012021}" srcOrd="0" destOrd="0" presId="urn:microsoft.com/office/officeart/2008/layout/VerticalCurvedList"/>
    <dgm:cxn modelId="{81C27185-CD34-4C57-9329-FE63AA9F35C2}" srcId="{7E5AA53B-3EEE-4DE4-BB81-9044890C2946}" destId="{F91CF6F4-AB88-4257-8B50-A88841AB0C36}" srcOrd="3" destOrd="0" parTransId="{241E1218-D5C3-4BAD-B9AD-0902380C78CC}" sibTransId="{EEABA6DB-D57D-4779-B889-A6D315ECC90F}"/>
    <dgm:cxn modelId="{B62F8556-F5CF-4B3C-8A23-79A17FE5C058}" type="presOf" srcId="{76742C38-7F2C-4F9F-9422-76039EF93840}" destId="{61F434F3-323F-4A33-99E8-A4D0FCEE2A39}" srcOrd="0" destOrd="0" presId="urn:microsoft.com/office/officeart/2008/layout/VerticalCurvedList"/>
    <dgm:cxn modelId="{6DCB061F-9951-4D4D-9D23-072A39B7E2AD}" type="presOf" srcId="{F91CF6F4-AB88-4257-8B50-A88841AB0C36}" destId="{2FC79FFB-32AE-4C65-932A-432E7F39F972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BD6BF589-45F0-48C0-8680-F750A7956D3E}" srcId="{7E5AA53B-3EEE-4DE4-BB81-9044890C2946}" destId="{8B26F6EB-5D6D-41E5-BADA-744A7B363861}" srcOrd="1" destOrd="0" parTransId="{5AB3D77F-70FE-4D6E-A099-A7AFF03262CC}" sibTransId="{3826CC26-6AB9-4787-B30A-E28221284A87}"/>
    <dgm:cxn modelId="{E26A9064-A313-46D9-AF09-EC4339FA56E8}" srcId="{7E5AA53B-3EEE-4DE4-BB81-9044890C2946}" destId="{76742C38-7F2C-4F9F-9422-76039EF93840}" srcOrd="0" destOrd="0" parTransId="{E476D39E-2E9B-4DE4-B635-EB718558E99B}" sibTransId="{2312D017-457D-4DB1-8212-6A650BEF1BF5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71338E8A-5182-4042-9E99-3D27123B3763}" type="presParOf" srcId="{90561C55-3C6E-4D53-85E1-2C50BCDDA392}" destId="{61F434F3-323F-4A33-99E8-A4D0FCEE2A39}" srcOrd="1" destOrd="0" presId="urn:microsoft.com/office/officeart/2008/layout/VerticalCurvedList"/>
    <dgm:cxn modelId="{76F51DA8-6F99-4FAA-934A-7B2D4498BB9E}" type="presParOf" srcId="{90561C55-3C6E-4D53-85E1-2C50BCDDA392}" destId="{3D073330-DB18-4603-A03F-307EF385D945}" srcOrd="2" destOrd="0" presId="urn:microsoft.com/office/officeart/2008/layout/VerticalCurvedList"/>
    <dgm:cxn modelId="{469D6C1A-A464-4D82-B6F2-AA1932339869}" type="presParOf" srcId="{3D073330-DB18-4603-A03F-307EF385D945}" destId="{BD9B1B01-9929-49F1-B5F5-A917F532CB0E}" srcOrd="0" destOrd="0" presId="urn:microsoft.com/office/officeart/2008/layout/VerticalCurvedList"/>
    <dgm:cxn modelId="{42C27CF3-344A-48B9-8682-214A92A89BC8}" type="presParOf" srcId="{90561C55-3C6E-4D53-85E1-2C50BCDDA392}" destId="{F9F06D8A-52E1-4288-8011-6E82ED012021}" srcOrd="3" destOrd="0" presId="urn:microsoft.com/office/officeart/2008/layout/VerticalCurvedList"/>
    <dgm:cxn modelId="{A8B3A8C5-45F4-4643-8BA6-D696C13C0BA2}" type="presParOf" srcId="{90561C55-3C6E-4D53-85E1-2C50BCDDA392}" destId="{E5A119F9-3AE4-4DBD-804E-7BEA90D67AA6}" srcOrd="4" destOrd="0" presId="urn:microsoft.com/office/officeart/2008/layout/VerticalCurvedList"/>
    <dgm:cxn modelId="{329F34F8-484F-4F41-B923-E8E3B40348BC}" type="presParOf" srcId="{E5A119F9-3AE4-4DBD-804E-7BEA90D67AA6}" destId="{ADB89EF1-BD48-4F3F-B2AF-2ECD646E4BAE}" srcOrd="0" destOrd="0" presId="urn:microsoft.com/office/officeart/2008/layout/VerticalCurvedList"/>
    <dgm:cxn modelId="{6B869D17-8932-4D62-9EE5-23FDDD1B4AE6}" type="presParOf" srcId="{90561C55-3C6E-4D53-85E1-2C50BCDDA392}" destId="{1EB9A7A7-4F95-420A-A878-DBD74A40F4AC}" srcOrd="5" destOrd="0" presId="urn:microsoft.com/office/officeart/2008/layout/VerticalCurvedList"/>
    <dgm:cxn modelId="{768865F8-4CA8-4261-A3C3-F704C5515CA1}" type="presParOf" srcId="{90561C55-3C6E-4D53-85E1-2C50BCDDA392}" destId="{A9FA85F9-9266-4640-A6B5-3AF2BA51009D}" srcOrd="6" destOrd="0" presId="urn:microsoft.com/office/officeart/2008/layout/VerticalCurvedList"/>
    <dgm:cxn modelId="{4CB8D92D-11C7-4D6E-8567-4FDBAB5388FE}" type="presParOf" srcId="{A9FA85F9-9266-4640-A6B5-3AF2BA51009D}" destId="{571696BB-0E5E-471D-BBFF-F83AEBDE797D}" srcOrd="0" destOrd="0" presId="urn:microsoft.com/office/officeart/2008/layout/VerticalCurvedList"/>
    <dgm:cxn modelId="{0565CB4E-01BF-4AB0-8CAF-76EE17FFC26C}" type="presParOf" srcId="{90561C55-3C6E-4D53-85E1-2C50BCDDA392}" destId="{2FC79FFB-32AE-4C65-932A-432E7F39F972}" srcOrd="7" destOrd="0" presId="urn:microsoft.com/office/officeart/2008/layout/VerticalCurvedList"/>
    <dgm:cxn modelId="{85411E80-E7E9-4E78-AC66-7E02CDBF20FA}" type="presParOf" srcId="{90561C55-3C6E-4D53-85E1-2C50BCDDA392}" destId="{DB37D246-65EF-4E96-900F-219E344B0ACE}" srcOrd="8" destOrd="0" presId="urn:microsoft.com/office/officeart/2008/layout/VerticalCurvedList"/>
    <dgm:cxn modelId="{C014A4AC-016C-495C-88BD-A456A93FEA38}" type="presParOf" srcId="{DB37D246-65EF-4E96-900F-219E344B0ACE}" destId="{C9BAC440-A5A5-44BD-9EF5-616AC01B38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7AC8FD79-4AD1-469E-95C8-7F9C44259745}">
      <dgm:prSet/>
      <dgm:spPr/>
      <dgm:t>
        <a:bodyPr/>
        <a:lstStyle/>
        <a:p>
          <a:r>
            <a:rPr lang="fr-FR" noProof="0" dirty="0" smtClean="0"/>
            <a:t>En fin de semaine on teste les bénéfices de la fonctionnalité avec le </a:t>
          </a:r>
          <a:r>
            <a:rPr lang="fr-FR" b="1" noProof="0" dirty="0" smtClean="0"/>
            <a:t>product owner</a:t>
          </a:r>
          <a:r>
            <a:rPr lang="fr-FR" noProof="0" dirty="0" smtClean="0"/>
            <a:t>.</a:t>
          </a:r>
        </a:p>
      </dgm:t>
    </dgm:pt>
    <dgm:pt modelId="{6C2DF8C0-44CB-4E81-8618-BA6A78F2CED7}" type="parTrans" cxnId="{950A4396-21E7-4945-AC21-A7F0EF6D7A1E}">
      <dgm:prSet/>
      <dgm:spPr/>
      <dgm:t>
        <a:bodyPr/>
        <a:lstStyle/>
        <a:p>
          <a:endParaRPr lang="fr-FR"/>
        </a:p>
      </dgm:t>
    </dgm:pt>
    <dgm:pt modelId="{FFD4803C-DDAB-4FA0-A0A4-ED0C60829C52}" type="sibTrans" cxnId="{950A4396-21E7-4945-AC21-A7F0EF6D7A1E}">
      <dgm:prSet/>
      <dgm:spPr/>
      <dgm:t>
        <a:bodyPr/>
        <a:lstStyle/>
        <a:p>
          <a:endParaRPr lang="fr-FR"/>
        </a:p>
      </dgm:t>
    </dgm:pt>
    <dgm:pt modelId="{AB8CF5C6-E1C0-4DEF-A6D7-6B83E04FCBF2}">
      <dgm:prSet/>
      <dgm:spPr/>
      <dgm:t>
        <a:bodyPr/>
        <a:lstStyle/>
        <a:p>
          <a:r>
            <a:rPr lang="fr-FR" noProof="0" dirty="0" smtClean="0"/>
            <a:t>On fait une démo de ce qui a été créé.</a:t>
          </a:r>
        </a:p>
      </dgm:t>
    </dgm:pt>
    <dgm:pt modelId="{9929194B-2FCF-4521-AE22-CD2FFD8177DD}" type="parTrans" cxnId="{F4F62D4D-FAC4-4C46-8F5E-6B6630FA09E6}">
      <dgm:prSet/>
      <dgm:spPr/>
      <dgm:t>
        <a:bodyPr/>
        <a:lstStyle/>
        <a:p>
          <a:endParaRPr lang="fr-FR"/>
        </a:p>
      </dgm:t>
    </dgm:pt>
    <dgm:pt modelId="{E11D1FDF-413A-45C8-AF1B-14FB004F2680}" type="sibTrans" cxnId="{F4F62D4D-FAC4-4C46-8F5E-6B6630FA09E6}">
      <dgm:prSet/>
      <dgm:spPr/>
      <dgm:t>
        <a:bodyPr/>
        <a:lstStyle/>
        <a:p>
          <a:endParaRPr lang="fr-FR"/>
        </a:p>
      </dgm:t>
    </dgm:pt>
    <dgm:pt modelId="{2AD3F36E-7D06-4945-AE3A-48D06C8B98D1}">
      <dgm:prSet/>
      <dgm:spPr/>
      <dgm:t>
        <a:bodyPr/>
        <a:lstStyle/>
        <a:p>
          <a:r>
            <a:rPr lang="fr-FR" noProof="0" dirty="0"/>
            <a:t>Puis le client valide ou non la fonctionnalité.</a:t>
          </a:r>
        </a:p>
      </dgm:t>
    </dgm:pt>
    <dgm:pt modelId="{6EE5CC12-F742-4904-A754-B8AB07C2FDCC}" type="parTrans" cxnId="{9A4929D8-9994-4114-A916-E82461AD3E38}">
      <dgm:prSet/>
      <dgm:spPr/>
      <dgm:t>
        <a:bodyPr/>
        <a:lstStyle/>
        <a:p>
          <a:endParaRPr lang="fr-FR"/>
        </a:p>
      </dgm:t>
    </dgm:pt>
    <dgm:pt modelId="{D46583D7-1D1E-4285-AC55-F728CA8CEE82}" type="sibTrans" cxnId="{9A4929D8-9994-4114-A916-E82461AD3E38}">
      <dgm:prSet/>
      <dgm:spPr/>
      <dgm:t>
        <a:bodyPr/>
        <a:lstStyle/>
        <a:p>
          <a:endParaRPr lang="fr-FR"/>
        </a:p>
      </dgm:t>
    </dgm:pt>
    <dgm:pt modelId="{29370D0D-773B-4FD7-82C4-D06CB42B4A70}">
      <dgm:prSet/>
      <dgm:spPr/>
      <dgm:t>
        <a:bodyPr/>
        <a:lstStyle/>
        <a:p>
          <a:r>
            <a:rPr lang="fr-FR" noProof="0" dirty="0"/>
            <a:t>La boucle est bouclée !</a:t>
          </a:r>
        </a:p>
      </dgm:t>
    </dgm:pt>
    <dgm:pt modelId="{F3340EB4-5D37-4540-B78E-B44A5E3FDC8C}" type="parTrans" cxnId="{AF10452E-E454-42C5-A121-1D8ADC611626}">
      <dgm:prSet/>
      <dgm:spPr/>
      <dgm:t>
        <a:bodyPr/>
        <a:lstStyle/>
        <a:p>
          <a:endParaRPr lang="fr-FR"/>
        </a:p>
      </dgm:t>
    </dgm:pt>
    <dgm:pt modelId="{D40C17F9-4F9A-4575-BC1E-4DDBF2FD6963}" type="sibTrans" cxnId="{AF10452E-E454-42C5-A121-1D8ADC611626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fr-FR"/>
        </a:p>
      </dgm:t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1A2F120D-4D9C-4653-A6EE-E9C82DBC26EA}" type="pres">
      <dgm:prSet presAssocID="{7AC8FD79-4AD1-469E-95C8-7F9C4425974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4D40A7-5629-44FE-9E71-F84CA010F54F}" type="pres">
      <dgm:prSet presAssocID="{7AC8FD79-4AD1-469E-95C8-7F9C44259745}" presName="accent_1" presStyleCnt="0"/>
      <dgm:spPr/>
    </dgm:pt>
    <dgm:pt modelId="{F09FDF78-B384-4D36-9A19-C36332B043C6}" type="pres">
      <dgm:prSet presAssocID="{7AC8FD79-4AD1-469E-95C8-7F9C44259745}" presName="accentRepeatNode" presStyleLbl="solidFgAcc1" presStyleIdx="0" presStyleCnt="4"/>
      <dgm:spPr/>
    </dgm:pt>
    <dgm:pt modelId="{54A5DAA8-83D3-4473-9BCA-702285F93ADD}" type="pres">
      <dgm:prSet presAssocID="{AB8CF5C6-E1C0-4DEF-A6D7-6B83E04FCBF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C63C85-B6BB-493D-A507-418A0EB87CBD}" type="pres">
      <dgm:prSet presAssocID="{AB8CF5C6-E1C0-4DEF-A6D7-6B83E04FCBF2}" presName="accent_2" presStyleCnt="0"/>
      <dgm:spPr/>
    </dgm:pt>
    <dgm:pt modelId="{CF3B8E97-F060-4E82-A38D-4E18350CE4AC}" type="pres">
      <dgm:prSet presAssocID="{AB8CF5C6-E1C0-4DEF-A6D7-6B83E04FCBF2}" presName="accentRepeatNode" presStyleLbl="solidFgAcc1" presStyleIdx="1" presStyleCnt="4"/>
      <dgm:spPr/>
    </dgm:pt>
    <dgm:pt modelId="{799939C0-C369-428C-9F45-48B0B1E4CC6E}" type="pres">
      <dgm:prSet presAssocID="{2AD3F36E-7D06-4945-AE3A-48D06C8B98D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A8A307-54A4-48BA-8ADA-19EF724CE1AC}" type="pres">
      <dgm:prSet presAssocID="{2AD3F36E-7D06-4945-AE3A-48D06C8B98D1}" presName="accent_3" presStyleCnt="0"/>
      <dgm:spPr/>
    </dgm:pt>
    <dgm:pt modelId="{56C6B373-D36C-4A93-B977-0BEFDB3BF389}" type="pres">
      <dgm:prSet presAssocID="{2AD3F36E-7D06-4945-AE3A-48D06C8B98D1}" presName="accentRepeatNode" presStyleLbl="solidFgAcc1" presStyleIdx="2" presStyleCnt="4"/>
      <dgm:spPr/>
    </dgm:pt>
    <dgm:pt modelId="{28A5FC2D-0C55-4DAD-A8B9-C7B620EA9C37}" type="pres">
      <dgm:prSet presAssocID="{29370D0D-773B-4FD7-82C4-D06CB42B4A7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DD6A0-78E9-4FB3-B0A7-F130F21955EB}" type="pres">
      <dgm:prSet presAssocID="{29370D0D-773B-4FD7-82C4-D06CB42B4A70}" presName="accent_4" presStyleCnt="0"/>
      <dgm:spPr/>
    </dgm:pt>
    <dgm:pt modelId="{23509409-69BC-4FE0-825C-7AD8F06A273B}" type="pres">
      <dgm:prSet presAssocID="{29370D0D-773B-4FD7-82C4-D06CB42B4A70}" presName="accentRepeatNode" presStyleLbl="solidFgAcc1" presStyleIdx="3" presStyleCnt="4"/>
      <dgm:spPr/>
    </dgm:pt>
  </dgm:ptLst>
  <dgm:cxnLst>
    <dgm:cxn modelId="{00843C97-4BF8-418D-A2BB-08E17417F6C4}" type="presOf" srcId="{2AD3F36E-7D06-4945-AE3A-48D06C8B98D1}" destId="{799939C0-C369-428C-9F45-48B0B1E4CC6E}" srcOrd="0" destOrd="0" presId="urn:microsoft.com/office/officeart/2008/layout/VerticalCurvedList"/>
    <dgm:cxn modelId="{03198034-E6C0-4AD9-A644-9FCB5A607DAE}" type="presOf" srcId="{29370D0D-773B-4FD7-82C4-D06CB42B4A70}" destId="{28A5FC2D-0C55-4DAD-A8B9-C7B620EA9C37}" srcOrd="0" destOrd="0" presId="urn:microsoft.com/office/officeart/2008/layout/VerticalCurvedList"/>
    <dgm:cxn modelId="{F4F62D4D-FAC4-4C46-8F5E-6B6630FA09E6}" srcId="{7E5AA53B-3EEE-4DE4-BB81-9044890C2946}" destId="{AB8CF5C6-E1C0-4DEF-A6D7-6B83E04FCBF2}" srcOrd="1" destOrd="0" parTransId="{9929194B-2FCF-4521-AE22-CD2FFD8177DD}" sibTransId="{E11D1FDF-413A-45C8-AF1B-14FB004F2680}"/>
    <dgm:cxn modelId="{501B9AF8-AD00-4B8D-ABBF-29FA16CF0B04}" type="presOf" srcId="{7AC8FD79-4AD1-469E-95C8-7F9C44259745}" destId="{1A2F120D-4D9C-4653-A6EE-E9C82DBC26EA}" srcOrd="0" destOrd="0" presId="urn:microsoft.com/office/officeart/2008/layout/VerticalCurvedList"/>
    <dgm:cxn modelId="{9A4929D8-9994-4114-A916-E82461AD3E38}" srcId="{7E5AA53B-3EEE-4DE4-BB81-9044890C2946}" destId="{2AD3F36E-7D06-4945-AE3A-48D06C8B98D1}" srcOrd="2" destOrd="0" parTransId="{6EE5CC12-F742-4904-A754-B8AB07C2FDCC}" sibTransId="{D46583D7-1D1E-4285-AC55-F728CA8CEE82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950A4396-21E7-4945-AC21-A7F0EF6D7A1E}" srcId="{7E5AA53B-3EEE-4DE4-BB81-9044890C2946}" destId="{7AC8FD79-4AD1-469E-95C8-7F9C44259745}" srcOrd="0" destOrd="0" parTransId="{6C2DF8C0-44CB-4E81-8618-BA6A78F2CED7}" sibTransId="{FFD4803C-DDAB-4FA0-A0A4-ED0C60829C52}"/>
    <dgm:cxn modelId="{267CB268-C174-4FEF-B67F-F2EB5685863D}" type="presOf" srcId="{AB8CF5C6-E1C0-4DEF-A6D7-6B83E04FCBF2}" destId="{54A5DAA8-83D3-4473-9BCA-702285F93ADD}" srcOrd="0" destOrd="0" presId="urn:microsoft.com/office/officeart/2008/layout/VerticalCurvedList"/>
    <dgm:cxn modelId="{AF10452E-E454-42C5-A121-1D8ADC611626}" srcId="{7E5AA53B-3EEE-4DE4-BB81-9044890C2946}" destId="{29370D0D-773B-4FD7-82C4-D06CB42B4A70}" srcOrd="3" destOrd="0" parTransId="{F3340EB4-5D37-4540-B78E-B44A5E3FDC8C}" sibTransId="{D40C17F9-4F9A-4575-BC1E-4DDBF2FD6963}"/>
    <dgm:cxn modelId="{9BB08191-A95B-40D6-9428-96D05579CD6E}" type="presOf" srcId="{FFD4803C-DDAB-4FA0-A0A4-ED0C60829C52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5EA86615-5309-4C1F-9499-72F70DF2EAAE}" type="presParOf" srcId="{90561C55-3C6E-4D53-85E1-2C50BCDDA392}" destId="{1A2F120D-4D9C-4653-A6EE-E9C82DBC26EA}" srcOrd="1" destOrd="0" presId="urn:microsoft.com/office/officeart/2008/layout/VerticalCurvedList"/>
    <dgm:cxn modelId="{DF2F2A2E-5C34-4739-9B0C-388830AEA3DD}" type="presParOf" srcId="{90561C55-3C6E-4D53-85E1-2C50BCDDA392}" destId="{AF4D40A7-5629-44FE-9E71-F84CA010F54F}" srcOrd="2" destOrd="0" presId="urn:microsoft.com/office/officeart/2008/layout/VerticalCurvedList"/>
    <dgm:cxn modelId="{E84101BB-4309-4422-9DE1-42EFA2AAD306}" type="presParOf" srcId="{AF4D40A7-5629-44FE-9E71-F84CA010F54F}" destId="{F09FDF78-B384-4D36-9A19-C36332B043C6}" srcOrd="0" destOrd="0" presId="urn:microsoft.com/office/officeart/2008/layout/VerticalCurvedList"/>
    <dgm:cxn modelId="{1DB25646-7C6C-4923-AE34-55EC699FE8A7}" type="presParOf" srcId="{90561C55-3C6E-4D53-85E1-2C50BCDDA392}" destId="{54A5DAA8-83D3-4473-9BCA-702285F93ADD}" srcOrd="3" destOrd="0" presId="urn:microsoft.com/office/officeart/2008/layout/VerticalCurvedList"/>
    <dgm:cxn modelId="{B01B7E83-0ED0-4C05-98D6-485028BBEAF8}" type="presParOf" srcId="{90561C55-3C6E-4D53-85E1-2C50BCDDA392}" destId="{76C63C85-B6BB-493D-A507-418A0EB87CBD}" srcOrd="4" destOrd="0" presId="urn:microsoft.com/office/officeart/2008/layout/VerticalCurvedList"/>
    <dgm:cxn modelId="{F88D59CE-6316-459B-89BA-AA881DB82BCA}" type="presParOf" srcId="{76C63C85-B6BB-493D-A507-418A0EB87CBD}" destId="{CF3B8E97-F060-4E82-A38D-4E18350CE4AC}" srcOrd="0" destOrd="0" presId="urn:microsoft.com/office/officeart/2008/layout/VerticalCurvedList"/>
    <dgm:cxn modelId="{EEB5799E-2CE4-45B6-83A8-92197A975E27}" type="presParOf" srcId="{90561C55-3C6E-4D53-85E1-2C50BCDDA392}" destId="{799939C0-C369-428C-9F45-48B0B1E4CC6E}" srcOrd="5" destOrd="0" presId="urn:microsoft.com/office/officeart/2008/layout/VerticalCurvedList"/>
    <dgm:cxn modelId="{8CB7A94C-F7D1-47B1-82D5-3014D41C4787}" type="presParOf" srcId="{90561C55-3C6E-4D53-85E1-2C50BCDDA392}" destId="{25A8A307-54A4-48BA-8ADA-19EF724CE1AC}" srcOrd="6" destOrd="0" presId="urn:microsoft.com/office/officeart/2008/layout/VerticalCurvedList"/>
    <dgm:cxn modelId="{766E43C5-E507-48D7-880C-0DF5389578F3}" type="presParOf" srcId="{25A8A307-54A4-48BA-8ADA-19EF724CE1AC}" destId="{56C6B373-D36C-4A93-B977-0BEFDB3BF389}" srcOrd="0" destOrd="0" presId="urn:microsoft.com/office/officeart/2008/layout/VerticalCurvedList"/>
    <dgm:cxn modelId="{FEDFEA5B-115C-4D21-B4C7-1B4F6A9FEF56}" type="presParOf" srcId="{90561C55-3C6E-4D53-85E1-2C50BCDDA392}" destId="{28A5FC2D-0C55-4DAD-A8B9-C7B620EA9C37}" srcOrd="7" destOrd="0" presId="urn:microsoft.com/office/officeart/2008/layout/VerticalCurvedList"/>
    <dgm:cxn modelId="{916D6B33-35D1-4B87-8A24-C00959EE6768}" type="presParOf" srcId="{90561C55-3C6E-4D53-85E1-2C50BCDDA392}" destId="{C30DD6A0-78E9-4FB3-B0A7-F130F21955EB}" srcOrd="8" destOrd="0" presId="urn:microsoft.com/office/officeart/2008/layout/VerticalCurvedList"/>
    <dgm:cxn modelId="{1152FBF5-06CE-40F0-92DE-C0B915CA13C2}" type="presParOf" srcId="{C30DD6A0-78E9-4FB3-B0A7-F130F21955EB}" destId="{23509409-69BC-4FE0-825C-7AD8F06A27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3077B-5992-40CB-986B-4B0575E75AE5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Lui c’est l’expert qui collabore avec le client. Souvent le fondateur ou le boss.</a:t>
          </a:r>
        </a:p>
      </dsp:txBody>
      <dsp:txXfrm>
        <a:off x="338329" y="222674"/>
        <a:ext cx="6468629" cy="445634"/>
      </dsp:txXfrm>
    </dsp:sp>
    <dsp:sp modelId="{830C58E1-9981-434F-B9B8-996EE9AC9B5A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6AECE-2EFB-4FCD-A51B-29239E436F0F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/>
            <a:t>Il définit suite aux </a:t>
          </a:r>
          <a:r>
            <a:rPr lang="fr-FR" sz="1800" b="1" kern="1200" noProof="0" dirty="0"/>
            <a:t>feedbacks</a:t>
          </a:r>
          <a:r>
            <a:rPr lang="fr-FR" sz="1800" kern="1200" noProof="0" dirty="0"/>
            <a:t> clients les spécificités </a:t>
          </a:r>
          <a:r>
            <a:rPr lang="fr-FR" sz="1800" kern="1200" noProof="0" dirty="0" smtClean="0"/>
            <a:t>fonctionnelles </a:t>
          </a:r>
          <a:r>
            <a:rPr lang="fr-FR" sz="1800" kern="1200" noProof="0" dirty="0"/>
            <a:t>du produit.</a:t>
          </a:r>
        </a:p>
      </dsp:txBody>
      <dsp:txXfrm>
        <a:off x="657658" y="890913"/>
        <a:ext cx="6149301" cy="445634"/>
      </dsp:txXfrm>
    </dsp:sp>
    <dsp:sp modelId="{18176AFA-A839-4FD0-A587-A7EF64714E01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DC9C5-8732-4006-99B4-FCB6C877C245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    Il les priorise ensuite avec l’équipe.</a:t>
          </a:r>
        </a:p>
      </dsp:txBody>
      <dsp:txXfrm>
        <a:off x="755666" y="1559151"/>
        <a:ext cx="6051292" cy="445634"/>
      </dsp:txXfrm>
    </dsp:sp>
    <dsp:sp modelId="{C55F5CAF-B32B-472E-8F2B-AC936F810877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4461F-8C58-4C5B-B94D-62E3D1A0DC8C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    Il valide les fonctionnalités développées.</a:t>
          </a:r>
        </a:p>
      </dsp:txBody>
      <dsp:txXfrm>
        <a:off x="657658" y="2227389"/>
        <a:ext cx="6149301" cy="445634"/>
      </dsp:txXfrm>
    </dsp:sp>
    <dsp:sp modelId="{5C395398-684F-434C-999C-A99D793EC831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5842B-FC95-40D4-B415-742B4BB8BDAA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    Il endosse le rôle du client afin de valider et corriger le travail.</a:t>
          </a:r>
        </a:p>
      </dsp:txBody>
      <dsp:txXfrm>
        <a:off x="338329" y="2895628"/>
        <a:ext cx="6468629" cy="445634"/>
      </dsp:txXfrm>
    </dsp:sp>
    <dsp:sp modelId="{CC23D539-F7FC-494E-8509-E8446DE68764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B6765-B932-4FF5-95A5-A20F51A7434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Un  peu le gourou</a:t>
          </a:r>
        </a:p>
      </dsp:txBody>
      <dsp:txXfrm>
        <a:off x="496568" y="356393"/>
        <a:ext cx="6310391" cy="712787"/>
      </dsp:txXfrm>
    </dsp:sp>
    <dsp:sp modelId="{C725EB2F-5161-4BCD-93A2-B04A029698EE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1FD76-0E8B-4F23-A235-B6C3CE72C0CD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/>
            <a:t>C’est celui qui s’assure que les principes et les valeurs du Scrum sont respectés. </a:t>
          </a:r>
        </a:p>
      </dsp:txBody>
      <dsp:txXfrm>
        <a:off x="755666" y="1425575"/>
        <a:ext cx="6051292" cy="712787"/>
      </dsp:txXfrm>
    </dsp:sp>
    <dsp:sp modelId="{A83BEC73-B09E-4019-B008-B7F055381BF0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F163E-1227-4082-BC3D-690D92EFE637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/>
            <a:t>C’est le coordinateur des équipes qui vérifie que la communication est au top. Il améliore aussi la productivité et il lève les obstacles.</a:t>
          </a:r>
        </a:p>
      </dsp:txBody>
      <dsp:txXfrm>
        <a:off x="496568" y="2494756"/>
        <a:ext cx="6310391" cy="712787"/>
      </dsp:txXfrm>
    </dsp:sp>
    <dsp:sp modelId="{54D18F01-8BA5-4CB9-B664-18FE265B4822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Elle est constituée des développeurs.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D6042-FDE7-48ED-A774-A6E8461A139F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/>
            <a:t>Dans cette méthode, il n’est pas censé y avoir de </a:t>
          </a:r>
          <a:r>
            <a:rPr lang="fr-FR" sz="1600" kern="1200" noProof="0" dirty="0" smtClean="0"/>
            <a:t>notion de hiérarchie, </a:t>
          </a:r>
          <a:r>
            <a:rPr lang="fr-FR" sz="1600" kern="1200" noProof="0" dirty="0"/>
            <a:t>quand bien-même </a:t>
          </a:r>
          <a:r>
            <a:rPr lang="fr-FR" sz="1600" kern="1200" noProof="0" dirty="0" smtClean="0"/>
            <a:t>le savoir-faire </a:t>
          </a:r>
          <a:r>
            <a:rPr lang="fr-FR" sz="1600" kern="1200" noProof="0" dirty="0"/>
            <a:t>et </a:t>
          </a:r>
          <a:r>
            <a:rPr lang="fr-FR" sz="1600" kern="1200" noProof="0" dirty="0" smtClean="0"/>
            <a:t>les compétences des membres de l’équipe seraient différents</a:t>
          </a:r>
          <a:r>
            <a:rPr lang="fr-FR" sz="1600" kern="1200" noProof="0" dirty="0"/>
            <a:t>. </a:t>
          </a:r>
        </a:p>
      </dsp:txBody>
      <dsp:txXfrm>
        <a:off x="755666" y="1425575"/>
        <a:ext cx="6051292" cy="712787"/>
      </dsp:txXfrm>
    </dsp:sp>
    <dsp:sp modelId="{EEDF36C5-4E2F-421B-A62D-7091632D73C6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B279B-C36D-49D2-941C-3272D2BDD501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noProof="0" dirty="0"/>
            <a:t>Idéalement une équipe contient 6 à 10 personnes pour être la plus efficace possible</a:t>
          </a:r>
        </a:p>
      </dsp:txBody>
      <dsp:txXfrm>
        <a:off x="496568" y="2494756"/>
        <a:ext cx="6310391" cy="712787"/>
      </dsp:txXfrm>
    </dsp:sp>
    <dsp:sp modelId="{40864059-51DB-4873-9312-ACB35BA46C3D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9DBF7-F84A-4E9A-86CA-A59FACC2F8AF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Le </a:t>
          </a:r>
          <a:r>
            <a:rPr lang="fr-FR" sz="1800" b="1" kern="1200" noProof="0" dirty="0" smtClean="0"/>
            <a:t>Product Owner </a:t>
          </a:r>
          <a:r>
            <a:rPr lang="fr-FR" sz="1800" kern="1200" noProof="0" dirty="0" smtClean="0"/>
            <a:t>rencontre le client et analyse son besoin. </a:t>
          </a:r>
        </a:p>
      </dsp:txBody>
      <dsp:txXfrm>
        <a:off x="496568" y="356393"/>
        <a:ext cx="6310391" cy="712787"/>
      </dsp:txXfrm>
    </dsp:sp>
    <dsp:sp modelId="{91FCAC76-A4EB-4CFE-8461-260731D1482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8B086-B29C-4616-9A64-28A79C3615BC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/>
            <a:t>Il identifie toutes les fonctionnalités dont le produit devra être composé (les </a:t>
          </a:r>
          <a:r>
            <a:rPr lang="fr-FR" sz="1800" b="1" kern="1200" noProof="0" dirty="0"/>
            <a:t>user stories</a:t>
          </a:r>
          <a:r>
            <a:rPr lang="fr-FR" sz="1800" kern="1200" noProof="0" dirty="0"/>
            <a:t>) dans ce qui s’appelle le </a:t>
          </a:r>
          <a:r>
            <a:rPr lang="fr-FR" sz="1800" b="1" kern="1200" noProof="0" dirty="0"/>
            <a:t>Product Backlog</a:t>
          </a:r>
          <a:r>
            <a:rPr lang="fr-FR" sz="1800" kern="1200" noProof="0" dirty="0"/>
            <a:t>.</a:t>
          </a:r>
        </a:p>
      </dsp:txBody>
      <dsp:txXfrm>
        <a:off x="755666" y="1425575"/>
        <a:ext cx="6051292" cy="712787"/>
      </dsp:txXfrm>
    </dsp:sp>
    <dsp:sp modelId="{E8F2F2A5-AC73-4704-A541-29360A8C1EF0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9DCF-B5B0-4469-94F4-3E97E4D166A8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/>
            <a:t>Ce “ cahier des charges “ n’est pas fixé pour toujours, et pourra évoluer en fonction des besoins du client. L’équipe décide de ce qu’elle peut faire et dans quel ordre le faire.</a:t>
          </a:r>
        </a:p>
      </dsp:txBody>
      <dsp:txXfrm>
        <a:off x="496568" y="2494756"/>
        <a:ext cx="6310391" cy="712787"/>
      </dsp:txXfrm>
    </dsp:sp>
    <dsp:sp modelId="{A6E4ED80-3E95-47C8-8E1A-222275FEBE39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07123" y="-630338"/>
          <a:ext cx="4894042" cy="4894042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A4566-5AA9-4DDB-B9CC-37316409B310}">
      <dsp:nvSpPr>
        <dsp:cNvPr id="0" name=""/>
        <dsp:cNvSpPr/>
      </dsp:nvSpPr>
      <dsp:spPr>
        <a:xfrm>
          <a:off x="344744" y="227012"/>
          <a:ext cx="6538674" cy="4543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61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L’équipe trie les fonctionnalités et tâches qu’elle répartie dans des </a:t>
          </a:r>
          <a:r>
            <a:rPr lang="fr-FR" sz="1600" b="1" kern="1200" noProof="0" dirty="0" smtClean="0"/>
            <a:t>Sprint</a:t>
          </a:r>
          <a:r>
            <a:rPr lang="fr-FR" sz="1600" kern="1200" noProof="0" dirty="0" smtClean="0"/>
            <a:t> (durée de cycle de deux semaines).</a:t>
          </a:r>
        </a:p>
      </dsp:txBody>
      <dsp:txXfrm>
        <a:off x="344744" y="227012"/>
        <a:ext cx="6538674" cy="454315"/>
      </dsp:txXfrm>
    </dsp:sp>
    <dsp:sp modelId="{2761BAB0-F3AA-4D2B-80B1-48C935087948}">
      <dsp:nvSpPr>
        <dsp:cNvPr id="0" name=""/>
        <dsp:cNvSpPr/>
      </dsp:nvSpPr>
      <dsp:spPr>
        <a:xfrm>
          <a:off x="60797" y="170223"/>
          <a:ext cx="567894" cy="567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82300-7A33-41C2-B968-379F912BA1D5}">
      <dsp:nvSpPr>
        <dsp:cNvPr id="0" name=""/>
        <dsp:cNvSpPr/>
      </dsp:nvSpPr>
      <dsp:spPr>
        <a:xfrm>
          <a:off x="670294" y="908268"/>
          <a:ext cx="6213125" cy="4543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/>
            <a:t>Et pendant ce cycle, l’équipe s’occupera par exemple uniquement de coder une fonctionnalité du produit qu’elle devra livrer à la fin du cycle.</a:t>
          </a:r>
        </a:p>
      </dsp:txBody>
      <dsp:txXfrm>
        <a:off x="670294" y="908268"/>
        <a:ext cx="6213125" cy="454315"/>
      </dsp:txXfrm>
    </dsp:sp>
    <dsp:sp modelId="{F35A9514-CBB2-44B9-9244-56194D8B70D9}">
      <dsp:nvSpPr>
        <dsp:cNvPr id="0" name=""/>
        <dsp:cNvSpPr/>
      </dsp:nvSpPr>
      <dsp:spPr>
        <a:xfrm>
          <a:off x="386346" y="851479"/>
          <a:ext cx="567894" cy="567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9FAE1-FEAC-4B16-9640-DF6E9050E104}">
      <dsp:nvSpPr>
        <dsp:cNvPr id="0" name=""/>
        <dsp:cNvSpPr/>
      </dsp:nvSpPr>
      <dsp:spPr>
        <a:xfrm>
          <a:off x="770211" y="1589524"/>
          <a:ext cx="6113207" cy="4543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/>
            <a:t>Le sprint planning meeting : on organise avant chaque </a:t>
          </a:r>
          <a:r>
            <a:rPr lang="fr-FR" sz="1400" b="1" kern="1200" noProof="0" dirty="0" smtClean="0"/>
            <a:t>sprint </a:t>
          </a:r>
          <a:r>
            <a:rPr lang="fr-FR" sz="1400" kern="1200" noProof="0" dirty="0" smtClean="0"/>
            <a:t>une réunion de planification. C’est une sorte de négociation entre le </a:t>
          </a:r>
          <a:r>
            <a:rPr lang="fr-FR" sz="1400" b="1" kern="1200" noProof="0" dirty="0" smtClean="0"/>
            <a:t>product owner </a:t>
          </a:r>
          <a:r>
            <a:rPr lang="fr-FR" sz="1400" kern="1200" noProof="0" dirty="0" smtClean="0"/>
            <a:t>et </a:t>
          </a:r>
          <a:r>
            <a:rPr lang="fr-FR" sz="1400" b="1" kern="1200" noProof="0" dirty="0" smtClean="0"/>
            <a:t>l’équipe technique </a:t>
          </a:r>
          <a:r>
            <a:rPr lang="fr-FR" sz="1400" kern="1200" noProof="0" dirty="0" smtClean="0"/>
            <a:t>: le </a:t>
          </a:r>
          <a:r>
            <a:rPr lang="fr-FR" sz="1400" b="1" kern="1200" noProof="0" dirty="0" smtClean="0"/>
            <a:t>sprint planning meeting</a:t>
          </a:r>
          <a:r>
            <a:rPr lang="fr-FR" sz="1100" kern="1200" noProof="0" dirty="0" smtClean="0"/>
            <a:t>.</a:t>
          </a:r>
        </a:p>
      </dsp:txBody>
      <dsp:txXfrm>
        <a:off x="770211" y="1589524"/>
        <a:ext cx="6113207" cy="454315"/>
      </dsp:txXfrm>
    </dsp:sp>
    <dsp:sp modelId="{BC15E43D-EC1E-4B97-A48D-1227E7CFA23B}">
      <dsp:nvSpPr>
        <dsp:cNvPr id="0" name=""/>
        <dsp:cNvSpPr/>
      </dsp:nvSpPr>
      <dsp:spPr>
        <a:xfrm>
          <a:off x="486264" y="1532735"/>
          <a:ext cx="567894" cy="567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61EC7-015A-473B-9CDA-E339F182ADFD}">
      <dsp:nvSpPr>
        <dsp:cNvPr id="0" name=""/>
        <dsp:cNvSpPr/>
      </dsp:nvSpPr>
      <dsp:spPr>
        <a:xfrm>
          <a:off x="670294" y="2270780"/>
          <a:ext cx="6213125" cy="4543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/>
            <a:t>Cette réunion permet de sélectionner dans le </a:t>
          </a:r>
          <a:r>
            <a:rPr lang="fr-FR" sz="1400" b="1" kern="1200" noProof="0" dirty="0"/>
            <a:t>product backlog </a:t>
          </a:r>
          <a:r>
            <a:rPr lang="fr-FR" sz="1400" kern="1200" noProof="0" dirty="0"/>
            <a:t>les exigences les plus prioritaires pour le client.</a:t>
          </a:r>
        </a:p>
      </dsp:txBody>
      <dsp:txXfrm>
        <a:off x="670294" y="2270780"/>
        <a:ext cx="6213125" cy="454315"/>
      </dsp:txXfrm>
    </dsp:sp>
    <dsp:sp modelId="{9875BBBB-AC14-4961-BDA1-BBBB29A02642}">
      <dsp:nvSpPr>
        <dsp:cNvPr id="0" name=""/>
        <dsp:cNvSpPr/>
      </dsp:nvSpPr>
      <dsp:spPr>
        <a:xfrm>
          <a:off x="386346" y="2213990"/>
          <a:ext cx="567894" cy="567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C2DCB-399C-4FDA-B375-20719CCD0D73}">
      <dsp:nvSpPr>
        <dsp:cNvPr id="0" name=""/>
        <dsp:cNvSpPr/>
      </dsp:nvSpPr>
      <dsp:spPr>
        <a:xfrm>
          <a:off x="344744" y="2952036"/>
          <a:ext cx="6538674" cy="4543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/>
            <a:t>Après négociation et décision concernant les </a:t>
          </a:r>
          <a:r>
            <a:rPr lang="fr-FR" sz="1400" kern="1200" noProof="0" dirty="0" smtClean="0"/>
            <a:t>tâches </a:t>
          </a:r>
          <a:r>
            <a:rPr lang="fr-FR" sz="1400" kern="1200" noProof="0" dirty="0"/>
            <a:t>à faire, </a:t>
          </a:r>
          <a:r>
            <a:rPr lang="fr-FR" sz="1400" kern="1200" noProof="0" dirty="0" smtClean="0"/>
            <a:t>ces </a:t>
          </a:r>
          <a:r>
            <a:rPr lang="fr-FR" sz="1400" kern="1200" noProof="0" dirty="0"/>
            <a:t>tâches constituent le </a:t>
          </a:r>
          <a:r>
            <a:rPr lang="fr-FR" sz="1400" b="1" kern="1200" noProof="0" dirty="0"/>
            <a:t>sprint backlog</a:t>
          </a:r>
          <a:r>
            <a:rPr lang="fr-FR" sz="1400" kern="1200" noProof="0" dirty="0"/>
            <a:t>.</a:t>
          </a:r>
        </a:p>
      </dsp:txBody>
      <dsp:txXfrm>
        <a:off x="344744" y="2952036"/>
        <a:ext cx="6538674" cy="454315"/>
      </dsp:txXfrm>
    </dsp:sp>
    <dsp:sp modelId="{BC2E94F8-1339-4319-ACD5-B285A887B896}">
      <dsp:nvSpPr>
        <dsp:cNvPr id="0" name=""/>
        <dsp:cNvSpPr/>
      </dsp:nvSpPr>
      <dsp:spPr>
        <a:xfrm>
          <a:off x="60797" y="2895246"/>
          <a:ext cx="567894" cy="5678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07123" y="-630338"/>
          <a:ext cx="4894042" cy="4894042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434F3-323F-4A33-99E8-A4D0FCEE2A39}">
      <dsp:nvSpPr>
        <dsp:cNvPr id="0" name=""/>
        <dsp:cNvSpPr/>
      </dsp:nvSpPr>
      <dsp:spPr>
        <a:xfrm>
          <a:off x="412325" y="279333"/>
          <a:ext cx="6403859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/>
            <a:t>Chaque matin, quand l’équipe est au complet on réalise le </a:t>
          </a:r>
          <a:r>
            <a:rPr lang="fr-FR" sz="1400" b="1" kern="1200" noProof="0" dirty="0" smtClean="0"/>
            <a:t>daily scrum </a:t>
          </a:r>
          <a:r>
            <a:rPr lang="fr-FR" sz="1400" kern="1200" noProof="0" dirty="0" smtClean="0"/>
            <a:t>: une réunion de 5–10 minutes, qui se fait debout (pour aller plus vite !) où l’on parle de trois choses :</a:t>
          </a:r>
        </a:p>
      </dsp:txBody>
      <dsp:txXfrm>
        <a:off x="412325" y="279333"/>
        <a:ext cx="6403859" cy="558956"/>
      </dsp:txXfrm>
    </dsp:sp>
    <dsp:sp modelId="{BD9B1B01-9929-49F1-B5F5-A917F532CB0E}">
      <dsp:nvSpPr>
        <dsp:cNvPr id="0" name=""/>
        <dsp:cNvSpPr/>
      </dsp:nvSpPr>
      <dsp:spPr>
        <a:xfrm>
          <a:off x="62977" y="209463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06D8A-52E1-4288-8011-6E82ED012021}">
      <dsp:nvSpPr>
        <dsp:cNvPr id="0" name=""/>
        <dsp:cNvSpPr/>
      </dsp:nvSpPr>
      <dsp:spPr>
        <a:xfrm>
          <a:off x="732788" y="1117913"/>
          <a:ext cx="6083396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ce qu’on a fait hier</a:t>
          </a:r>
        </a:p>
      </dsp:txBody>
      <dsp:txXfrm>
        <a:off x="732788" y="1117913"/>
        <a:ext cx="6083396" cy="558956"/>
      </dsp:txXfrm>
    </dsp:sp>
    <dsp:sp modelId="{ADB89EF1-BD48-4F3F-B2AF-2ECD646E4BAE}">
      <dsp:nvSpPr>
        <dsp:cNvPr id="0" name=""/>
        <dsp:cNvSpPr/>
      </dsp:nvSpPr>
      <dsp:spPr>
        <a:xfrm>
          <a:off x="383440" y="1048044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9A7A7-4F95-420A-A878-DBD74A40F4AC}">
      <dsp:nvSpPr>
        <dsp:cNvPr id="0" name=""/>
        <dsp:cNvSpPr/>
      </dsp:nvSpPr>
      <dsp:spPr>
        <a:xfrm>
          <a:off x="732788" y="1956494"/>
          <a:ext cx="6083396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/>
            <a:t>quels problèmes on a rencontré</a:t>
          </a:r>
        </a:p>
      </dsp:txBody>
      <dsp:txXfrm>
        <a:off x="732788" y="1956494"/>
        <a:ext cx="6083396" cy="558956"/>
      </dsp:txXfrm>
    </dsp:sp>
    <dsp:sp modelId="{571696BB-0E5E-471D-BBFF-F83AEBDE797D}">
      <dsp:nvSpPr>
        <dsp:cNvPr id="0" name=""/>
        <dsp:cNvSpPr/>
      </dsp:nvSpPr>
      <dsp:spPr>
        <a:xfrm>
          <a:off x="383440" y="1886624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79FFB-32AE-4C65-932A-432E7F39F972}">
      <dsp:nvSpPr>
        <dsp:cNvPr id="0" name=""/>
        <dsp:cNvSpPr/>
      </dsp:nvSpPr>
      <dsp:spPr>
        <a:xfrm>
          <a:off x="412325" y="2795075"/>
          <a:ext cx="6403859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/>
            <a:t>que va-t-on faire aujourd’hui ?</a:t>
          </a:r>
        </a:p>
      </dsp:txBody>
      <dsp:txXfrm>
        <a:off x="412325" y="2795075"/>
        <a:ext cx="6403859" cy="558956"/>
      </dsp:txXfrm>
    </dsp:sp>
    <dsp:sp modelId="{C9BAC440-A5A5-44BD-9EF5-616AC01B38C0}">
      <dsp:nvSpPr>
        <dsp:cNvPr id="0" name=""/>
        <dsp:cNvSpPr/>
      </dsp:nvSpPr>
      <dsp:spPr>
        <a:xfrm>
          <a:off x="62977" y="2725205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07123" y="-630338"/>
          <a:ext cx="4894042" cy="4894042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F120D-4D9C-4653-A6EE-E9C82DBC26EA}">
      <dsp:nvSpPr>
        <dsp:cNvPr id="0" name=""/>
        <dsp:cNvSpPr/>
      </dsp:nvSpPr>
      <dsp:spPr>
        <a:xfrm>
          <a:off x="412325" y="279333"/>
          <a:ext cx="6403859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 smtClean="0"/>
            <a:t>En fin de semaine on teste les bénéfices de la fonctionnalité avec le </a:t>
          </a:r>
          <a:r>
            <a:rPr lang="fr-FR" sz="1700" b="1" kern="1200" noProof="0" dirty="0" smtClean="0"/>
            <a:t>product owner</a:t>
          </a:r>
          <a:r>
            <a:rPr lang="fr-FR" sz="1700" kern="1200" noProof="0" dirty="0" smtClean="0"/>
            <a:t>.</a:t>
          </a:r>
        </a:p>
      </dsp:txBody>
      <dsp:txXfrm>
        <a:off x="412325" y="279333"/>
        <a:ext cx="6403859" cy="558956"/>
      </dsp:txXfrm>
    </dsp:sp>
    <dsp:sp modelId="{F09FDF78-B384-4D36-9A19-C36332B043C6}">
      <dsp:nvSpPr>
        <dsp:cNvPr id="0" name=""/>
        <dsp:cNvSpPr/>
      </dsp:nvSpPr>
      <dsp:spPr>
        <a:xfrm>
          <a:off x="62977" y="209463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5DAA8-83D3-4473-9BCA-702285F93ADD}">
      <dsp:nvSpPr>
        <dsp:cNvPr id="0" name=""/>
        <dsp:cNvSpPr/>
      </dsp:nvSpPr>
      <dsp:spPr>
        <a:xfrm>
          <a:off x="732788" y="1117913"/>
          <a:ext cx="6083396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 smtClean="0"/>
            <a:t>On fait une démo de ce qui a été créé.</a:t>
          </a:r>
        </a:p>
      </dsp:txBody>
      <dsp:txXfrm>
        <a:off x="732788" y="1117913"/>
        <a:ext cx="6083396" cy="558956"/>
      </dsp:txXfrm>
    </dsp:sp>
    <dsp:sp modelId="{CF3B8E97-F060-4E82-A38D-4E18350CE4AC}">
      <dsp:nvSpPr>
        <dsp:cNvPr id="0" name=""/>
        <dsp:cNvSpPr/>
      </dsp:nvSpPr>
      <dsp:spPr>
        <a:xfrm>
          <a:off x="383440" y="1048044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939C0-C369-428C-9F45-48B0B1E4CC6E}">
      <dsp:nvSpPr>
        <dsp:cNvPr id="0" name=""/>
        <dsp:cNvSpPr/>
      </dsp:nvSpPr>
      <dsp:spPr>
        <a:xfrm>
          <a:off x="732788" y="1956494"/>
          <a:ext cx="6083396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Puis le client valide ou non la fonctionnalité.</a:t>
          </a:r>
        </a:p>
      </dsp:txBody>
      <dsp:txXfrm>
        <a:off x="732788" y="1956494"/>
        <a:ext cx="6083396" cy="558956"/>
      </dsp:txXfrm>
    </dsp:sp>
    <dsp:sp modelId="{56C6B373-D36C-4A93-B977-0BEFDB3BF389}">
      <dsp:nvSpPr>
        <dsp:cNvPr id="0" name=""/>
        <dsp:cNvSpPr/>
      </dsp:nvSpPr>
      <dsp:spPr>
        <a:xfrm>
          <a:off x="383440" y="1886624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5FC2D-0C55-4DAD-A8B9-C7B620EA9C37}">
      <dsp:nvSpPr>
        <dsp:cNvPr id="0" name=""/>
        <dsp:cNvSpPr/>
      </dsp:nvSpPr>
      <dsp:spPr>
        <a:xfrm>
          <a:off x="412325" y="2795075"/>
          <a:ext cx="6403859" cy="5589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672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La boucle est bouclée !</a:t>
          </a:r>
        </a:p>
      </dsp:txBody>
      <dsp:txXfrm>
        <a:off x="412325" y="2795075"/>
        <a:ext cx="6403859" cy="558956"/>
      </dsp:txXfrm>
    </dsp:sp>
    <dsp:sp modelId="{23509409-69BC-4FE0-825C-7AD8F06A273B}">
      <dsp:nvSpPr>
        <dsp:cNvPr id="0" name=""/>
        <dsp:cNvSpPr/>
      </dsp:nvSpPr>
      <dsp:spPr>
        <a:xfrm>
          <a:off x="62977" y="2725205"/>
          <a:ext cx="698696" cy="698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12/01/2021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4315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32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52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944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08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21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326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42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70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16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41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12/01/2021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4859300"/>
            <a:ext cx="10993549" cy="1100030"/>
          </a:xfrm>
        </p:spPr>
        <p:txBody>
          <a:bodyPr rtlCol="0">
            <a:noAutofit/>
          </a:bodyPr>
          <a:lstStyle/>
          <a:p>
            <a:pPr algn="ctr" rtl="0"/>
            <a:r>
              <a:rPr lang="fr-FR" sz="6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METHODE SCRUM</a:t>
            </a:r>
            <a:endParaRPr lang="fr-FR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fr-FR" sz="4800" i="1" dirty="0" smtClean="0">
                <a:latin typeface="Algerian" panose="04020705040A02060702" pitchFamily="82" charset="0"/>
              </a:rPr>
              <a:t>Le sprint</a:t>
            </a:r>
            <a:endParaRPr lang="fr-FR" sz="4800" i="1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287163"/>
              </p:ext>
            </p:extLst>
          </p:nvPr>
        </p:nvGraphicFramePr>
        <p:xfrm>
          <a:off x="719570" y="2128827"/>
          <a:ext cx="6931805" cy="3633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8516983" y="1332411"/>
            <a:ext cx="3526971" cy="423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3615" y="1764648"/>
            <a:ext cx="3017782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4859300"/>
            <a:ext cx="10993549" cy="1100030"/>
          </a:xfrm>
        </p:spPr>
        <p:txBody>
          <a:bodyPr rtlCol="0">
            <a:noAutofit/>
          </a:bodyPr>
          <a:lstStyle/>
          <a:p>
            <a:pPr algn="ctr" rtl="0"/>
            <a:r>
              <a:rPr lang="fr-FR" sz="6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Exemple sprint</a:t>
            </a:r>
            <a:endParaRPr lang="fr-FR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989" y="705394"/>
            <a:ext cx="7419701" cy="37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860612"/>
            <a:ext cx="7213600" cy="1268215"/>
          </a:xfrm>
        </p:spPr>
        <p:txBody>
          <a:bodyPr rtlCol="0" anchor="ctr">
            <a:noAutofit/>
          </a:bodyPr>
          <a:lstStyle/>
          <a:p>
            <a:pPr algn="ctr"/>
            <a:r>
              <a:rPr lang="fr-FR" sz="4800" i="1" dirty="0">
                <a:latin typeface="Algerian" panose="04020705040A02060702" pitchFamily="82" charset="0"/>
              </a:rPr>
              <a:t>Le </a:t>
            </a:r>
            <a:r>
              <a:rPr lang="fr-FR" sz="4800" i="1" dirty="0" err="1">
                <a:latin typeface="Algerian" panose="04020705040A02060702" pitchFamily="82" charset="0"/>
              </a:rPr>
              <a:t>scrum</a:t>
            </a:r>
            <a:r>
              <a:rPr lang="fr-FR" sz="4800" i="1" dirty="0">
                <a:latin typeface="Algerian" panose="04020705040A02060702" pitchFamily="82" charset="0"/>
              </a:rPr>
              <a:t> : </a:t>
            </a:r>
            <a:r>
              <a:rPr lang="fr-FR" sz="4800" i="1" dirty="0" smtClean="0">
                <a:latin typeface="Algerian" panose="04020705040A02060702" pitchFamily="82" charset="0"/>
              </a:rPr>
              <a:t>mêlée </a:t>
            </a:r>
            <a:r>
              <a:rPr lang="fr-FR" sz="4800" i="1" dirty="0">
                <a:latin typeface="Algerian" panose="04020705040A02060702" pitchFamily="82" charset="0"/>
              </a:rPr>
              <a:t>quotidienne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97389"/>
              </p:ext>
            </p:extLst>
          </p:nvPr>
        </p:nvGraphicFramePr>
        <p:xfrm>
          <a:off x="719571" y="2128827"/>
          <a:ext cx="6864570" cy="3633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8516983" y="1332411"/>
            <a:ext cx="3526971" cy="423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3160" y="1869141"/>
            <a:ext cx="3397124" cy="31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4859300"/>
            <a:ext cx="10993549" cy="1100030"/>
          </a:xfrm>
        </p:spPr>
        <p:txBody>
          <a:bodyPr rtlCol="0">
            <a:noAutofit/>
          </a:bodyPr>
          <a:lstStyle/>
          <a:p>
            <a:pPr algn="ctr" rtl="0"/>
            <a:r>
              <a:rPr lang="fr-FR" sz="6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Sprint méthode </a:t>
            </a:r>
            <a:r>
              <a:rPr lang="fr-FR" sz="66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trello</a:t>
            </a:r>
            <a:endParaRPr lang="fr-FR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4" y="692891"/>
            <a:ext cx="1082612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fr-FR" sz="4800" i="1" dirty="0">
                <a:latin typeface="Algerian" panose="04020705040A02060702" pitchFamily="82" charset="0"/>
              </a:rPr>
              <a:t>Le sprint </a:t>
            </a:r>
            <a:r>
              <a:rPr lang="fr-FR" sz="4800" i="1" dirty="0" err="1">
                <a:latin typeface="Algerian" panose="04020705040A02060702" pitchFamily="82" charset="0"/>
              </a:rPr>
              <a:t>review</a:t>
            </a:r>
            <a:endParaRPr lang="fr-FR" sz="4800" i="1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150522"/>
              </p:ext>
            </p:extLst>
          </p:nvPr>
        </p:nvGraphicFramePr>
        <p:xfrm>
          <a:off x="719571" y="2128827"/>
          <a:ext cx="6864570" cy="3633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8516983" y="1332411"/>
            <a:ext cx="3526971" cy="423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743" y="1801227"/>
            <a:ext cx="3249450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227854" cy="1746762"/>
          </a:xfrm>
        </p:spPr>
        <p:txBody>
          <a:bodyPr rtlCol="0">
            <a:normAutofit/>
          </a:bodyPr>
          <a:lstStyle/>
          <a:p>
            <a:pPr rtl="0"/>
            <a:r>
              <a:rPr lang="fr-FR" sz="4000" b="1" i="1" dirty="0" smtClean="0">
                <a:solidFill>
                  <a:srgbClr val="FFFFFF"/>
                </a:solidFill>
                <a:latin typeface="Algerian" panose="04020705040A02060702" pitchFamily="82" charset="0"/>
              </a:rPr>
              <a:t>conclusion</a:t>
            </a:r>
            <a:endParaRPr lang="fr-FR" sz="4000" b="1" i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Rectangle 5"/>
          <p:cNvSpPr/>
          <p:nvPr/>
        </p:nvSpPr>
        <p:spPr>
          <a:xfrm>
            <a:off x="5230906" y="2675965"/>
            <a:ext cx="537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53035" y="1519517"/>
            <a:ext cx="6575612" cy="334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Le succès de cette méthode repose sur le strict respect des rôles de chacun, ainsi que sur des cycles de travail courts, à la fois rigoureux et flexibles. Le respect de ces règles octroie dans le même temps une grande autonomie et liberté à l'ensemble de l'équipe.</a:t>
            </a:r>
          </a:p>
        </p:txBody>
      </p:sp>
    </p:spTree>
    <p:extLst>
      <p:ext uri="{BB962C8B-B14F-4D97-AF65-F5344CB8AC3E}">
        <p14:creationId xmlns:p14="http://schemas.microsoft.com/office/powerpoint/2010/main" val="20564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1055" y="2041489"/>
            <a:ext cx="3081576" cy="1663609"/>
          </a:xfrm>
        </p:spPr>
        <p:txBody>
          <a:bodyPr rtlCol="0">
            <a:normAutofit/>
          </a:bodyPr>
          <a:lstStyle/>
          <a:p>
            <a:pPr algn="ctr"/>
            <a:r>
              <a:rPr lang="fr-FR" sz="4800" b="1" i="1" dirty="0" smtClean="0">
                <a:solidFill>
                  <a:srgbClr val="FFFFFF"/>
                </a:solidFill>
                <a:latin typeface="Algerian" panose="04020705040A02060702" pitchFamily="82" charset="0"/>
              </a:rPr>
              <a:t>Méthode</a:t>
            </a:r>
            <a:r>
              <a:rPr lang="fr-FR" sz="4800" dirty="0" smtClean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  <a:r>
              <a:rPr lang="fr-FR" sz="4800" b="1" i="1" dirty="0" smtClean="0">
                <a:solidFill>
                  <a:srgbClr val="FFFFFF"/>
                </a:solidFill>
                <a:latin typeface="Algerian" panose="04020705040A02060702" pitchFamily="82" charset="0"/>
              </a:rPr>
              <a:t>Scrum</a:t>
            </a:r>
            <a:endParaRPr lang="fr-FR" sz="4800" b="1" i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1" name="Image 10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255494" y="708115"/>
            <a:ext cx="8005562" cy="56926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6533" y="708115"/>
            <a:ext cx="7456988" cy="569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Méthode Scrum tire son nom du monde du rugby,  scrum = mêlée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C’est une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Méthode Agile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qui est consacrée à la gestion de projet en équipe, elle permet d’avoir une vue d’ensemble du projet pour chacune des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parties.</a:t>
            </a:r>
          </a:p>
          <a:p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Objectif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: Améliorer la productivité des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équipes</a:t>
            </a:r>
          </a:p>
          <a:p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Composition d’équipe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 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L’équipe de Développeur</a:t>
            </a:r>
          </a:p>
          <a:p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Ses Grandes Etapes: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 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 Scrum :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mêlée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quotidienne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 Scrum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 Méthode Agile permet aux développeurs d’être au plus près des besoins du marché selon les attentes du client. En leur évitant de développer des choses qui ne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seront pas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demandées</a:t>
            </a:r>
            <a:r>
              <a:rPr lang="fr-FR" sz="1600" dirty="0" smtClean="0"/>
              <a:t>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5409315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fr-FR" sz="4200" dirty="0">
                <a:solidFill>
                  <a:schemeClr val="bg1"/>
                </a:solidFill>
                <a:latin typeface="Bodoni MT Black" panose="02070A03080606020203" pitchFamily="18" charset="0"/>
              </a:rPr>
              <a:t/>
            </a:r>
            <a:br>
              <a:rPr lang="fr-FR" sz="4200" dirty="0">
                <a:solidFill>
                  <a:schemeClr val="bg1"/>
                </a:solidFill>
                <a:latin typeface="Bodoni MT Black" panose="02070A03080606020203" pitchFamily="18" charset="0"/>
              </a:rPr>
            </a:br>
            <a:r>
              <a:rPr lang="fr-FR" sz="6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Composition d’</a:t>
            </a:r>
            <a:r>
              <a:rPr lang="fr-FR" sz="66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equipe</a:t>
            </a:r>
            <a:endParaRPr lang="fr-FR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783" y="588077"/>
            <a:ext cx="9353006" cy="372266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783" y="4268004"/>
            <a:ext cx="2517866" cy="6096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854" y="4268004"/>
            <a:ext cx="2493480" cy="61574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211" y="4310743"/>
            <a:ext cx="2731245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fr-FR" sz="4800" i="1" dirty="0" smtClean="0">
                <a:latin typeface="Algerian" panose="04020705040A02060702" pitchFamily="82" charset="0"/>
              </a:rPr>
              <a:t>Product Owner</a:t>
            </a:r>
            <a:endParaRPr lang="fr-FR" sz="4800" i="1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92391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8516983" y="1332411"/>
            <a:ext cx="3526971" cy="423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9936" y="1551269"/>
            <a:ext cx="1896020" cy="3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fr-FR" sz="4800" i="1" dirty="0" smtClean="0">
                <a:latin typeface="Algerian" panose="04020705040A02060702" pitchFamily="82" charset="0"/>
              </a:rPr>
              <a:t>Scrum master</a:t>
            </a:r>
            <a:endParaRPr lang="fr-FR" sz="4800" i="1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32527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8516983" y="1332411"/>
            <a:ext cx="3526971" cy="423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4498" y="1612234"/>
            <a:ext cx="1526679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" y="1006956"/>
            <a:ext cx="7403850" cy="1121871"/>
          </a:xfrm>
        </p:spPr>
        <p:txBody>
          <a:bodyPr rtlCol="0" anchor="ctr">
            <a:noAutofit/>
          </a:bodyPr>
          <a:lstStyle/>
          <a:p>
            <a:pPr algn="ctr"/>
            <a:r>
              <a:rPr lang="fr-FR" sz="4800" i="1" dirty="0">
                <a:latin typeface="Algerian" panose="04020705040A02060702" pitchFamily="82" charset="0"/>
              </a:rPr>
              <a:t>Equipe de </a:t>
            </a:r>
            <a:r>
              <a:rPr lang="fr-FR" sz="4800" i="1" dirty="0" smtClean="0">
                <a:latin typeface="Algerian" panose="04020705040A02060702" pitchFamily="82" charset="0"/>
              </a:rPr>
              <a:t>développeurs</a:t>
            </a:r>
            <a:endParaRPr lang="fr-FR" sz="4800" i="1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46439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8516983" y="1332411"/>
            <a:ext cx="3526971" cy="423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0679" y="1688433"/>
            <a:ext cx="2499577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898323"/>
            <a:ext cx="10993549" cy="464424"/>
          </a:xfrm>
        </p:spPr>
        <p:txBody>
          <a:bodyPr rtlCol="0">
            <a:noAutofit/>
          </a:bodyPr>
          <a:lstStyle/>
          <a:p>
            <a:pPr algn="ctr" rtl="0"/>
            <a:r>
              <a:rPr lang="fr-FR" sz="6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Les grandes étapes</a:t>
            </a:r>
            <a:endParaRPr lang="fr-FR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2286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89" y="588077"/>
            <a:ext cx="9602032" cy="37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fr-FR" sz="4400" i="1" dirty="0" smtClean="0">
                <a:latin typeface="Algerian" panose="04020705040A02060702" pitchFamily="82" charset="0"/>
              </a:rPr>
              <a:t>Product</a:t>
            </a:r>
            <a:r>
              <a:rPr lang="fr-FR" sz="4400" dirty="0" smtClean="0">
                <a:latin typeface="Algerian" panose="04020705040A02060702" pitchFamily="82" charset="0"/>
              </a:rPr>
              <a:t> </a:t>
            </a:r>
            <a:r>
              <a:rPr lang="fr-FR" sz="4800" i="1" dirty="0" err="1" smtClean="0">
                <a:latin typeface="Algerian" panose="04020705040A02060702" pitchFamily="82" charset="0"/>
              </a:rPr>
              <a:t>backlog</a:t>
            </a:r>
            <a:endParaRPr lang="fr-FR" sz="4800" i="1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0613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8516983" y="1332411"/>
            <a:ext cx="3526971" cy="423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1535" y="1567891"/>
            <a:ext cx="2517866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629" y="729658"/>
            <a:ext cx="12061371" cy="988332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Product </a:t>
            </a:r>
            <a:r>
              <a:rPr lang="fr-FR" sz="4800" dirty="0" err="1" smtClean="0">
                <a:latin typeface="Algerian" panose="04020705040A02060702" pitchFamily="82" charset="0"/>
              </a:rPr>
              <a:t>backlog</a:t>
            </a:r>
            <a:r>
              <a:rPr lang="fr-FR" sz="4800" dirty="0" smtClean="0">
                <a:latin typeface="Algerian" panose="04020705040A02060702" pitchFamily="82" charset="0"/>
              </a:rPr>
              <a:t> (Exemple)</a:t>
            </a:r>
            <a:endParaRPr lang="fr-FR" sz="4800" dirty="0">
              <a:latin typeface="Algerian" panose="04020705040A02060702" pitchFamily="82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15477"/>
              </p:ext>
            </p:extLst>
          </p:nvPr>
        </p:nvGraphicFramePr>
        <p:xfrm>
          <a:off x="0" y="1865398"/>
          <a:ext cx="12192000" cy="625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692371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847436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25181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72622108"/>
                    </a:ext>
                  </a:extLst>
                </a:gridCol>
              </a:tblGrid>
              <a:tr h="647546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 tant que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 peux/je veux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Afin de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41259"/>
                  </a:ext>
                </a:extLst>
              </a:tr>
              <a:tr h="90274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Lister tous les clients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Utilisateur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lister à l’écran tous les clients enregistrés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vérifier l'existence/consulter les données essentielles d'un client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0033"/>
                  </a:ext>
                </a:extLst>
              </a:tr>
              <a:tr h="117356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Mettre à jour les données générales d'un client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 Commercial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renseigner les données générales modifiées d'un client enregistré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conserver une base d’informations clients fiable pour les recherches</a:t>
                      </a:r>
                    </a:p>
                    <a:p>
                      <a:r>
                        <a:rPr lang="fr-FR" sz="1600" dirty="0" smtClean="0"/>
                        <a:t>futures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19888"/>
                  </a:ext>
                </a:extLst>
              </a:tr>
              <a:tr h="8193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Lister les collaborateurs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Utilisateur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lister à l'écran tous les collaborateurs enregistrés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vérifier l'existence/retrouver un collaborateur et consulter ses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09504"/>
                  </a:ext>
                </a:extLst>
              </a:tr>
              <a:tr h="8193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Ajouter un avenant à un contrat existant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 RH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renseigner les données d'un avenant à un contrat de travail existant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enrichir son historique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41259"/>
                  </a:ext>
                </a:extLst>
              </a:tr>
              <a:tr h="8193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Création d'un projet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 des études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renseigner les informations générales concernant un nouveau projet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pouvoir suivre les réalisations futures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24199"/>
                  </a:ext>
                </a:extLst>
              </a:tr>
              <a:tr h="106207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Consulter l'avancement d'un projet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Utilisateur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consulter à l'écran les interventions des collaborateurs sur un projet,</a:t>
                      </a:r>
                    </a:p>
                    <a:p>
                      <a:r>
                        <a:rPr lang="fr-FR" sz="1600" dirty="0" smtClean="0"/>
                        <a:t>ou sur un Sprint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vérifier le bon déroulement du travail par rapport aux prévisions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5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71af3243-3dd4-4a8d-8c0d-dd76da1f02a5"/>
    <ds:schemaRef ds:uri="16c05727-aa75-4e4a-9b5f-8a80a1165891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0</TotalTime>
  <Words>789</Words>
  <Application>Microsoft Office PowerPoint</Application>
  <PresentationFormat>Grand écran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Bodoni MT Black</vt:lpstr>
      <vt:lpstr>Calibri</vt:lpstr>
      <vt:lpstr>Gill Sans MT</vt:lpstr>
      <vt:lpstr>Wingdings 2</vt:lpstr>
      <vt:lpstr>Dividende</vt:lpstr>
      <vt:lpstr>METHODE SCRUM</vt:lpstr>
      <vt:lpstr>Méthode Scrum</vt:lpstr>
      <vt:lpstr> Composition d’equipe</vt:lpstr>
      <vt:lpstr>Product Owner</vt:lpstr>
      <vt:lpstr>Scrum master</vt:lpstr>
      <vt:lpstr>Equipe de développeurs</vt:lpstr>
      <vt:lpstr>Les grandes étapes</vt:lpstr>
      <vt:lpstr>Product backlog</vt:lpstr>
      <vt:lpstr>Product backlog (Exemple)</vt:lpstr>
      <vt:lpstr>Le sprint</vt:lpstr>
      <vt:lpstr>Exemple sprint</vt:lpstr>
      <vt:lpstr>Le scrum : mêlée quotidienne</vt:lpstr>
      <vt:lpstr>Sprint méthode trello</vt:lpstr>
      <vt:lpstr>Le sprint review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2020-12-17T08:23:26Z</dcterms:created>
  <dcterms:modified xsi:type="dcterms:W3CDTF">2021-01-12T09:08:11Z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