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4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gs+xml" PartName="/ppt/tags/tag5.xml"/>
  <Override ContentType="application/vnd.openxmlformats-officedocument.presentationml.slide+xml" PartName="/ppt/slides/slide8.xml"/>
  <Override ContentType="application/vnd.openxmlformats-officedocument.presentationml.tags+xml" PartName="/ppt/tags/tag6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gs+xml" PartName="/ppt/tags/tag9.xml"/>
  <Override ContentType="application/vnd.openxmlformats-officedocument.presentationml.slide+xml" PartName="/ppt/slides/slide13.xml"/>
  <Override ContentType="application/vnd.openxmlformats-officedocument.presentationml.tags+xml" PartName="/ppt/tags/tag10.xml"/>
  <Override ContentType="application/vnd.openxmlformats-officedocument.presentationml.slide+xml" PartName="/ppt/slides/slide14.xml"/>
  <Override ContentType="application/vnd.openxmlformats-officedocument.presentationml.tags+xml" PartName="/ppt/tags/tag11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1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2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3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/ p : s l d I d L s t > < p : s l d S z   c x = " 9 1 4 4 0 0 0 "   c y = " 6 8 5 8 0 0 0 "   t y p e = " s c r e e n 4 x 3 " / > < p : n o t e s S z   c x = " 9 1 4 4 0 0 0 "   c y = " 6 8 5 8 0 0 0 " / > < p : e m b e d d e d F o n t L s t > < p : e m b e d d e d F o n t > < p : f o n t   t y p e f a c e = " O S P   D I N " / > < p : r e g u l a r   r : i d = " r I d 2 7 " / > < p : b o l d   r : i d = " r I d 2 8 " / > < / p : e m b e d d e d F o n t > < p : e m b e d d e d F o n t > < p : f o n t   t y p e f a c e = " I n i k a " / > < p : r e g u l a r   r : i d = " r I d 2 9 " / > < p : b o l d   r : i d = " r I d 3 1 " / > < / p : e m b e d d e d F o n t > < p : e m b e d d e d F o n t > < p : f o n t   t y p e f a c e = " S o u r c e   S a n s   P r o " / > < p : r e g u l a r   r : i d = " r I d 3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s l i d e s / s l i d e 2 1 . x m l "   T y p e = " h t t p : / / s c h e m a s . o p e n x m l f o r m a t s . o r g / o f f i c e D o c u m e n t / 2 0 0 6 / r e l a t i o n s h i p s / s l i d e " / > < R e l a t i o n s h i p   I d = " r I d 2 6 "   T a r g e t = " t a b l e S t y l e s . x m l "   T y p e = " h t t p : / / s c h e m a s . o p e n x m l f o r m a t s . o r g / o f f i c e D o c u m e n t / 2 0 0 6 / r e l a t i o n s h i p s / t a b l e S t y l e s " / > < R e l a t i o n s h i p   I d = " r I d 2 7 "   T a r g e t = " f o n t s / f o n t 1 . f n t d a t a "   T y p e = " h t t p : / / s c h e m a s . o p e n x m l f o r m a t s . o r g / o f f i c e D o c u m e n t / 2 0 0 6 / r e l a t i o n s h i p s / f o n t " / > < R e l a t i o n s h i p   I d = " r I d 2 8 "   T a r g e t = " f o n t s / f o n t 2 . f n t d a t a "   T y p e = " h t t p : / / s c h e m a s . o p e n x m l f o r m a t s . o r g / o f f i c e D o c u m e n t / 2 0 0 6 / r e l a t i o n s h i p s / f o n t " / > < R e l a t i o n s h i p   I d = " r I d 2 9 "   T a r g e t = " f o n t s / f o n t 3 . f n t d a t a "   T y p e = " h t t p : / / s c h e m a s . o p e n x m l f o r m a t s . o r g / o f f i c e D o c u m e n t / 2 0 0 6 / r e l a t i o n s h i p s / f o n t " / > < R e l a t i o n s h i p   I d = " r I d 3 0 "   T a r g e t = " f o n t s / f o n t 4 . f n t d a t a "   T y p e = " h t t p : / / s c h e m a s . o p e n x m l f o r m a t s . o r g / o f f i c e D o c u m e n t / 2 0 0 6 / r e l a t i o n s h i p s / f o n t " / > < R e l a t i o n s h i p   I d = " r I d 3 1 "   T a r g e t = " f o n t s / f o n t 5 . f n t d a t a "   T y p e = " h t t p : / / s c h e m a s . o p e n x m l f o r m a t s . o r g / o f f i c e D o c u m e n t / 2 0 0 6 / r e l a t i o n s h i p s / f o n t " / > < R e l a t i o n s h i p   I d = " r I d 3 2 "   T a r g e t = " f o n t s / f o n t 6 . f n t d a t a "   T y p e = " h t t p : / / s c h e m a s . o p e n x m l f o r m a t s . o r g / o f f i c e D o c u m e n t / 2 0 0 6 / r e l a t i o n s h i p s / f o n t " / > < R e l a t i o n s h i p   I d = " r I d 3 3 "   T a r g e t = " p r e s P r o p s . x m l "   T y p e = " h t t p : / / s c h e m a s . o p e n x m l f o r m a t s . o r g / o f f i c e D o c u m e n t / 2 0 0 6 / r e l a t i o n s h i p s / p r e s P r o p s " / > < R e l a t i o n s h i p   I d = " r I d 3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4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3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3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1 1 _ M a r k e t i n g _ B r a n d _ P u b l i s h e d _ t e x t u r e . p n g "   i d = " 2 "   n a m e = " P i c t u r e   2 0 8 " > < a : e x t L s t > < a : e x t   u r i = " { 8 E 2 0 F 7 6 3 - 0 A 5 B - 4 2 E 1 - 8 E 4 D - 2 1 1 0 0 F 7 0 4 5 D A } " > < a 1 6 : c r e a t i o n I d   x m l n s : a 1 6 = " h t t p : / / s c h e m a s . m i c r o s o f t . c o m / o f f i c e / d r a w i n g / 2 0 1 0 / m a i n "   i d = " { F 5 C 9 D A F 4 - A 2 4 9 - 4 C 3 5 - 9 5 A B - 5 A 6 3 7 1 7 6 B 6 D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8 0 5 8 "   y = " 0 " / > < a : e x t   c x = " 9 1 4 4 0 0 0 "   c y = " 6 8 5 8 0 0 0 " / > < / a : x f r m > < a : p r s t G e o m   p r s t = " r e c t " > < a : a v L s t / > < / a : p r s t G e o m > < a : n o F i l l / > < / p : s p P r > < / p : p i c > < p : p i c > < p : n v P i c P r > < p : c N v P r   d e s c r = " 1 1 _ M a r k e t i n g _ B r a n d _ P u b l i s h e d _ s h a d o w . p n g "   i d = " 3 "   n a m e = " P i c t u r e   2 0 9 " > < a : e x t L s t > < a : e x t   u r i = " { 8 D D C A C 1 B - 4 3 F 0 - 4 D A 4 - B 6 2 9 - F B D 3 9 9 B 6 8 8 F D } " > < a 1 6 : c r e a t i o n I d   x m l n s : a 1 6 = " h t t p : / / s c h e m a s . m i c r o s o f t . c o m / o f f i c e / d r a w i n g / 2 0 1 0 / m a i n "   i d = " { B E A 9 A 0 D 3 - 3 8 9 8 - 4 2 6 B - B 7 4 9 - 7 6 B A 0 8 8 1 9 E C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2 5 7 2 "   y = " 0 " / > < a : e x t   c x = " 9 1 4 4 0 0 0 "   c y = " 6 8 5 8 0 0 0 " / > < / a : x f r m > < a : p r s t G e o m   p r s t = " r e c t " > < a : a v L s t / > < / a : p r s t G e o m > < a : n o F i l l / > < / p : s p P r > < / p : p i c > < p : s p > < p : n v S p P r > < p : c N v P r   i d = " 4 "   n a m e = " R e c t a n g l e   2 0 4 " > < a : e x t L s t > < a : e x t   u r i = " { 0 C 1 7 7 0 4 0 - 9 C 1 E - 4 F 2 F - B C A 1 - 7 4 A 5 8 3 E 4 D B 2 7 } " > < a 1 6 : c r e a t i o n I d   x m l n s : a 1 6 = " h t t p : / / s c h e m a s . m i c r o s o f t . c o m / o f f i c e / d r a w i n g / 2 0 1 0 / m a i n "   i d = " { 1 C 9 0 3 1 2 E - 2 8 8 F - 4 5 D D - 9 4 F D - B 3 4 0 D A C 6 2 5 2 2 } " / > < / a : e x t > < / a : e x t L s t > < / p : c N v P r > < p : c N v S p P r / > < p : n v P r / > < / p : n v S p P r > < p : s p P r > < a : x f r m   r o t = " 0 " > < a : o f f   x = " 8 4 8 9 9 6 "   y = " 8 4 1 8 2 9 " / > < a : e x t   c x = " 7 4 9 1 1 5 0 "   c y = " 5 2 2 5 1 4 2 " / > < / a : x f r m > < a : p r s t G e o m   p r s t = " r e c t " > < a : a v L s t / > < / a : p r s t G e o m > < a : g r a d F i l l   r o t W i t h S h a p e = " 1 " > < a : g s L s t > < a : g s   p o s = " 7 4 0 0 0 " > < a : s c h e m e C l r   v a l = " t x 2 " / > < / a : g s > < a : g s   p o s = " 1 0 0 0 0 0 " > < a : s c h e m e C l r   v a l = " t x 2 " > < a : l u m M o d   v a l = " 7 5 0 0 0 " / > < / a : s c h e m e C l r > < / a : g s > < / a : g s L s t > < a : l i n   a n g = " 5 4 0 0 0 0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C : \ U s e r s \ T r a v i s   Y o u n g \ D e s k t o p \ l i n e s . p n g "   i d = " 5 "   n a m e = " P i c t u r e   2 " > < a : e x t L s t > < a : e x t   u r i = " { 9 B B C 6 6 4 1 - 3 9 4 3 - 4 A B 1 - A E 5 3 - F F 4 F 8 6 B C A 8 5 5 } " > < a 1 6 : c r e a t i o n I d   x m l n s : a 1 6 = " h t t p : / / s c h e m a s . m i c r o s o f t . c o m / o f f i c e / d r a w i n g / 2 0 1 0 / m a i n "   i d = " { A 1 F 6 6 C 3 6 - D 1 9 4 - 4 D C 1 - 9 B B 7 - 6 1 0 A 1 4 6 A 0 1 7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r c R e c t   b = " 1 2 3 0 7 "   l = " 9 2 8 0 "   r = " 8 8 3 9 "   t = " 1 3 0 2 6 " / > < a : s t r e t c h > < a : f i l l R e c t / > < / a : s t r e t c h > < / p : b l i p F i l l > < p : s p P r > < a : x f r m   r o t = " 0 " > < a : o f f   x = " 8 4 8 9 9 6 "   y = " 8 9 3 2 9 8 " / > < a : e x t   c x = " 7 4 9 1 1 5 0 "   c y = " 5 1 2 0 6 3 9 " / > < / a : x f r m > < a : p r s t G e o m   p r s t = " r e c t " > < a : a v L s t / > < / a : p r s t G e o m > < a : n o F i l l / > < / p : s p P r > < / p : p i c > < p : s p > < p : n v S p P r > < p : c N v P r   i d = " 6 "   n a m e = " R e c t a n g l e   1 0 " > < a : e x t L s t > < a : e x t   u r i = " { 5 F A A 0 9 6 E - C 8 C 0 - 4 9 8 0 - 9 D 7 A - 1 D E 7 2 D 0 2 9 5 8 1 } " > < a 1 6 : c r e a t i o n I d   x m l n s : a 1 6 = " h t t p : / / s c h e m a s . m i c r o s o f t . c o m / o f f i c e / d r a w i n g / 2 0 1 0 / m a i n "   i d = " { 7 A D B B 0 B 5 - 6 D 6 9 - 4 9 D C - A 3 3 F - 6 E 7 3 C C 8 E E D D 1 } " / > < / a : e x t > < / a : e x t L s t > < / p : c N v P r > < p : c N v S p P r / > < p : n v P r / > < / p : n v S p P r > < p : s p P r > < a : x f r m   r o t = " 0 " > < a : o f f   x = " 7 9 8 2 8 4 "   y = " 7 9 1 0 3 0 " / > < a : e x t   c x = " 7 6 1 2 7 4 6 "   c y = " 5 3 2 6 7 4 3 " / > < / a : x f r m > < a : p r s t G e o m   p r s t = " r e c t " > < a : a v L s t / > < / a : p r s t G e o m > < a : n o F i l l / > < a : l n   c a p = " s q "   w = " 2 1 5 9 0 0 " > < a : s o l i d F i l l > < a : s c h e m e C l r   v a l = " b g 2 " / > < / a : s o l i d F i l l > < a : m i t e r   l i m = " 8 0 0 0 0 0 " / > < / a : l n > < a : e f f e c t L s t > < a : o u t e r S h d w   b l u r R a d = " 5 0 8 0 0 "   d i r = " 2 7 0 0 0 0 0 "   d i s t = " 3 8 1 0 0 " > < a : s c h e m e C l r   v a l = " a c c e n t 1 " > < a : a l p h a   v a l = " 3 0 0 0 0 " / > < a : l u m M o d   v a l = " 5 0 0 0 0 " / > < / a : s c h e m e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i t l e   1 " > < a : e x t L s t > < a : e x t   u r i = " { 5 A 1 0 7 8 7 8 - F 0 5 2 - 4 4 E 1 - 9 9 F B - B F 1 0 E 9 2 1 A B 2 7 } " > < a 1 6 : c r e a t i o n I d   x m l n s : a 1 6 = " h t t p : / / s c h e m a s . m i c r o s o f t . c o m / o f f i c e / d r a w i n g / 2 0 1 0 / m a i n "   i d = " { D B 3 9 9 9 8 E - 1 5 C 7 - 4 6 8 3 - 9 E 6 7 - 9 C 5 2 5 A E 0 F E 3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6 3 9 5 3 "   y = " 3 3 3 1 0 3 8 " / > < a : e x t   c x = " 5 5 2 8 7 3 1 "   c y = " 1 4 7 0 0 2 5 " / > < / a : x f r m > < / p : s p P r > < p : t x B o d y > < a : b o d y P r   a n c h o r = " b "   r t l C o l = " 0 "   v e r t = " h o r z " / > < a : l s t S t y l e > < a : l v l 1 p P r   l v l = " 0 " > < a : l n S p c > < a : s p c P c t   v a l = " 1 0 0 0 0 0 " / > < / a : l n S p c > < a : d e f R P r   b = " 0 "   c a p = " n o n e "   d i r t y = " 0 "   i = " 0 "   l a n g = " e n - U S "   s z = " 4 4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u b t i t l e   2 " > < a : e x t L s t > < a : e x t   u r i = " { F 3 F 7 0 B B 5 - 2 A 9 E - 4 B 4 3 - A 8 7 7 - 7 A 6 4 A E 5 1 0 5 A 8 } " > < a 1 6 : c r e a t i o n I d   x m l n s : a 1 6 = " h t t p : / / s c h e m a s . m i c r o s o f t . c o m / o f f i c e / d r a w i n g / 2 0 1 0 / m a i n "   i d = " { 0 B 7 A D 9 4 5 - 5 E E 5 - 4 7 B D - 8 7 1 C - 3 4 4 3 3 8 6 7 C 0 7 6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2 6 3 9 5 3 "   y = " 5 0 7 2 7 3 7 " / > < a : e x t   c x = " 5 5 2 8 7 3 1 "   c y = " 5 9 2 6 6 7 " / > < / a : x f r m > < / p : s p P r > < p : t x B o d y > < a : b o d y P r   a n c h o r = " t "   r t l C o l = " 0 "   v e r t = " h o r z " > < a : n o A u t o f i t / > < / a : b o d y P r > < a : l s t S t y l e > < a : l v l 1 p P r   a l g n = " l "   i n d e n t = " 0 "   l v l = " 0 "   m a r L = " 0 " > < a : b u N o n e / > < a : d e f R P r   b = " 0 "   c a p = " n o n e "   d i r t y = " 0 "   i = " 0 "   l a n g = " e n - U S "   s z = " 1 8 0 0 " > < a : s o l i d F i l l > < a : s c h e m e C l r   v a l = " t x 2 " > < a : l u m M o d   v a l = " 4 0 0 0 0 " / > < a : l u m O f f   v a l = " 6 0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c x n S p > < p : n v C x n S p P r > < p : c N v P r   i d = " 9 "   n a m e = " S t r a i g h t   C o n n e c t o r   1 4 " > < a : e x t L s t > < a : e x t   u r i = " { B 0 5 7 5 F 4 9 - D 4 C F - 4 E 1 A - 8 0 F 8 - 9 8 8 C B F 4 F 6 2 6 1 } " > < a 1 6 : c r e a t i o n I d   x m l n s : a 1 6 = " h t t p : / / s c h e m a s . m i c r o s o f t . c o m / o f f i c e / d r a w i n g / 2 0 1 0 / m a i n "   i d = " { 1 2 2 F B F C 0 - A 0 D 4 - 4 F 3 C - 9 6 4 4 - 6 A 0 F 5 2 4 1 F F 5 4 } " / > < / a : e x t > < / a : e x t L s t > < / p : c N v P r > < p : c N v C x n S p P r / > < p : n v P r / > < / p : n v C x n S p P r > < p : s p P r > < a : x f r m   r o t = " 0 " > < a : o f f   x = " 1 3 5 5 6 6 4 "   y = " 4 9 2 4 4 3 4 " / > < a : e x t   c x = " 5 9 1 2 7 3 5 "   c y = " 0 " / > < / a : x f r m > < a : p r s t G e o m   p r s t = " l i n e " > < a : a v L s t / > < / a : p r s t G e o m > < a : l n   w = " 2 5 4 0 0 " > < a : s o l i d F i l l > < a : s c h e m e C l r   v a l = " b g 2 " > < a : a l p h a   v a l = " 5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0 "   n a m e = " S l i d e   N u m b e r   P l a c e h o l d e r   5 " > < a : e x t L s t > < a : e x t   u r i = " { 3 2 6 9 F C A C - C A 8 E - 4 7 8 1 - 9 0 3 6 - 1 0 7 2 5 5 F 1 4 D D 6 } " > < a 1 6 : c r e a t i o n I d   x m l n s : a 1 6 = " h t t p : / / s c h e m a s . m i c r o s o f t . c o m / o f f i c e / d r a w i n g / 2 0 1 0 / m a i n "   i d = " { 0 D C 6 C 3 4 2 - 1 A 4 5 - 4 E 9 5 - B 7 3 2 - B 5 7 D 1 5 7 2 2 7 6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D 9 8 7 2 6 D 3 - 3 4 7 4 - 4 6 9 C - A 4 1 9 - 2 1 5 0 C C 6 B 1 A A D } " > < a 1 6 : c r e a t i o n I d   x m l n s : a 1 6 = " h t t p : / / s c h e m a s . m i c r o s o f t . c o m / o f f i c e / d r a w i n g / 2 0 1 0 / m a i n "   i d = " { F D F 6 C F 2 C - 3 5 D C - 4 B 4 A - 9 4 7 1 - 1 5 0 1 A 3 D E C 3 8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C B 5 6 7 1 5 E - A F D F - 4 5 3 7 - 9 E 5 A - 5 B 1 0 7 9 1 7 C A 7 5 } " > < a 1 6 : c r e a t i o n I d   x m l n s : a 1 6 = " h t t p : / / s c h e m a s . m i c r o s o f t . c o m / o f f i c e / d r a w i n g / 2 0 1 0 / m a i n "   i d = " { 5 3 5 C 9 1 8 0 - 8 4 E 6 - 4 5 9 3 - 9 D 6 2 - E 7 C A D 9 8 1 B 7 9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2 4 A 7 E 9 7 - 8 B 5 3 - 4 2 8 3 - B 6 7 5 - 6 9 D 4 4 1 0 8 0 3 1 9 } " > < p 1 4 : c r e a t i o n I d   x m l n s : p 1 4 = " h t t p : / / s c h e m a s . m i c r o s o f t . c o m / o f f i c e / p o w e r p o i n t / 2 0 1 0 / m a i n "   v a l = " 1 6 2 7 4 7 0 2 7 7 4 0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,  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C : \ U s e r s \ T r a v i s   Y o u n g \ D e s k t o p \ l i n e s . p n g "   i d = " 2 "   n a m e = " P i c t u r e   2 " > < a : e x t L s t > < a : e x t   u r i = " { F 6 C 8 7 C B F - 4 7 A B - 4 F 5 D - B 4 E A - E A 2 E 1 7 7 E A A 4 2 } " > < a 1 6 : c r e a t i o n I d   x m l n s : a 1 6 = " h t t p : / / s c h e m a s . m i c r o s o f t . c o m / o f f i c e / d r a w i n g / 2 0 1 0 / m a i n "   i d = " { 1 F 8 F 2 7 8 C - B B 2 1 - 4 4 1 8 - 8 7 6 6 - 3 5 E 1 6 6 2 B C 2 0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9 1 4 8 7 6 3 "   c y = " 6 8 5 8 0 0 0 " / > < / a : x f r m > < a : p r s t G e o m   p r s t = " r e c t " > < a : a v L s t / > < / a : p r s t G e o m > < a : n o F i l l / > < / p : s p P r > < / p : p i c > < p : s p > < p : n v S p P r > < p : c N v P r   i d = " 3 "   n a m e = " T i t l e   1 " > < a : e x t L s t > < a : e x t   u r i = " { 2 E F 5 8 4 1 C - A 2 0 4 - 4 E 2 F - A 7 E 3 - B 9 0 7 0 C B 7 1 8 D C } " > < a 1 6 : c r e a t i o n I d   x m l n s : a 1 6 = " h t t p : / / s c h e m a s . m i c r o s o f t . c o m / o f f i c e / d r a w i n g / 2 0 1 0 / m a i n "   i d = " { E 0 A 8 B 9 5 1 - A 4 3 9 - 4 E 2 4 - B 4 C B - E 7 1 0 D 1 0 5 C E 9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R e c t a n g l e   2 1 " > < a : e x t L s t > < a : e x t   u r i = " { 0 6 B B A F B 6 - 5 9 1 5 - 4 2 C C - 9 0 B D - 1 F 3 0 0 7 3 E 5 9 D A } " > < a 1 6 : c r e a t i o n I d   x m l n s : a 1 6 = " h t t p : / / s c h e m a s . m i c r o s o f t . c o m / o f f i c e / d r a w i n g / 2 0 1 0 / m a i n "   i d = " { F 9 B C 3 F 2 8 - B 3 5 F - 4 B F 3 - 8 5 A 1 - 0 C 8 6 5 B E C B C 1 4 } " / > < / a : e x t > < / a : e x t L s t > < / p : c N v P r > < p : c N v S p P r / > < p : n v P r / > < / p : n v S p P r > < p : s p P r > < a : x f r m   r o t = " 0 " > < a : o f f   x = " 2 5 8 3 4 0 "   y = " 1 5 0 2 2 3 0 " / > < a : e x t   c x = " 4 6 4 4 7 2 3 "   c y = " 4 4 4 4 9 9 6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4 0 4 " > < a : e x t L s t > < a : e x t   u r i = " { 7 D 9 F B 8 8 9 - F B 9 9 - 4 9 7 0 - B D 5 A - 0 E 8 2 A C 3 5 3 2 8 3 } " > < a 1 6 : c r e a t i o n I d   x m l n s : a 1 6 = " h t t p : / / s c h e m a s . m i c r o s o f t . c o m / o f f i c e / d r a w i n g / 2 0 1 0 / m a i n "   i d = " { 0 C C 3 3 2 9 0 - 9 3 4 D - 4 E 6 5 - 8 7 B 7 - 5 6 D A C 9 3 5 7 6 0 7 } " / > < / a : e x t > < / a : e x t L s t > < / p : c N v P r > < p : c N v S p P r / > < p : n v P r / > < / p : n v S p P r > < p : s p P r > < a : x f r m   r o t = " 5 4 0 0 0 0 0 " > < a : o f f   x = " 6 0 3 8 0 5 4 "   y = " 3 1 0 6 9 9 7 " / > < a : e x t   c x = " 1 9 0 4 9 9 7 "   c y = " 3 7 7 5 4 6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4 0 7 " > < a : e x t L s t > < a : e x t   u r i = " { F E 9 9 2 2 F 2 - 5 6 F B - 4 4 2 C - 8 D 3 6 - 0 9 9 8 7 C F 3 F E 7 D } " > < a 1 6 : c r e a t i o n I d   x m l n s : a 1 6 = " h t t p : / / s c h e m a s . m i c r o s o f t . c o m / o f f i c e / d r a w i n g / 2 0 1 0 / m a i n "   i d = " { 5 6 5 1 1 8 3 3 - F 3 1 1 - 4 C B D - B 1 8 8 - E 2 D 9 5 E 4 5 9 B 1 B } " / > < / a : e x t > < / a : e x t L s t > < / p : c N v P r > < p : c N v S p P r / > < p : n v P r / > < / p : n v S p P r > < p : s p P r > < a : x f r m   r o t = " 5 4 0 0 0 0 0 " > < a : o f f   x = " 6 0 3 8 0 5 4 "   y = " 5 6 6 9 9 8 " / > < a : e x t   c x = " 1 9 0 4 9 9 7 "   c y = " 3 7 7 5 4 6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P i c t u r e   P l a c e h o l d e r   1 9 7 " > < a : e x t L s t > < a : e x t   u r i = " { 2 5 6 E 8 E D 5 - 8 C E D - 4 8 8 6 - 9 9 6 5 - C 3 0 7 7 9 4 4 B 6 5 7 } " > < a 1 6 : c r e a t i o n I d   x m l n s : a 1 6 = " h t t p : / / s c h e m a s . m i c r o s o f t . c o m / o f f i c e / d r a w i n g / 2 0 1 0 / m a i n "   i d = " { F 8 F 9 F A 6 7 - 9 7 2 8 - 4 0 6 4 - A 4 B 5 - 6 4 0 4 B A 6 7 9 3 8 E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9 5 2 8 8 "   y = " 1 6 3 3 5 3 8 " / > < a : e x t   c x = " 4 3 5 7 6 8 7 "   c y = " 4 1 7 9 8 8 6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1 9 9 " > < a : e x t L s t > < a : e x t   u r i = " { F 6 5 9 F C 3 8 - 7 F 9 8 - 4 D 3 6 - A 0 9 1 - D C B 0 B 2 D 2 1 3 E A } " > < a 1 6 : c r e a t i o n I d   x m l n s : a 1 6 = " h t t p : / / s c h e m a s . m i c r o s o f t . c o m / o f f i c e / d r a w i n g / 2 0 1 0 / m a i n "   i d = " { B 7 2 7 6 1 8 2 - 6 F 0 0 - 4 5 1 0 - B 2 0 3 - 0 4 F 3 7 C 2 5 C 3 9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2 4 1 9 2 4 "   y = " 1 6 3 3 5 3 8 " / > < a : e x t   c x = " 3 4 9 7 2 6 3 "   c y = " 1 6 3 9 8 8 7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1 9 9 " > < a : e x t L s t > < a : e x t   u r i = " { 5 6 9 2 9 5 1 D - 8 1 C 3 - 4 9 0 6 - A D 7 C - 5 F C F B 0 1 C A 3 C E } " > < a 1 6 : c r e a t i o n I d   x m l n s : a 1 6 = " h t t p : / / s c h e m a s . m i c r o s o f t . c o m / o f f i c e / d r a w i n g / 2 0 1 0 / m a i n "   i d = " { 0 A C 8 E E 0 9 - 8 8 7 8 - 4 6 3 B - A 4 9 1 - 3 A 0 8 3 7 D A 6 5 3 B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2 4 1 9 2 4 "   y = " 4 1 7 3 0 8 9 " / > < a : e x t   c x = " 3 4 9 7 2 6 3 "   c y = " 1 6 3 9 8 8 7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T e x t   P l a c e h o l d e r   3 " > < a : e x t L s t > < a : e x t   u r i = " { 1 0 3 F E E F 1 - 5 C 4 0 - 4 3 2 E - 8 D 0 D - 2 4 0 6 4 6 5 3 8 3 E 5 } " > < a 1 6 : c r e a t i o n I d   x m l n s : a 1 6 = " h t t p : / / s c h e m a s . m i c r o s o f t . c o m / o f f i c e / d r a w i n g / 2 0 1 0 / m a i n "   i d = " { 7 2 E 0 9 4 0 E - 4 9 8 8 - 4 7 4 7 - A 2 E C - F D 2 0 A B B C 1 E 2 9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5 1 0 2 8 2 2 "   y = " 3 4 2 9 0 0 0 " / > < a : e x t   c x = " 3 7 9 5 5 2 1 "   c y = " 5 3 3 6 3 1 " / > < / a : x f r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1 4 0 0 " > < a : s o l i d F i l l > < a : s c h e m e C l r   v a l = " b g 2 " / > < / a : s o l i d F i l l > < / a : d e f R P r > < / a : l v l 1 p P r > < a : l v l 2 p P r   i n d e n t = " 0 "   l v l = " 1 "   m a r L = " 3 1 0 8 9 6 " > < a : b u N o n e / > < / a : l v l 2 p P r > < a : l v l 3 p P r   i n d e n t = " 0 "   l v l = " 2 "   m a r L = " 5 4 8 6 4 0 " > < a : b u N o n e / > < / a : l v l 3 p P r > < a : l v l 4 p P r   i n d e n t = " 0 "   l v l = " 3 "   m a r L = " 7 3 1 5 2 0 " > < a : b u N o n e / > < / a : l v l 4 p P r > < a : l v l 5 p P r   i n d e n t = " 0 "   l v l = " 4 "   m a r L = " 9 1 4 4 0 0 " > < a : b u N o n e /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T e x t   P l a c e h o l d e r   3 " > < a : e x t L s t > < a : e x t   u r i = " { 3 8 7 8 5 F 9 8 - 2 3 4 4 - 4 9 5 B - A 1 6 5 - 1 9 6 2 7 9 7 E 7 D 9 E } " > < a 1 6 : c r e a t i o n I d   x m l n s : a 1 6 = " h t t p : / / s c h e m a s . m i c r o s o f t . c o m / o f f i c e / d r a w i n g / 2 0 1 0 / m a i n "   i d = " { E 4 E F E 7 D 4 - 5 D 8 D - 4 9 F D - 8 9 E 8 - 8 B 9 6 4 1 F 9 2 1 2 1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2 3 8 6 8 2 "   y = " 5 9 6 2 6 8 6 " / > < a : e x t   c x = " 4 6 6 4 3 8 1 "   c y = " 5 3 3 6 3 1 " / > < / a : x f r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1 4 0 0 " > < a : s o l i d F i l l > < a : s c h e m e C l r   v a l = " b g 2 " / > < / a : s o l i d F i l l > < / a : d e f R P r > < / a : l v l 1 p P r > < a : l v l 2 p P r   i n d e n t = " 0 "   l v l = " 1 "   m a r L = " 3 1 0 8 9 6 " > < a : b u N o n e / > < / a : l v l 2 p P r > < a : l v l 3 p P r   i n d e n t = " 0 "   l v l = " 2 "   m a r L = " 5 4 8 6 4 0 " > < a : b u N o n e / > < / a : l v l 3 p P r > < a : l v l 4 p P r   i n d e n t = " 0 "   l v l = " 3 "   m a r L = " 7 3 1 5 2 0 " > < a : b u N o n e / > < / a : l v l 4 p P r > < a : l v l 5 p P r   i n d e n t = " 0 "   l v l = " 4 "   m a r L = " 9 1 4 4 0 0 " > < a : b u N o n e /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T e x t   P l a c e h o l d e r   3 " > < a : e x t L s t > < a : e x t   u r i = " { 9 C D 8 8 1 B D - 8 8 3 8 - 4 0 6 C - 8 3 5 1 - C 0 5 9 E 6 8 C 9 F 1 7 } " > < a 1 6 : c r e a t i o n I d   x m l n s : a 1 6 = " h t t p : / / s c h e m a s . m i c r o s o f t . c o m / o f f i c e / d r a w i n g / 2 0 1 0 / m a i n "   i d = " { A B 3 4 E A 2 2 - A 9 5 F - 4 F B E - 9 1 4 F - 1 5 2 E 2 7 F B E C 9 9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5 1 0 2 8 2 2 "   y = " 5 9 4 8 3 9 8 " / > < a : e x t   c x = " 3 7 9 5 5 2 1 "   c y = " 5 3 3 6 3 1 " / > < / a : x f r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1 4 0 0 " > < a : s o l i d F i l l > < a : s c h e m e C l r   v a l = " b g 2 " / > < / a : s o l i d F i l l > < / a : d e f R P r > < / a : l v l 1 p P r > < a : l v l 2 p P r   i n d e n t = " 0 "   l v l = " 1 "   m a r L = " 3 1 0 8 9 6 " > < a : b u N o n e / > < / a : l v l 2 p P r > < a : l v l 3 p P r   i n d e n t = " 0 "   l v l = " 2 "   m a r L = " 5 4 8 6 4 0 " > < a : b u N o n e / > < / a : l v l 3 p P r > < a : l v l 4 p P r   i n d e n t = " 0 "   l v l = " 3 "   m a r L = " 7 3 1 5 2 0 " > < a : b u N o n e / > < / a : l v l 4 p P r > < a : l v l 5 p P r   i n d e n t = " 0 "   l v l = " 4 "   m a r L = " 9 1 4 4 0 0 " > < a : b u N o n e /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3 "   n a m e = " S l i d e   N u m b e r   P l a c e h o l d e r   5 " > < a : e x t L s t > < a : e x t   u r i = " { 8 2 F 5 0 8 0 7 - 3 0 8 3 - 4 A C 3 - B 1 9 9 - A 8 1 F 8 E 4 9 3 3 D 5 } " > < a 1 6 : c r e a t i o n I d   x m l n s : a 1 6 = " h t t p : / / s c h e m a s . m i c r o s o f t . c o m / o f f i c e / d r a w i n g / 2 0 1 0 / m a i n "   i d = " { A F 4 B 3 7 1 9 - B E 7 7 - 4 2 F C - A 9 8 D - F 8 7 E 7 9 A 3 2 1 C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F o o t e r   P l a c e h o l d e r   4 " > < a : e x t L s t > < a : e x t   u r i = " { E E 0 2 2 2 8 A - 9 2 5 7 - 4 8 3 B - 9 D A 8 - 2 2 F D 2 2 0 D 7 C 2 A } " > < a 1 6 : c r e a t i o n I d   x m l n s : a 1 6 = " h t t p : / / s c h e m a s . m i c r o s o f t . c o m / o f f i c e / d r a w i n g / 2 0 1 0 / m a i n "   i d = " { 4 5 F 1 2 5 C 3 - 8 0 B 7 - 4 7 9 5 - B B 6 2 - D 2 5 1 7 C 4 C 7 2 1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D a t e   P l a c e h o l d e r   3 " > < a : e x t L s t > < a : e x t   u r i = " { 2 0 0 1 B 7 4 9 - 3 4 5 3 - 4 9 9 D - A 1 2 2 - 1 E E 2 D 0 6 7 0 C D B } " > < a 1 6 : c r e a t i o n I d   x m l n s : a 1 6 = " h t t p : / / s c h e m a s . m i c r o s o f t . c o m / o f f i c e / d r a w i n g / 2 0 1 0 / m a i n "   i d = " { C F E 1 B C 4 5 - 8 A D F - 4 6 7 1 - A 4 D 4 - B 5 9 F A 7 0 E 6 C 1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D D F 9 0 C E B - 3 F A E - 4 3 4 2 - 9 3 2 1 - A 2 E 3 C 7 1 4 4 0 F C } " > < p 1 4 : c r e a t i o n I d   x m l n s : p 1 4 = " h t t p : / / s c h e m a s . m i c r o s o f t . c o m / o f f i c e / p o w e r p o i n t / 2 0 1 0 / m a i n "   v a l = " 1 6 2 7 4 7 0 2 7 7 4 3 1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C : \ U s e r s \ T r a v i s   Y o u n g \ D e s k t o p \ l i n e s . p n g "   i d = " 2 "   n a m e = " P i c t u r e   2 " > < a : e x t L s t > < a : e x t   u r i = " { 4 D 0 5 0 9 0 1 - E 5 A C - 4 F C B - 9 B B 2 - 4 2 C 1 5 E 2 4 1 6 A 6 } " > < a 1 6 : c r e a t i o n I d   x m l n s : a 1 6 = " h t t p : / / s c h e m a s . m i c r o s o f t . c o m / o f f i c e / d r a w i n g / 2 0 1 0 / m a i n "   i d = " { E 8 7 D 2 4 B 4 - 8 8 8 B - 4 8 B 6 - A A F 1 - 7 2 3 7 1 D 3 3 F 7 8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9 1 4 8 7 6 3 "   c y = " 6 8 5 8 0 0 0 " / > < / a : x f r m > < a : p r s t G e o m   p r s t = " r e c t " > < a : a v L s t / > < / a : p r s t G e o m > < a : n o F i l l / > < / p : s p P r > < / p : p i c > < p : s p > < p : n v S p P r > < p : c N v P r   i d = " 3 "   n a m e = " T i t l e   1 " > < a : e x t L s t > < a : e x t   u r i = " { 9 1 9 E A 5 1 F - 0 0 6 A - 4 C 6 A - 8 5 F D - 2 3 D 6 4 5 2 E F 4 B C } " > < a 1 6 : c r e a t i o n I d   x m l n s : a 1 6 = " h t t p : / / s c h e m a s . m i c r o s o f t . c o m / o f f i c e / d r a w i n g / 2 0 1 0 / m a i n "   i d = " { C 4 7 5 C D A 0 - 1 C F 6 - 4 1 6 1 - B A E 2 - D 0 A 5 A E 5 1 4 D 2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R e c t a n g l e   4 0 7 " > < a : e x t L s t > < a : e x t   u r i = " { E 4 4 5 9 6 0 E - 0 9 5 8 - 4 6 1 8 - 8 A F 0 - 1 C F 3 6 4 3 4 E F 0 9 } " > < a 1 6 : c r e a t i o n I d   x m l n s : a 1 6 = " h t t p : / / s c h e m a s . m i c r o s o f t . c o m / o f f i c e / d r a w i n g / 2 0 1 0 / m a i n "   i d = " { 1 B F C B 5 2 7 - A A 2 C - 4 A 0 2 - B 4 C 9 - 8 1 A 1 5 1 0 F E 1 2 6 } " / > < / a : e x t > < / a : e x t L s t > < / p : c N v P r > < p : c N v S p P r / > < p : n v P r / > < / p : n v S p P r > < p : s p P r > < a : x f r m   r o t = " 5 4 0 0 0 0 0 " > < a : o f f   x = " 5 6 7 8 3 7 8 "   y = " 5 2 5 4 3 4 " / > < a : e x t   c x = " 2 1 2 1 5 0 3 "   c y = " 4 0 7 5 0 9 7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2 0 9 " > < a : e x t L s t > < a : e x t   u r i = " { D 4 A F 1 6 E B - A 7 F 8 - 4 D E D - B 8 7 C - B 1 0 4 2 7 7 D 5 9 0 5 } " > < a 1 6 : c r e a t i o n I d   x m l n s : a 1 6 = " h t t p : / / s c h e m a s . m i c r o s o f t . c o m / o f f i c e / d r a w i n g / 2 0 1 0 / m a i n "   i d = " { 6 A 7 5 5 F 6 B - 4 E F 6 - 4 A 5 F - 9 8 9 2 - 6 4 B C E 5 4 6 1 E F D } " / > < / a : e x t > < / a : e x t L s t > < / p : c N v P r > < p : c N v S p P r / > < p : n v P r / > < / p : n v S p P r > < p : s p P r > < a : x f r m   r o t = " 5 4 0 0 0 0 0 " > < a : o f f   x = " 1 3 5 7 7 9 7 "   y = " 5 2 5 4 3 5 " / > < a : e x t   c x = " 2 1 2 1 5 0 3 "   c y = " 4 0 7 5 0 9 7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2 1 1 " > < a : e x t L s t > < a : e x t   u r i = " { 4 E A 8 C B 2 D - B 7 E 5 - 4 2 F B - A 5 4 3 - F 2 4 D C B 1 8 3 C A F } " > < a 1 6 : c r e a t i o n I d   x m l n s : a 1 6 = " h t t p : / / s c h e m a s . m i c r o s o f t . c o m / o f f i c e / d r a w i n g / 2 0 1 0 / m a i n "   i d = " { 2 C 7 E F 2 3 0 - 8 D D F - 4 0 A D - 8 0 E 7 - A 5 3 A 0 9 E C C B 9 9 } " / > < / a : e x t > < / a : e x t L s t > < / p : c N v P r > < p : c N v S p P r / > < p : n v P r / > < / p : n v S p P r > < p : s p P r > < a : x f r m   r o t = " 5 4 0 0 0 0 0 " > < a : o f f   x = " 5 6 7 8 3 7 8 "   y = " 2 9 2 1 4 9 9 " / > < a : e x t   c x = " 2 1 2 1 5 0 3 "   c y = " 4 0 7 5 0 9 7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3 9 7 " > < a : e x t L s t > < a : e x t   u r i = " { 3 8 5 7 8 8 8 0 - 7 9 5 6 - 4 9 F F - B D 1 A - E C 0 4 0 F 2 A 2 0 4 2 } " > < a 1 6 : c r e a t i o n I d   x m l n s : a 1 6 = " h t t p : / / s c h e m a s . m i c r o s o f t . c o m / o f f i c e / d r a w i n g / 2 0 1 0 / m a i n "   i d = " { 2 0 4 8 A 4 5 9 - B 6 7 6 - 4 9 A 9 - A 3 8 C - 6 C C E 4 A A 5 2 F 4 C } " / > < / a : e x t > < / a : e x t L s t > < / p : c N v P r > < p : c N v S p P r / > < p : n v P r / > < / p : n v S p P r > < p : s p P r > < a : x f r m   r o t = " 5 4 0 0 0 0 0 " > < a : o f f   x = " 1 3 5 7 7 9 7 "   y = " 2 9 2 1 5 0 0 " / > < a : e x t   c x = " 2 1 2 1 5 0 3 "   c y = " 4 0 7 5 0 9 7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P i c t u r e   P l a c e h o l d e r   4 0 0 " > < a : e x t L s t > < a : e x t   u r i = " { D C A 7 2 8 1 2 - A 9 B 5 - 4 A B B - 9 F B 2 - C 6 B 6 1 4 8 5 7 F A 2 } " > < a 1 6 : c r e a t i o n I d   x m l n s : a 1 6 = " h t t p : / / s c h e m a s . m i c r o s o f t . c o m / o f f i c e / d r a w i n g / 2 0 1 0 / m a i n "   i d = " { B 3 A E 4 E 5 C - 1 C F F - 4 3 E 5 - A A 1 1 - 7 0 0 8 4 0 4 3 3 9 7 7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1 9 1 1 3 "   y = " 1 6 3 9 8 8 8 " / > < a : e x t   c x = " 3 7 9 7 3 0 0 "   c y = " 1 8 4 4 6 7 5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4 0 0 " > < a : e x t L s t > < a : e x t   u r i = " { 7 8 C 8 5 F 6 4 - 6 0 E C - 4 4 8 9 - 8 2 8 4 - A 0 4 C 0 6 0 7 1 C 9 5 } " > < a 1 6 : c r e a t i o n I d   x m l n s : a 1 6 = " h t t p : / / s c h e m a s . m i c r o s o f t . c o m / o f f i c e / d r a w i n g / 2 0 1 0 / m a i n "   i d = " { 1 0 4 1 2 5 B 6 - 1 B C 5 - 4 A 1 B - B 3 6 D - 8 A D 4 2 A 7 9 1 A A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1 9 1 1 3 "   y = " 4 0 3 5 4 2 4 " / > < a : e x t   c x = " 3 7 9 7 3 0 0 "   c y = " 1 8 4 4 6 7 5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P i c t u r e   P l a c e h o l d e r   4 0 0 " > < a : e x t L s t > < a : e x t   u r i = " { D 4 B F C C 8 8 - D F 8 7 - 4 4 8 F - 8 0 7 7 - 9 2 B 7 2 3 E 1 1 B D C } " > < a 1 6 : c r e a t i o n I d   x m l n s : a 1 6 = " h t t p : / / s c h e m a s . m i c r o s o f t . c o m / o f f i c e / d r a w i n g / 2 0 1 0 / m a i n "   i d = " { F E 6 F D E 4 C - 9 2 5 D - 4 D 2 5 - 9 8 0 D - 5 5 5 1 5 9 2 7 E 8 8 7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8 3 9 4 7 1 "   y = " 1 6 3 9 8 8 8 " / > < a : e x t   c x = " 3 7 9 7 3 0 0 "   c y = " 1 8 4 4 6 7 5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P i c t u r e   P l a c e h o l d e r   4 0 0 " > < a : e x t L s t > < a : e x t   u r i = " { 1 2 5 6 9 B D 0 - 7 9 2 C - 4 6 9 8 - 9 5 5 6 - 9 B 4 1 1 7 7 D 5 F 9 5 } " > < a 1 6 : c r e a t i o n I d   x m l n s : a 1 6 = " h t t p : / / s c h e m a s . m i c r o s o f t . c o m / o f f i c e / d r a w i n g / 2 0 1 0 / m a i n "   i d = " { A 5 E 1 7 D 9 C - B 5 0 8 - 4 E 1 E - 8 1 1 2 - 8 2 6 E 2 E 9 D F 6 F 5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4 8 3 9 4 7 1 "   y = " 4 0 3 5 4 2 4 " / > < a : e x t   c x = " 3 7 9 7 3 0 0 "   c y = " 1 8 4 4 6 7 5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S l i d e   N u m b e r   P l a c e h o l d e r   5 " > < a : e x t L s t > < a : e x t   u r i = " { 7 B C C 2 9 F F - 0 2 B 1 - 4 0 2 A - A 2 B 9 - 3 9 D 0 E C 4 3 E 5 8 8 } " > < a 1 6 : c r e a t i o n I d   x m l n s : a 1 6 = " h t t p : / / s c h e m a s . m i c r o s o f t . c o m / o f f i c e / d r a w i n g / 2 0 1 0 / m a i n "   i d = " { 7 E D D 1 6 0 B - C 7 C 9 - 4 3 3 C - 8 4 0 9 - D 2 7 A 2 A F A 0 C 1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4 " > < a : e x t L s t > < a : e x t   u r i = " { 7 C F C D 4 0 0 - 7 7 A A - 4 A D 1 - B 5 4 7 - B 4 B 0 1 4 4 5 F B 8 0 } " > < a 1 6 : c r e a t i o n I d   x m l n s : a 1 6 = " h t t p : / / s c h e m a s . m i c r o s o f t . c o m / o f f i c e / d r a w i n g / 2 0 1 0 / m a i n "   i d = " { 0 F C 2 F E E 8 - B 9 5 2 - 4 A 5 9 - B 2 A 9 - 5 7 0 E 3 3 9 6 A D 8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3 " > < a : e x t L s t > < a : e x t   u r i = " { D 8 5 B 0 C D 0 - C 1 7 E - 4 2 8 8 - 9 B 8 4 - 6 1 5 E 2 1 3 D 6 D B D } " > < a 1 6 : c r e a t i o n I d   x m l n s : a 1 6 = " h t t p : / / s c h e m a s . m i c r o s o f t . c o m / o f f i c e / d r a w i n g / 2 0 1 0 / m a i n "   i d = " { C 8 6 7 6 C 5 6 - C E F 5 - 4 3 E 6 - B C C A - A B F A 9 B C 6 2 5 1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E C E F 2 5 C B - 0 6 9 5 - 4 0 0 1 - A 7 E A - 8 B 2 1 E 7 4 C B 2 2 5 } " > < p 1 4 : c r e a t i o n I d   x m l n s : p 1 4 = " h t t p : / / s c h e m a s . m i c r o s o f t . c o m / o f f i c e / p o w e r p o i n t / 2 0 1 0 / m a i n "   v a l = " 1 6 2 7 4 7 0 2 7 7 4 3 6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1 9 3 5 C 8 E - 3 6 9 B - 4 4 0 C - B 7 9 8 - 9 4 5 5 E 9 B 6 1 9 A F } " > < a 1 6 : c r e a t i o n I d   x m l n s : a 1 6 = " h t t p : / / s c h e m a s . m i c r o s o f t . c o m / o f f i c e / d r a w i n g / 2 0 1 0 / m a i n "   i d = " { 9 C E E D 8 A 7 - F 7 7 4 - 4 4 F D - A 2 5 5 - D 4 9 E 5 9 2 0 7 9 9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7 C 1 9 F 6 9 - 3 0 2 4 - 4 F 3 4 - 8 0 F 2 - 7 2 1 6 D 1 5 D C 1 D C } " > < a 1 6 : c r e a t i o n I d   x m l n s : a 1 6 = " h t t p : / / s c h e m a s . m i c r o s o f t . c o m / o f f i c e / d r a w i n g / 2 0 1 0 / m a i n "   i d = " { D B 9 B A E A 7 - B 0 D 8 - 4 E 2 C - 8 2 9 D - 8 4 1 D 8 A 7 D B C C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0 5 3 8 "   y = " 1 8 2 4 5 6 8 " / > < a : e x t   c x = " 8 1 4 5 4 6 0 "   c y = " 4 3 0 1 5 9 6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C A D 2 9 9 D - 6 E C 2 - 4 9 B B - A B 9 6 - 6 D 5 D 0 D A 5 1 9 F F } " > < a 1 6 : c r e a t i o n I d   x m l n s : a 1 6 = " h t t p : / / s c h e m a s . m i c r o s o f t . c o m / o f f i c e / d r a w i n g / 2 0 1 0 / m a i n "   i d = " { 3 3 0 1 A 2 C 7 - 1 F 0 D - 4 A 0 E - 9 F 5 D - 7 1 E 7 4 7 8 C 8 5 A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8 5 1 D C 3 2 B - F 5 A 7 - 4 2 F 1 - 8 4 F 7 - C 1 1 1 2 6 2 2 2 6 0 3 } " > < a 1 6 : c r e a t i o n I d   x m l n s : a 1 6 = " h t t p : / / s c h e m a s . m i c r o s o f t . c o m / o f f i c e / d r a w i n g / 2 0 1 0 / m a i n "   i d = " { A F 8 8 1 A 7 B - 4 5 2 9 - 4 D 3 B - 8 D D 1 - 8 B 7 6 F 8 C C 2 2 4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4 F 5 F 8 A 8 - C 6 F 2 - 4 8 3 4 - A F 7 2 - 3 8 1 8 E 9 9 5 8 D E F } " > < a 1 6 : c r e a t i o n I d   x m l n s : a 1 6 = " h t t p : / / s c h e m a s . m i c r o s o f t . c o m / o f f i c e / d r a w i n g / 2 0 1 0 / m a i n "   i d = " { 6 5 6 C 1 A 1 6 - 6 9 6 E - 4 B C 7 - A E 1 E - 1 3 0 0 7 D 5 8 F 5 D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2 1 2 0 A 1 5 3 - 0 B 8 2 - 4 C D F - B F 8 E - C 4 F 5 A E 7 F 2 5 E 6 } " > < p 1 4 : c r e a t i o n I d   x m l n s : p 1 4 = " h t t p : / / s c h e m a s . m i c r o s o f t . c o m / o f f i c e / p o w e r p o i n t / 2 0 1 0 / m a i n "   v a l = " 1 6 2 7 4 7 0 2 7 7 4 0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C : \ U s e r s \ T r a v i s   Y o u n g \ D e s k t o p \ l i n e s . p n g "   i d = " 2 "   n a m e = " P i c t u r e   2 " > < a : e x t L s t > < a : e x t   u r i = " { 0 B 5 E F 5 0 3 - C C F 0 - 4 8 F 6 - A E A E - 0 3 4 5 4 F 2 0 D 7 C A } " > < a 1 6 : c r e a t i o n I d   x m l n s : a 1 6 = " h t t p : / / s c h e m a s . m i c r o s o f t . c o m / o f f i c e / d r a w i n g / 2 0 1 0 / m a i n "   i d = " { C 7 1 8 F 3 8 1 - 7 9 E E - 4 B C A - B A 4 7 - 2 2 7 B 0 6 E 1 1 3 2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9 1 4 8 7 6 3 "   c y = " 6 8 5 8 0 0 0 " / > < / a : x f r m > < a : p r s t G e o m   p r s t = " r e c t " > < a : a v L s t / > < / a : p r s t G e o m > < a : n o F i l l / > < / p : s p P r > < / p : p i c > < p : s p > < p : n v S p P r > < p : c N v P r   i d = " 3 "   n a m e = " T i t l e   1 " > < a : e x t L s t > < a : e x t   u r i = " { 1 F 6 D 4 6 8 3 - 0 6 2 E - 4 5 6 7 - 8 2 0 B - C D 0 0 2 6 D C 7 5 2 9 } " > < a 1 6 : c r e a t i o n I d   x m l n s : a 1 6 = " h t t p : / / s c h e m a s . m i c r o s o f t . c o m / o f f i c e / d r a w i n g / 2 0 1 0 / m a i n "   i d = " { 1 F 4 D 2 1 C 7 - 4 5 A 6 - 4 8 B D - 9 1 F A - D 1 6 7 4 8 2 E 2 8 3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1 3 9 0 7 "   y = " 1 6 8 3 6 5 8 " / > < a : e x t   c x = " 6 5 3 4 9 1 3 "   c y = " 2 9 2 4 6 2 5 " / > < / a : x f r m > < / p : s p P r > < p : t x B o d y > < a : b o d y P r   a n c h o r = " t "   r t l C o l = " 0 "   v e r t = " h o r z " / > < a : l s t S t y l e > < a : l v l 1 p P r   a l g n = " l "   l v l = " 0 " > < a : l n S p c > < a : s p c P c t   v a l = " 1 0 0 0 0 0 " / > < / a : l n S p c > < a : d e f R P r   b = " 0 "   c a p = " n o n e "   d i r t y = " 0 "   i = " 0 "   l a n g = " e n - U S "   s z = " 6 1 0 0 " > < a : s o l i d F i l l > < a : s c h e m e C l r   v a l = " t x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E 0 0 9 F D 7 4 - 8 9 9 7 - 4 4 F C - B D 3 B - F 8 0 D A 2 0 C 9 4 4 E } " > < a 1 6 : c r e a t i o n I d   x m l n s : a 1 6 = " h t t p : / / s c h e m a s . m i c r o s o f t . c o m / o f f i c e / d r a w i n g / 2 0 1 0 / m a i n "   i d = " { D 7 E C 2 7 5 3 - 7 A 3 4 - 4 5 7 0 - 9 4 5 2 - 9 2 6 3 6 6 4 5 3 1 3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0 6 6 5 0 "   y = " 8 5 1 6 5 2 " / > < a : e x t   c x = " 6 5 3 4 9 1 3 "   c y = " 5 0 5 4 3 0 " / > < / a : x f r m > < / p : s p P r > < p : t x B o d y > < a : b o d y P r   a n c h o r = " b "   r t l C o l = " 0 "   v e r t = " h o r z " > < a : n o A u t o f i t / > < / a : b o d y P r > < a : l s t S t y l e > < a : l v l 1 p P r   i n d e n t = " 0 "   l v l = " 0 "   m a r L = " 0 " > < a : b u N o n e / > < a : d e f R P r   b = " 0 "   c a p = " n o n e "   d i r t y = " 0 "   i = " 0 "   l a n g = " e n - U S "   s z = " 2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R e c t a n g l e   3 5 0 " > < a : e x t L s t > < a : e x t   u r i = " { A 6 1 3 1 2 2 2 - A F 9 3 - 4 8 E 1 - 8 2 2 0 - 9 F 0 1 B 1 A 9 7 7 A A } " > < a 1 6 : c r e a t i o n I d   x m l n s : a 1 6 = " h t t p : / / s c h e m a s . m i c r o s o f t . c o m / o f f i c e / d r a w i n g / 2 0 1 0 / m a i n "   i d = " { 7 7 6 3 8 B 9 4 - 6 F 5 B - 4 A 8 D - B 0 6 B - A 5 2 6 6 B 8 9 F A 7 F } " / > < / a : e x t > < / a : e x t L s t > < / p : c N v P r > < p : c N v S p P r / > < p : n v P r / > < / p : n v S p P r > < p : s p P r > < a : x f r m   r o t = " 0 " > < a : o f f   x = " 1 0 7 1 3 8 "   y = " 1 0 8 8 5 7 " / > < a : e x t   c x = " 8 9 3 9 4 3 9 "   c y = " 6 6 4 7 5 4 3 " / > < / a : x f r m > < a : p r s t G e o m   p r s t = " r e c t " > < a : a v L s t / > < / a : p r s t G e o m > < a : n o F i l l / > < a : l n   c a p = " s q "   w = " 2 1 5 9 0 0 " > < a : s o l i d F i l l > < a : s c h e m e C l r   v a l = " t x 2 " / > < / a : s o l i d F i l l > < a : m i t e r   l i m = " 8 0 0 0 0 0 " / > < / a : l n > < a : e f f e c t L s t > < a : o u t e r S h d w   b l u r R a d = " 5 0 8 0 0 "   d i r = " 2 7 0 0 0 0 0 "   d i s t = " 3 8 1 0 0 " > < a : s c h e m e C l r   v a l = " b g 2 " > < a : a l p h a   v a l = " 3 0 0 0 0 " / > < a : l u m M o d   v a l = " 2 5 0 0 0 " / > < / a : s c h e m e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6 "   n a m e = " S t r a i g h t   C o n n e c t o r   3 5 1 " > < a : e x t L s t > < a : e x t   u r i = " { D E E D E E 8 E - 9 B 3 D - 4 B 4 6 - A 6 2 E - F D 6 B 3 A C 4 4 2 8 5 } " > < a 1 6 : c r e a t i o n I d   x m l n s : a 1 6 = " h t t p : / / s c h e m a s . m i c r o s o f t . c o m / o f f i c e / d r a w i n g / 2 0 1 0 / m a i n "   i d = " { 4 2 8 7 8 5 3 0 - 5 0 F B - 4 3 0 2 - 8 F 2 B - 5 F A B B 6 E 9 2 C D F } " / > < / a : e x t > < / a : e x t L s t > < / p : c N v P r > < p : c N v C x n S p P r / > < p : n v P r / > < / p : n v C x n S p P r > < p : s p P r > < a : x f r m   r o t = " 0 " > < a : o f f   x = " 7 0 6 4 3 1 "   y = " 1 4 4 8 2 6 2 " / > < a : e x t   c x = " 5 9 1 2 7 3 5 "   c y = " 0 " / > < / a : x f r m > < a : p r s t G e o m   p r s t = " l i n e " > < a : a v L s t / > < / a : p r s t G e o m > < a : l n   w = " 2 5 4 0 0 " > < a : s o l i d F i l l > < a : s c h e m e C l r   v a l = " t x 2 " > < a : a l p h a   v a l = " 5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7 "   n a m e = " S l i d e   N u m b e r   P l a c e h o l d e r   5 " > < a : e x t L s t > < a : e x t   u r i = " { 5 0 F 2 A C 3 9 - D F 2 3 - 4 7 0 0 - A A E D - E C 8 F 9 6 C 4 3 5 7 1 } " > < a 1 6 : c r e a t i o n I d   x m l n s : a 1 6 = " h t t p : / / s c h e m a s . m i c r o s o f t . c o m / o f f i c e / d r a w i n g / 2 0 1 0 / m a i n "   i d = " { D B A A A 0 B E - 6 9 5 C - 4 3 1 C - 9 7 0 D - 0 5 C 6 9 D 1 A 5 F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4 " > < a : e x t L s t > < a : e x t   u r i = " { 9 B 2 3 4 5 4 9 - 7 A B 3 - 4 1 B C - 8 8 F 0 - A 4 9 1 F 6 F 6 8 9 6 C } " > < a 1 6 : c r e a t i o n I d   x m l n s : a 1 6 = " h t t p : / / s c h e m a s . m i c r o s o f t . c o m / o f f i c e / d r a w i n g / 2 0 1 0 / m a i n "   i d = " { 8 3 6 5 9 5 F A - C D 4 E - 4 8 5 A - 8 A C 5 - B 2 7 A 5 7 2 0 B 8 1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2 1 F 6 1 E 4 5 - 0 7 9 8 - 4 6 2 9 - A D 2 9 - D F 2 F B 6 3 6 2 1 F F } " > < a 1 6 : c r e a t i o n I d   x m l n s : a 1 6 = " h t t p : / / s c h e m a s . m i c r o s o f t . c o m / o f f i c e / d r a w i n g / 2 0 1 0 / m a i n "   i d = " { C C 6 0 9 9 3 6 - D 8 C B - 4 C 4 6 - 9 9 7 2 - 0 1 C C D 5 4 0 E 7 A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7 4 1 A F 8 A - 2 6 6 0 - 4 1 E E - 9 4 3 F - 5 8 3 5 1 5 1 6 1 5 B B } " > < p 1 4 : c r e a t i o n I d   x m l n s : p 1 4 = " h t t p : / / s c h e m a s . m i c r o s o f t . c o m / o f f i c e / p o w e r p o i n t / 2 0 1 0 / m a i n "   v a l = " 1 6 2 7 4 7 0 2 7 7 4 1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A A D 4 2 9 0 - 1 9 A 1 - 4 6 0 9 - B D 5 B - 6 2 6 6 F 0 B F 6 6 1 5 } " > < a 1 6 : c r e a t i o n I d   x m l n s : a 1 6 = " h t t p : / / s c h e m a s . m i c r o s o f t . c o m / o f f i c e / d r a w i n g / 2 0 1 0 / m a i n "   i d = " { 1 0 2 5 6 8 2 F - B F 5 E - 4 8 E A - 9 2 A 5 - B 1 7 5 F C 9 D 1 F 8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4 1 4 D 9 9 3 - 9 E C 5 - 4 0 8 7 - B A E C - E D F C A 7 9 3 3 B B 3 } " > < a 1 6 : c r e a t i o n I d   x m l n s : a 1 6 = " h t t p : / / s c h e m a s . m i c r o s o f t . c o m / o f f i c e / d r a w i n g / 2 0 1 0 / m a i n "   i d = " { 2 A 3 2 3 4 5 E - 3 7 3 E - 4 0 D 7 - 8 F 1 F - 7 F E 6 F 6 C 9 3 4 E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0 5 3 8 "   y = " 1 4 4 7 8 0 0 " / > < a : e x t   c x = " 3 8 1 0 5 2 9 "   c y = " 4 6 7 8 3 6 3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4 " > < a : e x t L s t > < a : e x t   u r i = " { C C 1 1 7 7 D 2 - 0 5 4 C - 4 B 8 0 - 9 2 9 3 - 9 8 C D 4 9 4 9 0 B 7 2 } " > < a 1 6 : c r e a t i o n I d   x m l n s : a 1 6 = " h t t p : / / s c h e m a s . m i c r o s o f t . c o m / o f f i c e / d r a w i n g / 2 0 1 0 / m a i n "   i d = " { B A 3 9 B B E D - 4 F 7 B - 4 3 D 1 - B F 5 A - 7 3 B 9 8 B 2 3 5 D 3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5 " > < a : e x t L s t > < a : e x t   u r i = " { 0 5 9 F D 6 0 B - 4 2 A 8 - 4 9 7 8 - 8 8 0 5 - 0 1 D F B C B B F A 0 C } " > < a 1 6 : c r e a t i o n I d   x m l n s : a 1 6 = " h t t p : / / s c h e m a s . m i c r o s o f t . c o m / o f f i c e / d r a w i n g / 2 0 1 0 / m a i n "   i d = " { 4 D 8 9 1 E 9 A - E 1 C B - 4 6 0 D - A 1 2 2 - B 8 B B 0 F 4 C 1 F 8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6 " > < a : e x t L s t > < a : e x t   u r i = " { 4 2 F B F F A 9 - 2 B B 4 - 4 A 9 8 - A 4 8 2 - 9 4 5 0 5 2 6 3 7 B 7 B } " > < a 1 6 : c r e a t i o n I d   x m l n s : a 1 6 = " h t t p : / / s c h e m a s . m i c r o s o f t . c o m / o f f i c e / d r a w i n g / 2 0 1 0 / m a i n "   i d = " { C 4 B 8 A E 6 9 - 8 5 1 A - 4 E B 6 - B 0 2 C - 9 6 4 3 F D F F 9 1 4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A B 0 7 A 6 E 5 - F D A E - 4 3 8 D - A 2 6 E - 7 3 1 D F F 4 4 A 9 8 F } " > < a 1 6 : c r e a t i o n I d   x m l n s : a 1 6 = " h t t p : / / s c h e m a s . m i c r o s o f t . c o m / o f f i c e / d r a w i n g / 2 0 1 0 / m a i n "   i d = " { 0 6 5 8 A 4 8 0 - 6 E D A - 4 F E B - 8 4 1 C - 4 0 1 A 7 C B A 7 4 8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8 2 5 4 6 8 "   y = " 1 4 4 7 8 0 0 " / > < a : e x t   c x = " 3 8 1 0 5 2 9 "   c y = " 4 6 7 8 3 6 3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1 A 6 A 1 4 1 E - 3 B 1 9 - 4 A 0 5 - B C C A - 0 8 3 4 B B 2 E 2 3 F 6 } " > < p 1 4 : c r e a t i o n I d   x m l n s : p 1 4 = " h t t p : / / s c h e m a s . m i c r o s o f t . c o m / o f f i c e / p o w e r p o i n t / 2 0 1 0 / m a i n "   v a l = " 1 6 2 7 4 7 0 2 7 7 4 1 5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F 7 0 0 A 6 B - C 5 5 4 - 4 2 A 2 - 9 A B 3 - 4 F B 7 E 3 E C C 8 8 7 } " > < a 1 6 : c r e a t i o n I d   x m l n s : a 1 6 = " h t t p : / / s c h e m a s . m i c r o s o f t . c o m / o f f i c e / d r a w i n g / 2 0 1 0 / m a i n "   i d = " { 1 0 A F B 3 3 D - F D A 7 - 4 6 7 2 - 8 2 7 9 - B 1 E 3 2 D A 3 0 B B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7 3 B 0 A 5 5 - 6 4 5 D - 4 E 0 6 - A F 1 4 - 8 F D 3 2 3 D 1 D 2 5 4 } " > < a 1 6 : c r e a t i o n I d   x m l n s : a 1 6 = " h t t p : / / s c h e m a s . m i c r o s o f t . c o m / o f f i c e / d r a w i n g / 2 0 1 0 / m a i n "   i d = " { 2 8 2 0 F D 9 4 - 0 E 4 8 - 4 1 7 5 - 9 C 8 8 - B 4 4 6 B 2 8 1 3 B 2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0 5 3 8 "   y = " 2 1 0 7 9 6 8 " / > < a : e x t   c x = " 3 8 1 0 5 2 9 "   c y = " 4 0 1 7 0 5 4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4 " > < a : e x t L s t > < a : e x t   u r i = " { 0 8 7 D 0 D 2 C - 1 C F 4 - 4 7 4 9 - 9 E C 8 - 5 6 6 E 8 7 0 1 F F C 5 } " > < a 1 6 : c r e a t i o n I d   x m l n s : a 1 6 = " h t t p : / / s c h e m a s . m i c r o s o f t . c o m / o f f i c e / d r a w i n g / 2 0 1 0 / m a i n "   i d = " { F 3 A 9 D 2 E 9 - C E 0 A - 4 8 8 F - 9 4 1 4 - 9 3 1 5 A 3 1 2 7 C 9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5 " > < a : e x t L s t > < a : e x t   u r i = " { 6 0 2 A B E 9 1 - D 6 E 2 - 4 E 3 6 - 9 C A C - 8 9 1 A 3 7 5 1 7 1 B E } " > < a 1 6 : c r e a t i o n I d   x m l n s : a 1 6 = " h t t p : / / s c h e m a s . m i c r o s o f t . c o m / o f f i c e / d r a w i n g / 2 0 1 0 / m a i n "   i d = " { A 7 D C 4 E C C - F F 6 E - 4 6 4 0 - B E 3 8 - 4 7 1 4 4 E 7 1 C 5 2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6 " > < a : e x t L s t > < a : e x t   u r i = " { E 7 0 C 3 1 2 6 - 6 0 2 7 - 4 6 D D - A 3 2 F - C 7 C 9 D 6 3 5 0 A A 5 } " > < a 1 6 : c r e a t i o n I d   x m l n s : a 1 6 = " h t t p : / / s c h e m a s . m i c r o s o f t . c o m / o f f i c e / d r a w i n g / 2 0 1 0 / m a i n "   i d = " { E F 6 1 3 4 6 0 - A 3 1 1 - 4 C F 6 - A 9 6 5 - 5 D 0 0 D A E 8 9 0 1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E 4 5 A F 1 0 0 - 9 9 1 F - 4 3 7 2 - A 2 B 5 - E 0 7 5 F 0 A 5 C A 9 F } " > < a 1 6 : c r e a t i o n I d   x m l n s : a 1 6 = " h t t p : / / s c h e m a s . m i c r o s o f t . c o m / o f f i c e / d r a w i n g / 2 0 1 0 / m a i n "   i d = " { C D 7 9 9 2 1 9 - 6 1 4 4 - 4 8 9 7 - B 9 A 5 - D F 6 F E 6 D D B 4 6 8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8 2 5 4 6 8 "   y = " 2 1 0 7 9 6 8 " / > < a : e x t   c x = " 3 8 1 0 5 2 9 "   c y = " 4 0 1 7 0 5 4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T e x t   P l a c e h o l d e r   2 " > < a : e x t L s t > < a : e x t   u r i = " { 9 8 7 E 7 F 6 A - 1 7 4 3 - 4 A A 2 - 9 C 7 F - D E 0 B 0 4 B B 8 6 3 C } " > < a 1 6 : c r e a t i o n I d   x m l n s : a 1 6 = " h t t p : / / s c h e m a s . m i c r o s o f t . c o m / o f f i c e / d r a w i n g / 2 0 1 0 / m a i n "   i d = " { 7 3 7 F E 7 8 B - 9 9 B 5 - 4 F E E - A D D 9 - D F 8 7 0 7 E 2 D 6 1 8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9 0 5 3 8 "   y = " 1 2 1 9 2 0 0 " / > < a : e x t   c x = " 3 8 1 0 5 2 9 "   c y = " 6 8 2 1 5 3 " / > < / a : x f r m > < / p : s p P r > < p : t x B o d y > < a : b o d y P r   a n c h o r = " t "   r t l C o l = " 0 "   v e r t = " h o r z " > < a : n o A u t o f i t / > < / a : b o d y P r > < a : l s t S t y l e > < a : l v l 1 p P r   i n d e n t = " 0 "   l v l = " 0 "   m a r L = " 0 " > < a : b u N o n e / > < a : d e f R P r   b = " 1 "   c a p = " n o n e "   d i r t y = " 0 "   i = " 0 "   l a n g = " e n - U S "   s z = " 2 0 0 0 " > < a : s o l i d F i l l > < a : s c h e m e C l r   v a l = " t x 2 " > < a : l u m M o d   v a l = " 7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9 "   n a m e = " S t r a i g h t   C o n n e c t o r   8 " > < a : e x t L s t > < a : e x t   u r i = " { 4 1 E 9 B 2 A 0 - F 3 5 4 - 4 9 D 4 - A F E 6 - 0 4 5 A 0 2 B B 3 E 5 A } " > < a 1 6 : c r e a t i o n I d   x m l n s : a 1 6 = " h t t p : / / s c h e m a s . m i c r o s o f t . c o m / o f f i c e / d r a w i n g / 2 0 1 0 / m a i n "   i d = " { E 8 1 2 8 F 9 0 - 6 A B A - 4 D 5 9 - A 2 D 9 - 6 3 6 7 3 D 8 B 1 0 8 3 } " / > < / a : e x t > < / a : e x t L s t > < / p : c N v P r > < p : c N v C x n S p P r / > < p : n v P r / > < / p : n v C x n S p P r > < p : s p P r > < a : x f r m   r o t = " 0 " > < a : o f f   x = " 5 8 9 4 4 3 "   y = " 1 9 8 0 7 9 1 " / > < a : e x t   c x = " 3 7 1 1 6 2 4 "   c y = " 1 5 8 8 " / > < / a : x f r m > < a : p r s t G e o m   p r s t = " l i n e " > < a : a v L s t / > < / a : p r s t G e o m > < a : l n   w = " 1 2 7 0 0 " > < a : s o l i d F i l l > < a : s c h e m e C l r   v a l = " t x 2 " > < a : l u m M o d   v a l = " 7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0 "   n a m e = " T e x t   P l a c e h o l d e r   2 " > < a : e x t L s t > < a : e x t   u r i = " { E A 2 9 1 3 E A - 8 C E 5 - 4 2 5 1 - A 8 3 7 - 0 6 3 E 1 2 9 0 2 6 2 9 } " > < a 1 6 : c r e a t i o n I d   x m l n s : a 1 6 = " h t t p : / / s c h e m a s . m i c r o s o f t . c o m / o f f i c e / d r a w i n g / 2 0 1 0 / m a i n "   i d = " { 4 C C A 0 2 D 9 - 4 8 5 5 - 4 5 7 B - B 2 3 4 - 1 0 1 C 8 2 2 B C 0 F 2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4 8 2 5 4 6 8 "   y = " 1 2 1 9 2 0 0 " / > < a : e x t   c x = " 3 8 1 0 5 2 9 "   c y = " 6 8 2 1 5 3 " / > < / a : x f r m > < / p : s p P r > < p : t x B o d y > < a : b o d y P r   a n c h o r = " t "   r t l C o l = " 0 "   v e r t = " h o r z " > < a : n o A u t o f i t / > < / a : b o d y P r > < a : l s t S t y l e > < a : l v l 1 p P r   i n d e n t = " 0 "   l v l = " 0 "   m a r L = " 0 " > < a : b u N o n e / > < a : d e f R P r   b = " 1 "   c a p = " n o n e "   d i r t y = " 0 "   i = " 0 "   l a n g = " e n - U S "   s z = " 2 0 0 0 " > < a : s o l i d F i l l > < a : s c h e m e C l r   v a l = " t x 2 " > < a : l u m M o d   v a l = " 7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1 "   n a m e = " S t r a i g h t   C o n n e c t o r   1 3 " > < a : e x t L s t > < a : e x t   u r i = " { 9 C 3 8 D 8 6 2 - 9 8 F 6 - 4 7 5 1 - A B 9 7 - 9 7 4 5 9 D 0 C 6 A B 2 } " > < a 1 6 : c r e a t i o n I d   x m l n s : a 1 6 = " h t t p : / / s c h e m a s . m i c r o s o f t . c o m / o f f i c e / d r a w i n g / 2 0 1 0 / m a i n "   i d = " { D 4 1 C 4 B 8 0 - 7 9 C 4 - 4 9 A 6 - B 9 9 D - 0 6 6 5 B 2 1 6 9 8 D 6 } " / > < / a : e x t > < / a : e x t L s t > < / p : c N v P r > < p : c N v C x n S p P r / > < p : n v P r / > < / p : n v C x n S p P r > < p : s p P r > < a : x f r m   r o t = " 0 " > < a : o f f   x = " 4 9 2 4 3 7 4 "   y = " 1 9 8 0 7 9 1 " / > < a : e x t   c x = " 3 7 1 1 6 2 4 "   c y = " 1 5 8 8 " / > < / a : x f r m > < a : p r s t G e o m   p r s t = " l i n e " > < a : a v L s t / > < / a : p r s t G e o m > < a : l n   w = " 1 2 7 0 0 " > < a : s o l i d F i l l > < a : s c h e m e C l r   v a l = " t x 2 " > < a : l u m M o d   v a l = " 7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8 3 6 C F F 3 2 - 4 E F 2 - 4 F 3 E - 8 6 B 6 - E 3 E 9 1 0 7 5 F D C 7 } " > < p 1 4 : c r e a t i o n I d   x m l n s : p 1 4 = " h t t p : / / s c h e m a s . m i c r o s o f t . c o m / o f f i c e / p o w e r p o i n t / 2 0 1 0 / m a i n "   v a l = " 1 6 2 7 4 7 0 2 7 7 4 1 7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4 3 A F 6 4 C - 7 A 4 D - 4 8 B 1 - 8 0 6 7 - B 4 D 3 0 A 7 1 2 7 7 E } " > < a 1 6 : c r e a t i o n I d   x m l n s : a 1 6 = " h t t p : / / s c h e m a s . m i c r o s o f t . c o m / o f f i c e / d r a w i n g / 2 0 1 0 / m a i n "   i d = " { 8 7 C 2 F 4 A A - 9 F B E - 4 3 C 8 - 8 D 8 2 - 2 2 E 9 D D B B A 7 1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B B 6 6 3 8 4 7 - C D 5 B - 4 F 9 A - 9 4 6 2 - 5 7 9 E D 2 2 D 5 D E 3 } " > < a 1 6 : c r e a t i o n I d   x m l n s : a 1 6 = " h t t p : / / s c h e m a s . m i c r o s o f t . c o m / o f f i c e / d r a w i n g / 2 0 1 0 / m a i n "   i d = " { D C 7 E 6 3 6 4 - 0 D 6 9 - 4 7 C A - B 7 B 8 - F A B C 7 E B 5 8 7 3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5 8 3 8 1 9 3 A - 4 C B C - 4 9 0 1 - 8 6 4 7 - F C C 2 7 0 6 2 9 9 6 C } " > < a 1 6 : c r e a t i o n I d   x m l n s : a 1 6 = " h t t p : / / s c h e m a s . m i c r o s o f t . c o m / o f f i c e / d r a w i n g / 2 0 1 0 / m a i n "   i d = " { 6 E B C 8 2 9 3 - D 6 8 D - 4 3 6 4 - 8 A 6 5 - 0 4 0 5 9 0 2 D 5 6 B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E B 3 B C F 7 5 - 2 2 9 2 - 4 3 1 4 - A C 4 2 - 4 8 3 1 2 8 7 2 3 1 D B } " > < a 1 6 : c r e a t i o n I d   x m l n s : a 1 6 = " h t t p : / / s c h e m a s . m i c r o s o f t . c o m / o f f i c e / d r a w i n g / 2 0 1 0 / m a i n "   i d = " { 9 2 2 5 7 6 8 D - A 6 B 3 - 4 6 B 8 - B 3 3 2 - A F 2 1 0 3 B 0 1 1 1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B 4 D 7 9 D 2 - F 5 1 B - 4 B B 4 - A D D 6 - F E 3 1 3 3 1 E 7 D 7 4 } " > < p 1 4 : c r e a t i o n I d   x m l n s : p 1 4 = " h t t p : / / s c h e m a s . m i c r o s o f t . c o m / o f f i c e / p o w e r p o i n t / 2 0 1 0 / m a i n "   v a l = " 1 6 2 7 4 7 0 2 7 7 4 2 0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6 8 E 4 5 A 1 F - A F 5 7 - 4 7 C 2 - 9 3 3 6 - 6 B 8 5 0 D 8 4 C 5 F D } " > < a 1 6 : c r e a t i o n I d   x m l n s : a 1 6 = " h t t p : / / s c h e m a s . m i c r o s o f t . c o m / o f f i c e / d r a w i n g / 2 0 1 0 / m a i n "   i d = " { B 2 8 0 C 1 B 9 - C F 8 2 - 4 B 3 3 - A 4 4 7 - 4 E 2 D 9 E 2 A 7 5 6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C F B 3 B E E F - F 4 7 E - 4 7 A 7 - A F 2 9 - 7 6 E 9 5 3 6 B F F 3 B } " > < a 1 6 : c r e a t i o n I d   x m l n s : a 1 6 = " h t t p : / / s c h e m a s . m i c r o s o f t . c o m / o f f i c e / d r a w i n g / 2 0 1 0 / m a i n "   i d = " { B C 4 2 3 1 4 5 - 0 A 8 F - 4 C 6 C - A 0 D 8 - 9 F 3 7 9 8 0 E C A 0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E 6 B E F 4 8 5 - B 6 7 B - 4 E C B - B 9 4 3 - B A C 5 C F F F A 8 8 D } " > < a 1 6 : c r e a t i o n I d   x m l n s : a 1 6 = " h t t p : / / s c h e m a s . m i c r o s o f t . c o m / o f f i c e / d r a w i n g / 2 0 1 0 / m a i n "   i d = " { 1 A D C 2 4 A C - D 3 6 A - 4 2 7 6 - A 7 3 3 - A 3 5 B 7 D 7 9 D 6 6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E A A 4 D 6 F - 6 B 3 9 - 4 2 5 4 - A B 6 4 - E 2 8 1 8 2 3 E 4 5 B 0 } " > < p 1 4 : c r e a t i o n I d   x m l n s : p 1 4 = " h t t p : / / s c h e m a s . m i c r o s o f t . c o m / o f f i c e / p o w e r p o i n t / 2 0 1 0 / m a i n "   v a l = " 1 6 2 7 4 7 0 2 7 7 4 2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o b j T x " > < p : c S l d   n a m e = " C o n t e n t   a n d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C : \ U s e r s \ T r a v i s   Y o u n g \ D e s k t o p \ l i n e s . p n g "   i d = " 2 "   n a m e = " P i c t u r e   2 " > < a : e x t L s t > < a : e x t   u r i = " { E 0 0 A 1 D 6 A - 7 0 C 9 - 4 F C 2 - B 9 A 7 - 3 3 3 3 D F 2 D C D 6 B } " > < a 1 6 : c r e a t i o n I d   x m l n s : a 1 6 = " h t t p : / / s c h e m a s . m i c r o s o f t . c o m / o f f i c e / d r a w i n g / 2 0 1 0 / m a i n "   i d = " { 4 5 2 8 5 E 1 D - A 8 6 0 - 4 9 E D - 8 7 F E - 8 3 6 A B 8 6 9 1 F F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9 1 4 8 7 6 3 "   c y = " 6 8 5 8 0 0 0 " / > < / a : x f r m > < a : p r s t G e o m   p r s t = " r e c t " > < a : a v L s t / > < / a : p r s t G e o m > < a : n o F i l l / > < / p : s p P r > < / p : p i c > < p : s p > < p : n v S p P r > < p : c N v P r   i d = " 3 "   n a m e = " R e c t a n g l e   5 " > < a : e x t L s t > < a : e x t   u r i = " { 6 8 6 2 C 1 8 6 - 4 3 4 2 - 4 4 1 F - B E 7 5 - F 1 5 8 8 B 9 D 9 D 8 A } " > < a 1 6 : c r e a t i o n I d   x m l n s : a 1 6 = " h t t p : / / s c h e m a s . m i c r o s o f t . c o m / o f f i c e / d r a w i n g / 2 0 1 0 / m a i n "   i d = " { 9 4 2 3 1 3 7 C - 0 A 8 E - 4 1 F 3 - 8 9 0 C - 1 0 C 5 A 6 4 6 A 0 6 7 } " / > < / a : e x t > < / a : e x t L s t > < / p : c N v P r > < p : c N v S p P r / > < p : n v P r / > < / p : n v S p P r > < p : s p P r > < a : x f r m   r o t = " 0 " > < a : o f f   x = " 2 5 9 4 5 0 "   y = " 2 3 2 2 2 9 " / > < a : e x t   c x = " 3 7 5 9 7 9 3 "   c y = " 6 4 0 0 8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3 4 9 " > < a : e x t L s t > < a : e x t   u r i = " { E 7 0 9 6 5 E D - 6 F 9 A - 4 F D B - 8 4 6 F - 8 B 8 9 E 0 B A 9 2 B 0 } " > < a 1 6 : c r e a t i o n I d   x m l n s : a 1 6 = " h t t p : / / s c h e m a s . m i c r o s o f t . c o m / o f f i c e / d r a w i n g / 2 0 1 0 / m a i n "   i d = " { D B 6 E 2 B 9 F - B 4 8 1 - 4 E 6 0 - 9 1 8 F - A 6 2 B 1 D B A D 2 2 F } " / > < / a : e x t > < / a : e x t L s t > < / p : c N v P r > < p : c N v S p P r / > < p : n v P r / > < / p : n v S p P r > < p : s p P r > < a : x f r m   r o t = " 0 " > < a : o f f   x = " 4 2 7 0 8 8 7 "   y = " 2 3 2 2 2 9 " / > < a : e x t   c x = " 4 6 4 4 5 1 3 "   c y = " 6 4 0 0 8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A 4 8 2 5 6 6 0 - 5 8 9 A - 4 1 7 D - 8 F 4 5 - 3 F 9 F 3 3 B C 8 B 0 8 } " > < a 1 6 : c r e a t i o n I d   x m l n s : a 1 6 = " h t t p : / / s c h e m a s . m i c r o s o f t . c o m / o f f i c e / d r a w i n g / 2 0 1 0 / m a i n "   i d = " { 5 F D 7 B 9 2 9 - E 6 5 5 - 4 2 2 8 - 9 B 9 A - 7 9 1 E F C D 6 3 E B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9 0 5 3 8 "   y = " 5 8 0 5 7 5 " / > < a : e x t   c x = " 3 2 5 5 0 3 7 "   c y = " 7 1 4 8 2 5 " / > < / a : x f r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b u N o n e / > < a : d e f R P r   b = " 1 "   c a p = " n o n e "   d i r t y = " 0 "   i = " 0 "   l a n g = " e n - U S "   s z = " 2 0 0 0 " > < a : s o l i d F i l l > < a : s c h e m e C l r   v a l = " t x 2 " > < a : l u m M o d   v a l = " 7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j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j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j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j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j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j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j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j - l t " / > < / a : d e f R P r > < / a : l v l 9 p P r > < / a : l s t S t y l e > < a : p > < a : p P r   l v l = " 0 "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c x n S p > < p : n v C x n S p P r > < p : c N v P r   i d = " 6 "   n a m e = " S t r a i g h t   C o n n e c t o r   3 5 1 " > < a : e x t L s t > < a : e x t   u r i = " { 3 3 E B C E 2 D - 6 F 0 3 - 4 C 5 4 - A 2 8 B - 3 A 9 9 E E D 5 A 0 E 7 } " > < a 1 6 : c r e a t i o n I d   x m l n s : a 1 6 = " h t t p : / / s c h e m a s . m i c r o s o f t . c o m / o f f i c e / d r a w i n g / 2 0 1 0 / m a i n "   i d = " { 2 E 1 9 A C D 3 - C A D 4 - 4 E B D - 8 7 6 E - 8 F E 4 4 A 8 4 9 8 6 1 } " / > < / a : e x t > < / a : e x t L s t > < / p : c N v P r > < p : c N v C x n S p P r / > < p : n v P r / > < / p : n v C x n S p P r > < p : s p P r > < a : x f r m   r o t = " 0 " > < a : o f f   x = " 5 8 9 4 4 3 "   y = " 1 3 8 1 6 0 1 " / > < a : e x t   c x = " 3 1 5 6 1 3 2 "   c y = " 0 " / > < / a : x f r m > < a : p r s t G e o m   p r s t = " l i n e " > < a : a v L s t / > < / a : p r s t G e o m > < a : l n   w = " 1 2 7 0 0 " > < a : s o l i d F i l l > < a : s c h e m e C l r   v a l = " t x 2 " > < a : l u m M o d   v a l = " 7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7 "   n a m e = " C o n t e n t   P l a c e h o l d e r   3 " > < a : e x t L s t > < a : e x t   u r i = " { A 4 7 B 9 E 1 6 - 3 F D E - 4 F A 5 - 9 0 4 F - A 2 6 1 8 E E 5 7 4 6 3 } " > < a 1 6 : c r e a t i o n I d   x m l n s : a 1 6 = " h t t p : / / s c h e m a s . m i c r o s o f t . c o m / o f f i c e / d r a w i n g / 2 0 1 0 / m a i n "   i d = " { 6 7 2 3 0 8 C 5 - 3 B 7 0 - 4 2 9 4 - 8 D B 5 - F 7 3 1 4 A 7 E 3 7 6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4 9 9 4 8 7 "   y = " 4 6 0 8 2 9 " / > < a : e x t   c x = " 4 1 8 7 5 3 9 "   c y = " 5 9 4 3 6 0 0 " / > < / a : x f r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1 8 0 0 " > < a : s o l i d F i l l > < a : s c h e m e C l r   v a l = " t x 1 " > < a : l u m M o d   v a l = " 6 5 0 0 0 " / > < a : l u m O f f   v a l = " 3 5 0 0 0 " / > < / a : s c h e m e C l r > < / a : s o l i d F i l l > < / a : d e f R P r > < / a : l v l 1 p P r > < a : l v l 2 p P r   i n d e n t = " 0 "   l v l = " 1 "   m a r L = " 3 1 0 8 9 6 " > < a : b u N o n e / > < a : d e f R P r   d i r t y = " 0 "   l a n g = " e n - U S "   s z = " 1 2 0 0 " / > < / a : l v l 2 p P r > < a : l v l 3 p P r   i n d e n t = " 0 "   l v l = " 2 "   m a r L = " 5 4 8 6 4 0 " > < a : b u N o n e / > < a : d e f R P r   d i r t y = " 0 "   l a n g = " e n - U S "   s z = " 1 2 0 0 " / > < / a : l v l 3 p P r > < a : l v l 4 p P r   i n d e n t = " 0 "   l v l = " 3 "   m a r L = " 7 3 1 5 2 0 " > < a : b u N o n e / > < a : d e f R P r   d i r t y = " 0 "   l a n g = " e n - U S "   s z = " 1 0 0 0 " / > < / a : l v l 4 p P r > < a : l v l 5 p P r   i n d e n t = " 0 "   l v l = " 4 "   m a r L = " 9 1 4 4 0 0 " > < a : b u N o n e / > < a : d e f R P r   d i r t y = " 0 "   l a n g = " e n - U S "   s z = " 1 0 0 0 " / > < / a : l v l 5 p P r > < a : l v l 6 p P r   l v l = " 5 " > < a : d e f R P r   d i r t y = " 0 "   l a n g = " e n - U S "   s z = " 1 6 0 0 " / > < / a : l v l 6 p P r > < a : l v l 7 p P r   l v l = " 6 " > < a : d e f R P r   d i r t y = " 0 "   l a n g = " e n - U S "   s z = " 1 6 0 0 " / > < / a : l v l 7 p P r > < a : l v l 8 p P r   l v l = " 7 " > < a : d e f R P r   d i r t y = " 0 "   l a n g = " e n - U S "   s z = " 1 6 0 0 " / > < / a : l v l 8 p P r > < a : l v l 9 p P r   l v l = " 8 " > < a : d e f R P r   d i r t y = " 0 "   l a n g = " e n - U S "   s z = " 1 6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T e x t   P l a c e h o l d e r   3 " > < a : e x t L s t > < a : e x t   u r i = " { 1 6 B 3 E 9 8 C - 5 4 B F - 4 6 C 6 - 8 1 3 2 - 5 8 A C C E E 5 F 8 3 D } " > < a 1 6 : c r e a t i o n I d   x m l n s : a 1 6 = " h t t p : / / s c h e m a s . m i c r o s o f t . c o m / o f f i c e / d r a w i n g / 2 0 1 0 / m a i n "   i d = " { 9 B 8 6 3 C E E - E 6 A 7 - 4 F F A - 8 6 7 8 - 9 B 8 E 7 2 6 7 D 6 D 1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9 6 0 0 "   y = " 1 4 4 7 2 0 0 " / > < a : e x t   c x = " 3 2 5 4 4 0 0 "   c y = " 4 9 5 7 1 9 9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b u N o n e /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S l i d e   N u m b e r   P l a c e h o l d e r   5 " > < a : e x t L s t > < a : e x t   u r i = " { C C 9 2 E 0 7 8 - A 3 4 4 - 4 7 C C - B D A D - 1 D 7 C 3 4 B D 2 8 B 0 } " > < a 1 6 : c r e a t i o n I d   x m l n s : a 1 6 = " h t t p : / / s c h e m a s . m i c r o s o f t . c o m / o f f i c e / d r a w i n g / 2 0 1 0 / m a i n "   i d = " { D 0 A 0 0 1 5 8 - 4 D D 3 - 4 4 2 F - A A 6 E - 7 2 8 6 4 C 4 2 7 2 4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B 4 7 7 9 9 4 9 - 1 D E B - 4 D 5 0 - 8 0 0 3 - 5 F B E 0 A A 3 D 5 6 8 } " > < a 1 6 : c r e a t i o n I d   x m l n s : a 1 6 = " h t t p : / / s c h e m a s . m i c r o s o f t . c o m / o f f i c e / d r a w i n g / 2 0 1 0 / m a i n "   i d = " { F C B 5 5 B 2 E - 2 6 A 4 - 4 B C 3 - 8 D 5 4 - 7 9 7 5 3 1 4 3 B 0 E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3 " > < a : e x t L s t > < a : e x t   u r i = " { 4 0 0 3 0 B B 3 - 5 2 D D - 4 1 6 C - 8 1 2 C - 1 A D 1 A C 9 E 1 1 4 D } " > < a 1 6 : c r e a t i o n I d   x m l n s : a 1 6 = " h t t p : / / s c h e m a s . m i c r o s o f t . c o m / o f f i c e / d r a w i n g / 2 0 1 0 / m a i n "   i d = " { E E C 6 1 C F 8 - 9 C 1 3 - 4 F C 9 - 8 B 9 A - F F B 1 8 C F F 5 1 B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8 9 1 3 4 A D - 0 7 9 B - 4 A 5 2 - 8 8 5 D - F 6 3 3 0 A 5 0 9 0 D 8 } " > < p 1 4 : c r e a t i o n I d   x m l n s : p 1 4 = " h t t p : / / s c h e m a s . m i c r o s o f t . c o m / o f f i c e / p o w e r p o i n t / 2 0 1 0 / m a i n "   v a l = " 1 6 2 7 4 7 0 2 7 7 4 2 4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p i c T x " > < p : c S l d   n a m e = " P h o t o   a n d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C : \ U s e r s \ T r a v i s   Y o u n g \ D e s k t o p \ l i n e s . p n g "   i d = " 2 "   n a m e = " P i c t u r e   2 " > < a : e x t L s t > < a : e x t   u r i = " { F 9 1 C 1 5 8 7 - 4 6 D 2 - 4 D F 5 - A 8 A 4 - D 9 3 B C 8 8 5 3 7 9 2 } " > < a 1 6 : c r e a t i o n I d   x m l n s : a 1 6 = " h t t p : / / s c h e m a s . m i c r o s o f t . c o m / o f f i c e / d r a w i n g / 2 0 1 0 / m a i n "   i d = " { 1 1 D D A 1 C D - 7 A A 4 - 4 7 0 7 - A D E F - 7 B 6 6 4 0 F C 4 4 4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9 1 4 8 7 6 3 "   c y = " 6 8 5 8 0 0 0 " / > < / a : x f r m > < a : p r s t G e o m   p r s t = " r e c t " > < a : a v L s t / > < / a : p r s t G e o m > < a : n o F i l l / > < / p : s p P r > < / p : p i c > < p : s p > < p : n v S p P r > < p : c N v P r   i d = " 3 "   n a m e = " R e c t a n g l e   5 " > < a : e x t L s t > < a : e x t   u r i = " { 8 6 C 6 B C 1 8 - A 9 6 3 - 4 D F 7 - B 8 F A - 3 D D C 9 8 9 F A B 3 D } " > < a 1 6 : c r e a t i o n I d   x m l n s : a 1 6 = " h t t p : / / s c h e m a s . m i c r o s o f t . c o m / o f f i c e / d r a w i n g / 2 0 1 0 / m a i n "   i d = " { 1 9 3 2 A A E 6 - 4 D F 6 - 4 2 4 B - 8 F 0 0 - 4 1 D C E D 0 C 2 2 B 0 } " / > < / a : e x t > < / a : e x t L s t > < / p : c N v P r > < p : c N v S p P r / > < p : n v P r / > < / p : n v S p P r > < p : s p P r > < a : x f r m   r o t = " 0 " > < a : o f f   x = " 2 5 9 4 5 0 "   y = " 2 3 2 2 2 9 " / > < a : e x t   c x = " 3 7 5 9 7 9 3 "   c y = " 6 4 0 0 8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3 4 9 " > < a : e x t L s t > < a : e x t   u r i = " { D A 0 A 5 0 1 7 - 6 8 2 B - 4 A 9 E - A 4 9 1 - C E 0 4 8 4 E 4 7 A 9 3 } " > < a 1 6 : c r e a t i o n I d   x m l n s : a 1 6 = " h t t p : / / s c h e m a s . m i c r o s o f t . c o m / o f f i c e / d r a w i n g / 2 0 1 0 / m a i n "   i d = " { C 9 2 A B D 9 C - D 9 A 2 - 4 1 0 8 - 8 D F 8 - 8 C 4 C C 4 0 E 9 C 2 9 } " / > < / a : e x t > < / a : e x t L s t > < / p : c N v P r > < p : c N v S p P r / > < p : n v P r / > < / p : n v S p P r > < p : s p P r > < a : x f r m   r o t = " 0 " > < a : o f f   x = " 4 2 7 0 8 8 7 "   y = " 2 3 2 2 2 9 " / > < a : e x t   c x = " 4 6 4 4 5 1 3 "   c y = " 6 4 0 0 8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D 0 0 C B C 8 8 - 9 3 9 2 - 4 9 6 2 - 8 8 7 9 - 4 6 8 8 9 B B 3 3 7 2 4 } " > < a 1 6 : c r e a t i o n I d   x m l n s : a 1 6 = " h t t p : / / s c h e m a s . m i c r o s o f t . c o m / o f f i c e / d r a w i n g / 2 0 1 0 / m a i n "   i d = " { B A 3 B F A 8 9 - 7 0 0 2 - 4 0 9 9 - B A 8 F - 3 C A A 1 3 5 2 8 2 7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9 0 5 3 8 "   y = " 5 8 0 5 7 4 " / > < a : e x t   c x = " 3 2 5 5 0 3 7 "   c y = " 7 1 6 4 0 0 " / > < / a : x f r m > < / p : s p P r > < p : t x B o d y > < a : b o d y P r   a n c h o r = " b "   b I n s = " 4 5 7 2 0 "   l I n s = " 9 1 4 4 0 "   r I n s = " 9 1 4 4 0 "   r t l C o l = " 0 "   t I n s = " 4 5 7 2 0 "   v e r t = " h o r z " > < a : n o r m A u t o f i t / > < / a : b o d y P r > < a : l s t S t y l e > < a : l v l 1 p P r   l v l = " 0 " > < a : d e f R P r   b = " 1 "   c a p = " n o n e "   d i r t y = " 0 "   l a n g = " e n - U S "   s z = " 2 0 0 0 " > < a : s o l i d F i l l > < a : s c h e m e C l r   v a l = " t x 2 " > < a : l u m M o d   v a l = " 7 5 0 0 0 " / > < / a : s c h e m e C l r > < / a : s o l i d F i l l > < a : l a t i n   t y p e f a c e = " + m j - l t " / > < / a : d e f R P r > < / a : l v l 1 p P r > < / a : l s t S t y l e > < a : p > < a : p P r   i n d e n t = " 0 "   l v l = " 0 "   m a r L = " 0 " > < a : b u N o n e / > < / a : p P r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3 5 5 " > < a : e x t L s t > < a : e x t   u r i = " { F 5 B E 8 A C 1 - C B 8 4 - 4 4 F D - B 9 8 0 - A 0 E 3 C 7 5 E E C 9 0 } " > < a 1 6 : c r e a t i o n I d   x m l n s : a 1 6 = " h t t p : / / s c h e m a s . m i c r o s o f t . c o m / o f f i c e / d r a w i n g / 2 0 1 0 / m a i n "   i d = " { 5 3 B 4 A 6 7 5 - A F F A - 4 C E 6 - A D 6 D - 4 8 3 8 A 0 3 5 A 2 A 7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4 4 0 8 7 7 5 "   y = " 3 7 3 0 6 3 " / > < a : e x t   c x = " 4 3 6 8 8 0 0 "   c y = " 6 1 1 8 2 2 5 " / > < / a : x f r m > < a : l n   w = " 6 3 5 0 " > < a : s o l i d F i l l > < a : s c h e m e C l r   v a l = " t x 2 " / > < / a : s o l i d F i l l > < a : m i t e r   l i m = " 8 0 0 0 0 0 " / > < / a : l n > < / p : s p P r > < p : t x B o d y > < a : b o d y P r   r t l C o l = " 0 " / > < a : l s t S t y l e > < a : l v l 1 p P r   l v l = " 0 " > < a : d e f R P r   d i r t y = " 0 "   l a n g = " e n - U S " > < a : s o l i d F i l l > < a : s c h e m e C l r   v a l = " t x 1 " > < a : l u m M o d   v a l = " 6 5 0 0 0 " / > < a : l u m O f f   v a l = " 3 5 0 0 0 " / > < / a : s c h e m e C l r > < / a : s o l i d F i l l > < / a : d e f R P r > < / a : l v l 1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c x n S p > < p : n v C x n S p P r > < p : c N v P r   i d = " 7 "   n a m e = " S t r a i g h t   C o n n e c t o r   8 " > < a : e x t L s t > < a : e x t   u r i = " { 2 F 0 E E B 0 E - 7 B 4 1 - 4 3 0 A - 8 A A 1 - 5 8 D 3 E 5 9 F D D 6 A } " > < a 1 6 : c r e a t i o n I d   x m l n s : a 1 6 = " h t t p : / / s c h e m a s . m i c r o s o f t . c o m / o f f i c e / d r a w i n g / 2 0 1 0 / m a i n "   i d = " { C D 6 5 A 4 7 E - F 9 7 C - 4 C C B - 9 9 1 C - 2 1 1 6 8 3 C 5 B 3 1 1 } " / > < / a : e x t > < / a : e x t L s t > < / p : c N v P r > < p : c N v C x n S p P r / > < p : n v P r / > < / p : n v C x n S p P r > < p : s p P r > < a : x f r m   r o t = " 0 " > < a : o f f   x = " 5 8 9 4 4 3 "   y = " 1 3 8 1 6 0 1 " / > < a : e x t   c x = " 3 1 5 6 1 3 2 "   c y = " 0 " / > < / a : x f r m > < a : p r s t G e o m   p r s t = " l i n e " > < a : a v L s t / > < / a : p r s t G e o m > < a : l n   w = " 1 2 7 0 0 " > < a : s o l i d F i l l > < a : s c h e m e C l r   v a l = " t x 2 " > < a : l u m M o d   v a l = " 7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8 "   n a m e = " T e x t   P l a c e h o l d e r   3 " > < a : e x t L s t > < a : e x t   u r i = " { 7 0 A E 0 C 9 9 - D 1 5 C - 4 C 3 9 - 8 E 8 5 - 6 C 4 D 9 8 C 0 6 7 8 F } " > < a 1 6 : c r e a t i o n I d   x m l n s : a 1 6 = " h t t p : / / s c h e m a s . m i c r o s o f t . c o m / o f f i c e / d r a w i n g / 2 0 1 0 / m a i n "   i d = " { 3 5 F E 5 2 0 4 - C 7 0 6 - 4 0 0 2 - 8 6 A 3 - 9 6 2 3 5 4 F 5 A 8 E B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9 6 0 0 "   y = " 1 4 4 7 2 0 0 " / > < a : e x t   c x = " 3 2 5 4 4 0 0 "   c y = " 4 9 5 7 1 9 9 " / > < / a : x f r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b u N o n e /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S l i d e   N u m b e r   P l a c e h o l d e r   5 " > < a : e x t L s t > < a : e x t   u r i = " { 4 2 3 7 2 F C 5 - 1 D 0 9 - 4 4 F E - 9 7 5 B - 9 F 3 B 6 F 9 5 F B 8 6 } " > < a 1 6 : c r e a t i o n I d   x m l n s : a 1 6 = " h t t p : / / s c h e m a s . m i c r o s o f t . c o m / o f f i c e / d r a w i n g / 2 0 1 0 / m a i n "   i d = " { A E 2 3 C B C 0 - 5 5 5 F - 4 F 1 2 - B F 8 4 - 9 E 9 4 A 0 4 A C 8 9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D 9 2 9 0 6 8 2 - 5 3 9 3 - 4 2 5 4 - B B 9 2 - 0 3 C 3 9 7 0 0 A 2 2 4 } " > < a 1 6 : c r e a t i o n I d   x m l n s : a 1 6 = " h t t p : / / s c h e m a s . m i c r o s o f t . c o m / o f f i c e / d r a w i n g / 2 0 1 0 / m a i n "   i d = " { E 5 2 1 7 8 B 4 - F A 6 2 - 4 0 5 5 - 9 0 2 8 - 5 6 3 C B 9 8 C C 6 3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3 " > < a : e x t L s t > < a : e x t   u r i = " { F E 7 0 7 7 F 5 - 3 A 6 5 - 4 8 3 2 - 8 F 2 D - 7 0 E E 1 2 0 B 3 1 F E } " > < a 1 6 : c r e a t i o n I d   x m l n s : a 1 6 = " h t t p : / / s c h e m a s . m i c r o s o f t . c o m / o f f i c e / d r a w i n g / 2 0 1 0 / m a i n "   i d = " { 3 7 D C 5 3 4 D - D 0 A 5 - 4 0 A F - B 3 0 A - 7 9 0 5 D 0 0 8 D 9 5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7 2 E C 6 0 8 - 0 2 3 1 - 4 1 3 5 - B 6 B 1 - B 8 C 6 F A 3 8 9 F 7 7 } " > < p 1 4 : c r e a t i o n I d   x m l n s : p 1 4 = " h t t p : / / s c h e m a s . m i c r o s o f t . c o m / o f f i c e / p o w e r p o i n t / 2 0 1 0 / m a i n "   v a l = " 1 6 2 7 4 7 0 2 7 7 4 2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1 . p n g "   T y p e = " h t t p : / / s c h e m a s . o p e n x m l f o r m a t s . o r g / o f f i c e D o c u m e n t / 2 0 0 6 / r e l a t i o n s h i p s / i m a g e " / > < R e l a t i o n s h i p   I d = " r I d 1 4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2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8 " > < a : e x t L s t > < a : e x t   u r i = " { 1 9 2 1 F 1 E 0 - 4 A C 7 - 4 A F 5 - 8 E 7 E - A 2 3 7 E A 4 F C 9 5 9 } " > < a 1 6 : c r e a t i o n I d   x m l n s : a 1 6 = " h t t p : / / s c h e m a s . m i c r o s o f t . c o m / o f f i c e / d r a w i n g / 2 0 1 0 / m a i n "   i d = " { 6 B 0 6 0 2 7 9 - A D 4 8 - 4 6 A 0 - B F 0 8 - 9 1 6 5 0 F A D 7 A 0 6 } " / > < / a : e x t > < / a : e x t L s t > < / p : c N v P r > < p : c N v S p P r / > < p : n v P r / > < / p : n v S p P r > < p : s p P r > < a : x f r m   r o t = " 0 " > < a : o f f   x = " 0 "   y = " 0 " / > < a : e x t   c x = " 9 1 4 4 0 0 0 "   c y = " 1 1 1 7 5 9 9 " / > < / a : x f r m > < a : p r s t G e o m   p r s t = " r e c t " > < a : a v L s t / > < / a : p r s t G e o m > < a : g r a d F i l l   r o t W i t h S h a p e = " 1 " > < a : g s L s t > < a : g s   p o s = " 7 4 0 0 0 " > < a : s c h e m e C l r   v a l = " t x 2 " / > < / a : g s > < a : g s   p o s = " 1 0 0 0 0 0 " > < a : s c h e m e C l r   v a l = " t x 2 " > < a : l u m M o d   v a l = " 7 5 0 0 0 " / > < / a : s c h e m e C l r > < / a : g s > < / a : g s L s t > < a : l i n   a n g = " 5 4 0 0 0 0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C : \ U s e r s \ T r a v i s   Y o u n g \ D e s k t o p \ l i n e s . p n g "   i d = " 3 "   n a m e = " P i c t u r e   2 " > < a : e x t L s t > < a : e x t   u r i = " { B E D 7 3 2 C F - E D F 3 - 4 F E 5 - A 3 B 2 - 8 1 1 B 9 2 0 8 4 C A 5 } " > < a 1 6 : c r e a t i o n I d   x m l n s : a 1 6 = " h t t p : / / s c h e m a s . m i c r o s o f t . c o m / o f f i c e / d r a w i n g / 2 0 1 0 / m a i n "   i d = " { F C 6 B F 6 A F - 8 1 C 2 - 4 6 3 E - 8 2 8 1 - 2 F C 0 3 D 1 8 0 8 2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1 3 " / > < a : s r c R e c t   b = " 8 3 7 0 4 " / > < a : s t r e t c h > < a : f i l l R e c t / > < / a : s t r e t c h > < / p : b l i p F i l l > < p : s p P r > < a : x f r m   r o t = " 0 " > < a : o f f   x = " 0 "   y = " 0 " / > < a : e x t   c x = " 9 1 4 8 7 6 3 "   c y = " 1 1 1 7 5 9 9 " / > < / a : x f r m > < a : p r s t G e o m   p r s t = " r e c t " > < a : a v L s t / > < / a : p r s t G e o m > < a : n o F i l l / > < / p : s p P r > < / p : p i c > < p : s p > < p : n v S p P r > < p : c N v P r   i d = " 4 "   n a m e = " R e c t a n g l e   1 3 " > < a : e x t L s t > < a : e x t   u r i = " { E 6 B A 0 A B C - 4 1 5 F - 4 1 1 B - 8 3 5 7 - 5 6 4 2 6 A B 6 B 6 B 3 } " > < a 1 6 : c r e a t i o n I d   x m l n s : a 1 6 = " h t t p : / / s c h e m a s . m i c r o s o f t . c o m / o f f i c e / d r a w i n g / 2 0 1 0 / m a i n "   i d = " { C C D 7 E D F C - E 8 A 5 - 4 7 2 3 - 8 C 7 C - F 5 6 7 3 4 2 1 3 8 1 F } " / > < / a : e x t > < / a : e x t L s t > < / p : c N v P r > < p : c N v S p P r / > < p : n v P r / > < / p : n v S p P r > < p : s p P r > < a : x f r m   r o t = " 0 " > < a : o f f   x = " 0 "   y = " 1 1 1 7 5 9 9 " / > < a : e x t   c x = " 9 1 4 4 0 0 0 "   c y = " 5 9 2 6 7 " / > < / a : x f r m > < a : p r s t G e o m   p r s t = " r e c t " > < a : a v L s t / > < / a : p r s t G e o m > < a : s o l i d F i l l > < a : s c h e m e C l r   v a l = " b g 2 " > < a : a l p h a   v a l = " 1 9 9 9 9 " / > < a : l u m M o d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D a t e   P l a c e h o l d e r   3 " > < a : e x t L s t > < a : e x t   u r i = " { C 0 0 3 E B A 5 - 1 8 3 3 - 4 0 4 0 - B B 0 9 - A 1 5 2 9 8 5 B 2 8 1 D } " > < a 1 6 : c r e a t i o n I d   x m l n s : a 1 6 = " h t t p : / / s c h e m a s . m i c r o s o f t . c o m / o f f i c e / d r a w i n g / 2 0 1 0 / m a i n "   i d = " { 2 9 9 C 0 E 8 3 - 3 F 2 D - 4 7 A 8 - 9 4 9 9 - C 1 2 E 9 A D 9 6 B 1 5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4 9 0 5 3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A 5 6 0 3 8 E 7 - C 2 5 B - 4 F 1 B - 8 B B A - C D 3 7 F C 3 8 A D A D } " > < a 1 6 : c r e a t i o n I d   x m l n s : a 1 6 = " h t t p : / / s c h e m a s . m i c r o s o f t . c o m / o f f i c e / d r a w i n g / 2 0 1 0 / m a i n "   i d = " { 9 6 6 C C 0 6 C - 8 9 4 3 - 4 E 4 2 - 9 D C 6 - D 0 D 6 6 0 C 3 C 8 3 9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6 C 8 8 F 0 B B - 2 A C 1 - 4 9 5 7 - A 5 4 2 - E E B E 4 1 2 2 B 0 0 A } " > < a 1 6 : c r e a t i o n I d   x m l n s : a 1 6 = " h t t p : / / s c h e m a s . m i c r o s o f t . c o m / o f f i c e / d r a w i n g / 2 0 1 0 / m a i n "   i d = " { 3 5 6 F 6 3 5 0 - 4 B 3 3 - 4 D A 7 - A 6 E 2 - 2 B 7 3 C A F F B 9 9 D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5 0 2 3 9 8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T e x t   P l a c e h o l d e r   2 " > < a : e x t L s t > < a : e x t   u r i = " { C 9 1 9 5 A 4 1 - D 7 6 C - 4 B E 7 - B 2 5 3 - 9 0 2 D 9 9 D C F D 2 F } " > < a 1 6 : c r e a t i o n I d   x m l n s : a 1 6 = " h t t p : / / s c h e m a s . m i c r o s o f t . c o m / o f f i c e / d r a w i n g / 2 0 1 0 / m a i n "   i d = " { 2 1 A 2 E 6 F A - B 8 C C - 4 2 9 E - 8 0 4 4 - 7 9 8 5 4 1 1 4 9 D 2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9 0 5 3 8 "   y = " 1 8 1 7 6 8 8 " / > < a : e x t   c x = " 8 1 4 5 4 6 0 "   c y = " 4 3 0 8 4 7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T i t l e   P l a c e h o l d e r   1 " > < a : e x t L s t > < a : e x t   u r i = " { B A 6 6 1 D 6 E - 8 0 B 7 - 4 3 3 F - A A E 1 - D E 1 C 4 C E E 4 8 7 4 } " > < a 1 6 : c r e a t i o n I d   x m l n s : a 1 6 = " h t t p : / / s c h e m a s . m i c r o s o f t . c o m / o f f i c e / d r a w i n g / 2 0 1 0 / m a i n "   i d = " { 6 7 F D E C 3 D - A 2 A B - 4 5 B E - 8 F 5 A - B 6 C 5 6 B 4 0 C 7 D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0 8 0 0 2 "   y = " 2 1 1 6 6 8 " / > < a : e x t   c x = " 7 0 8 3 0 3 0 "   c y = " 7 2 4 4 2 9 " / > < / a : x f r m > < a : p r s t G e o m   p r s t = " r e c t " > < a : a v L s t / > < / a : p r s t G e o m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c u s t D a t a L s t > < p : t a g s   r : i d = " r I d 1 4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s p c B e f > < a : s p c P c t   v a l = " 0 " / > < / a : s p c B e f > < a : b u N o n e / > < a : d e f R P r   b = " 0 "   c a p = " n o n e "   d i r t y = " 0 "   i = " 0 "   l a n g = " e n - U S "   s z = " 3 0 0 0 " > < a : s o l i d F i l l > < a : s c h e m e C l r   v a l = " b g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1 9 9 9 "   r t l = " f a l s e " > < a : l n S p c > < a : s p c P c t   v a l = " 1 2 0 0 0 0 " / > < / a : l n S p c > < a : s p c B e f > < a : s p c P t s   v a l = " 1 2 0 0 " / > < / a : s p c B e f > < a : b u C l r > < a : s c h e m e C l r   v a l = " t x 2 " > < a : l u m M o d   v a l = " 7 5 0 0 0 " / > < / a : s c h e m e C l r > < / a : b u C l r > < a : b u F o n t   t y p e f a c e = " + m n - l t " / > < a : b u C h a r   c h a r = " " " / > < a : d e f R P r   b = " 1 "   d i r t y = " 0 "   i = " 0 "   l a n g = " e n - U S "   s z = " 1 8 0 0 " > < a : s o l i d F i l l > < a : s c h e m e C l r   v a l = " t x 1 " > < a : l u m M o d   v a l = " 6 5 0 0 0 " / > < a : l u m O f f   v a l = " 3 5 0 0 0 " / > < / a : s c h e m e C l r > < / a : s o l i d F i l l > < a : l a t i n   t y p e f a c e = " G e o r g i a - l i g h t " / > < / a : d e f R P r > < / a : l v l 1 p P r > < a : l v l 2 p P r   a l g n = " l "   i n d e n t = " - 2 2 8 6 0 0 "   l v l = " 1 "   m a r L = " 5 3 9 4 9 6 "   r t l = " f a l s e " > < a : s p c B e f > < a : s p c P c t   v a l = " 2 0 0 0 0 " / > < / a : s p c B e f > < a : b u C l r > < a : s c h e m e C l r   v a l = " t x 2 " > < a : l u m M o d   v a l = " 7 5 0 0 0 " / > < / a : s c h e m e C l r > < / a : b u C l r > < a : b u F o n t   t y p e f a c e = " + m n - l t " / > < a : b u C h a r   c h a r = " " " / > < a : d e f R P r   b = " 1 "   d i r t y = " 0 "   i = " 1 "   l a n g = " e n - U S "   s z = " 1 6 0 0 " > < a : s o l i d F i l l > < a : s c h e m e C l r   v a l = " t x 1 " > < a : l u m M o d   v a l = " 6 5 0 0 0 " / > < a : l u m O f f   v a l = " 3 5 0 0 0 " / > < / a : s c h e m e C l r > < / a : s o l i d F i l l > < a : l a t i n   t y p e f a c e = " G e o r g i a - l i g h t " / > < / a : d e f R P r > < / a : l v l 2 p P r > < a : l v l 3 p P r   a l g n = " l "   i n d e n t = " - 2 2 8 6 0 0 "   l v l = " 2 "   m a r L = " 7 7 7 2 4 0 "   r t l = " f a l s e " > < a : s p c B e f > < a : s p c P c t   v a l = " 2 0 0 0 0 " / > < / a : s p c B e f > < a : b u C l r > < a : s c h e m e C l r   v a l = " t x 2 " > < a : l u m M o d   v a l = " 7 5 0 0 0 " / > < / a : s c h e m e C l r > < / a : b u C l r > < a : b u F o n t   t y p e f a c e = " + m n - l t " / > < a : b u C h a r   c h a r = " " " / > < a : d e f R P r   b = " 1 "   d i r t y = " 0 "   i = " 0 "   l a n g = " e n - U S "   s z = " 1 4 0 0 " > < a : s o l i d F i l l > < a : s c h e m e C l r   v a l = " t x 1 " > < a : l u m M o d   v a l = " 6 5 0 0 0 " / > < a : l u m O f f   v a l = " 3 5 0 0 0 " / > < / a : s c h e m e C l r > < / a : s o l i d F i l l > < a : l a t i n   t y p e f a c e = " G e o r g i a - l i g h t " / > < / a : d e f R P r > < / a : l v l 3 p P r > < a : l v l 4 p P r   a l g n = " l "   i n d e n t = " - 2 2 8 6 0 0 "   l v l = " 3 "   m a r L = " 9 6 0 1 1 9 "   r t l = " f a l s e " > < a : s p c B e f > < a : s p c P c t   v a l = " 2 0 0 0 0 " / > < / a : s p c B e f > < a : b u C l r > < a : s c h e m e C l r   v a l = " t x 2 " > < a : l u m M o d   v a l = " 7 5 0 0 0 " / > < / a : s c h e m e C l r > < / a : b u C l r > < a : b u F o n t   t y p e f a c e = " + m n - l t " / > < a : b u C h a r   c h a r = " " " / > < a : d e f R P r   b = " 1 "   d i r t y = " 0 "   i = " 1 "   l a n g = " e n - U S "   s z = " 1 2 0 0 " > < a : s o l i d F i l l > < a : s c h e m e C l r   v a l = " t x 1 " > < a : l u m M o d   v a l = " 6 5 0 0 0 " / > < a : l u m O f f   v a l = " 3 5 0 0 0 " / > < / a : s c h e m e C l r > < / a : s o l i d F i l l > < a : l a t i n   t y p e f a c e = " G e o r g i a - l i g h t " / > < / a : d e f R P r > < / a : l v l 4 p P r > < a : l v l 5 p P r   a l g n = " l "   i n d e n t = " - 2 2 8 6 0 0 "   l v l = " 4 "   m a r L = " 1 1 4 3 0 0 0 "   r t l = " f a l s e " > < a : s p c B e f > < a : s p c P c t   v a l = " 2 0 0 0 0 " / > < / a : s p c B e f > < a : b u C l r > < a : s c h e m e C l r   v a l = " t x 2 " > < a : l u m M o d   v a l = " 7 5 0 0 0 " / > < / a : s c h e m e C l r > < / a : b u C l r > < a : b u F o n t   t y p e f a c e = " + m n - l t " / > < a : b u C h a r   c h a r = " " " / > < a : d e f R P r   b = " 1 "   d i r t y = " 0 "   i = " 0 "   l a n g = " e n - U S "   s z = " 1 0 0 0 " > < a : s o l i d F i l l > < a : s c h e m e C l r   v a l = " t x 1 " > < a : l u m M o d   v a l = " 6 5 0 0 0 " / > < a : l u m O f f   v a l = " 3 5 0 0 0 " / > < / a : s c h e m e C l r > < / a : s o l i d F i l l > < a : l a t i n   t y p e f a c e = " G e o r g i a - l i g h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+ m n - l t " / > < a : b u C h a r   c h a r = " " " / > < a : d e f R P r   b = " 0 "   d i r t y = " 0 "   i = " 0 "   l a n g = " e n - U S "   s z = " 1 0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+ m n - l t " / > < a : b u C h a r   c h a r = " " " / > < a : d e f R P r   b = " 0 "   d i r t y = " 0 "   i = " 0 "   l a n g = " e n - U S "   s z = " 1 0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+ m n - l t " / > < a : b u C h a r   c h a r = " " " / > < a : d e f R P r   b = " 0 "   d i r t y = " 0 "   i = " 0 "   l a n g = " e n - U S "   s z = " 1 0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+ m n - l t " / > < a : b u C h a r   c h a r = " " " / > < a : d e f R P r   b = " 0 "   d i r t y = " 0 "   i = " 0 "   l a n g = " e n - U S "   s z = " 1 0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7 . x m l "   T y p e = " h t t p : / / s c h e m a s . o p e n x m l f o r m a t s . o r g / o f f i c e D o c u m e n t / 2 0 0 6 / r e l a t i o n s h i p s / t a g s " / > < R e l a t i o n s h i p   I d = " r I d 3 "   T a r g e t = " . . / t a g s / t a g 8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9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0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1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A 1 3 B B C A - 2 0 5 3 - 4 3 A B - B F 2 E - 9 9 C 5 3 7 9 0 9 6 7 D } " > < a 1 6 : c r e a t i o n I d   x m l n s : a 1 6 = " h t t p : / / s c h e m a s . m i c r o s o f t . c o m / o f f i c e / d r a w i n g / 2 0 1 0 / m a i n "   i d = " { 8 F 0 0 0 2 5 6 - B 5 B 4 - 4 8 0 2 - B A 2 C - 9 F 1 0 0 8 7 5 A F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 L e   < / a : t > < / a : r > < a : r > < a : r P r   d i r t y = " 0 "   l a n g = " e n - U S "   s z = " 4 4 0 0 " / > < a : t > S E O < / a : t > < / a : r > < a : e n d P a r a R P r   d i r t y = " 0 "   l a n g = " e n - U S "   s z = " 4 4 0 0 " / > < / a : p > < / p : t x B o d y > < / p : s p > < / p : s p T r e e > < p : e x t L s t > < p : e x t   u r i = " { 2 3 A E 4 2 7 D - C D E F - 4 3 E 3 - 9 7 8 0 - 9 0 A B 7 1 7 9 5 C D 7 } " > < p 1 4 : c r e a t i o n I d   x m l n s : p 1 4 = " h t t p : / / s c h e m a s . m i c r o s o f t . c o m / o f f i c e / p o w e r p o i n t / 2 0 1 0 / m a i n "   v a l = " 1 6 2 7 4 7 0 2 7 7 4 4 4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5 8 1 2 7 4 3 - 6 9 9 D - 4 D 6 E - B A E 6 - D 8 6 7 5 2 B A A C 7 E } " > < a 1 6 : c r e a t i o n I d   x m l n s : a 1 6 = " h t t p : / / s c h e m a s . m i c r o s o f t . c o m / o f f i c e / d r a w i n g / 2 0 1 0 / m a i n "   i d = " { D 3 2 1 C A 9 C - 8 E 6 1 - 4 D 2 5 - B 7 3 5 - 7 F E A 6 7 9 6 1 3 6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 D i a g n o s t i c 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6 0 E E 2 8 F 0 - 5 5 3 4 - 4 D 0 4 - 9 2 9 2 - 2 1 6 0 9 0 0 1 E 5 0 6 } " > < a 1 6 : c r e a t i o n I d   x m l n s : a 1 6 = " h t t p : / / s c h e m a s . m i c r o s o f t . c o m / o f f i c e / d r a w i n g / 2 0 1 0 / m a i n "   i d = " { D 7 8 1 F 7 5 3 - 9 2 7 0 - 4 1 8 1 - 9 F 4 7 - E 2 0 3 5 A 6 E 8 4 5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D A A 1 4 D 9 9 - C D F 1 - 4 6 F 5 - B F B 7 - F 3 D 4 8 8 7 4 1 7 B D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E A 2 6 A 9 6 6 - D F B 7 - 4 B B 5 - A 1 E D - A 6 9 D D E E 6 3 D 3 7 } " > < a 1 6 : c r e a t i o n I d   x m l n s : a 1 6 = " h t t p : / / s c h e m a s . m i c r o s o f t . c o m / o f f i c e / d r a w i n g / 2 0 1 0 / m a i n "   i d = " { 6 8 D B 7 8 A 4 - 0 1 5 1 - 4 0 4 5 - 9 5 E A - C 2 7 A F 9 E 2 D F 1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4 6 1 3 2 5 " / > < a : e x t   c x = " 8 1 4 5 4 5 6 "   c y = " 2 3 1 3 4 0 3 " / > < / a : x f r m > < / p : s p P r > < p : t x B o d y > < a : b o d y P r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r > < a : r P r   b = " 0 "   d i r t y = " 0 "   l a n g = " f r - F R "   s z = " 2 4 0 0 "   u = " n o n e " > < a : s o l i d F i l l > < a : s c h e m e C l r   v a l = " b g 1 " / > < / a : s o l i d F i l l > < a : l a t i n   t y p e f a c e = " I n i k a " / > < / a : r P r > < a : t > L e s   o u t i l s   p e r m e t t a n t   d ' a n a l y s e r   p l u s   o u   m o i n s   l e   r � f � r e n c e m e n t   n a t u r e l   d e   s o n   s i t e   w e b   :   < / a : t > < / a : r > < / a : p > < a : p > < a : p P r   a l g n = " l "   i n d e n t = " - 3 4 2 9 0 0 "   m a r L = " 3 3 3 3 7 5 " > < a : b u F o n t   t y p e f a c e = " W i n g d i n g s " / > < a : b u C h a r   c h a r = "�� " / > < / a : p P r > < a : r > < a : r P r   b = " 0 "   d i r t y = " 0 "   l a n g = " f r - F R "   s z = " 2 4 0 0 "   u = " n o n e " > < a : s o l i d F i l l > < a : s c h e m e C l r   v a l = " b g 1 " / > < / a : s o l i d F i l l > < a : l a t i n   t y p e f a c e = " I n i k a " / > < / a : r P r > < a : t > G o o g l e   < / a : t > < / a : r > < a : r > < a : r P r   b = " 0 "   d i r t y = " 0 "   e r r = " 1 "   l a n g = " f r - F R "   s z = " 2 4 0 0 "   u = " n o n e " > < a : s o l i d F i l l > < a : s c h e m e C l r   v a l = " b g 1 " / > < / a : s o l i d F i l l > < a : l a t i n   t y p e f a c e = " I n i k a " / > < / a : r P r > < a : t > W e b M a s t e r < / a : t > < / a : r > < a : r > < a : r P r   b = " 0 "   d i r t y = " 0 "   l a n g = " f r - F R "   s z = " 2 4 0 0 "   u = " n o n e " > < a : s o l i d F i l l > < a : s c h e m e C l r   v a l = " b g 1 " / > < / a : s o l i d F i l l > < a : l a t i n   t y p e f a c e = " I n i k a " / > < / a : r P r > < a : t >   < / a : t > < / a : r > < a : r > < a : r P r   b = " 0 "   d i r t y = " 0 "   e r r = " 1 "   l a n g = " f r - F R "   s z = " 2 4 0 0 "   u = " n o n e " > < a : s o l i d F i l l > < a : s c h e m e C l r   v a l = " b g 1 " / > < / a : s o l i d F i l l > < a : l a t i n   t y p e f a c e = " I n i k a " / > < / a : r P r > < a : t > T o o l < / a : t > < / a : r > < / a : p > < a : p > < a : p P r   a l g n = " l "   i n d e n t = " - 3 4 2 9 0 0 "   m a r L = " 3 3 3 3 7 5 " > < a : b u F o n t   t y p e f a c e = " W i n g d i n g s " / > < a : b u C h a r   c h a r = "�� " / > < / a : p P r > < a : r > < a : r P r   b = " 0 "   d i r t y = " 0 "   l a n g = " f r - F R "   s z = " 2 4 0 0 "   u = " n o n e " > < a : s o l i d F i l l > < a : s c h e m e C l r   v a l = " b g 1 " / > < / a : s o l i d F i l l > < a : l a t i n   t y p e f a c e = " I n i k a " / > < / a : r P r > < a : t > G o o g l e   < / a : t > < / a : r > < a : r > < a : r P r   b = " 0 "   d i r t y = " 0 "   e r r = " 1 "   l a n g = " f r - F R "   s z = " 2 4 0 0 "   u = " n o n e " > < a : s o l i d F i l l > < a : s c h e m e C l r   v a l = " b g 1 " / > < / a : s o l i d F i l l > < a : l a t i n   t y p e f a c e = " I n i k a " / > < / a : r P r > < a : t > A n a l y t i c s < / a : t > < / a : r > < a : b r > < a : r P r   b = " 0 "   d i r t y = " 0 "   l a n g = " f r - F R "   s z = " 2 0 0 0 "   u = " n o n e " > < a : s o l i d F i l l > < a : s c h e m e C l r   v a l = " b g 1 " / > < / a : s o l i d F i l l > < a : l a t i n   t y p e f a c e = " I n i k a " / > < / a : r P r > < / a : b r > < / a : p > < a : p > < a : p P r   a l g n = " l "   i n d e n t = " - 3 4 2 9 0 0 "   m a r L = " 3 3 3 3 7 5 " > < a : b u F o n t   t y p e f a c e = " A r i a l " / > < a : b u C h a r   c h a r = " " " / > < / a : p P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B 5 5 3 1 C 7 7 - 5 1 9 B - 4 E 3 2 - A 6 9 6 - C 8 0 D 3 E A 5 2 1 B C } " > < p 1 4 : c r e a t i o n I d   x m l n s : p 1 4 = " h t t p : / / s c h e m a s . m i c r o s o f t . c o m / o f f i c e / p o w e r p o i n t / 2 0 1 0 / m a i n "   v a l = " 1 6 2 7 4 7 0 2 7 7 4 6 9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2 E F 4 4 7 3 - B E C F - 4 A 8 E - 8 9 1 F - 6 B 8 0 E E F 2 8 3 0 5 } " > < a 1 6 : c r e a t i o n I d   x m l n s : a 1 6 = " h t t p : / / s c h e m a s . m i c r o s o f t . c o m / o f f i c e / d r a w i n g / 2 0 1 0 / m a i n "   i d = " { 5 9 B 4 8 B 4 6 - B 7 6 F - 4 6 3 F - B 1 D 2 - C 2 8 B 1 4 D 9 B D 0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3 8 E 2 E 0 9 7 - 7 7 1 E - 4 5 1 9 - A 8 E 9 - 0 8 F 4 5 E 6 2 7 D 8 A } " > < a 1 6 : c r e a t i o n I d   x m l n s : a 1 6 = " h t t p : / / s c h e m a s . m i c r o s o f t . c o m / o f f i c e / d r a w i n g / 2 0 1 0 / m a i n "   i d = " { 3 D A 6 2 C B 4 - 3 1 5 E - 4 A 2 0 - A 9 A 2 - 8 1 8 C F 3 7 5 4 6 1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B 4 4 C A 0 1 A - D F 8 4 - 4 B 6 0 - B 0 6 C - F 6 9 A C D E D C D A D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9 7 2 C 5 9 1 7 - 2 4 3 C - 4 A E E - 8 5 9 8 - 2 E 8 9 E A C 0 3 8 1 C } " > < a 1 6 : c r e a t i o n I d   x m l n s : a 1 6 = " h t t p : / / s c h e m a s . m i c r o s o f t . c o m / o f f i c e / d r a w i n g / 2 0 1 0 / m a i n "   i d = " { 1 3 4 E E 2 7 4 - 3 2 D 6 - 4 B C 3 - 8 5 B F - E 4 4 7 2 9 9 B B D 8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1 0 3 7 8 "   y = " 1 4 7 2 4 3 1 " / > < a : e x t   c x = " 8 1 4 5 4 5 6 "   c y = " 2 3 1 3 4 0 3 " / > < / a : x f r m > < / p : s p P r > < p : t x B o d y > < a : b o d y P r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b r > < a : r P r   b = " 0 "   d i r t y = " 0 "   l a n g = " f r - F R "   s z = " 2 0 0 0 "   u = " n o n e " > < a : s o l i d F i l l > < a : s c h e m e C l r   v a l = " b g 1 " / > < / a : s o l i d F i l l > < a : l a t i n   t y p e f a c e = " I n i k a " / > < / a : r P r > < / a : b r > < / a : p > < a : p > < a : p P r   a l g n = " l "   i n d e n t = " - 3 4 2 9 0 0 "   m a r L = " 3 3 3 3 7 5 " > < a : b u F o n t   t y p e f a c e = " A r i a l " / > < a : b u C h a r   c h a r = " " " / > < / a : p P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< / a : t > < / a : r > < / a : p > < a : p > < a : p P r   a l g n = " l "   i n d e n t = " 0 "   m a r L = " - 9 5 2 5 " > < a : l n S p c > < a : s p c P c t   v a l = " 1 0 0 0 0 0 " / > < / a : l n S p c > < a : b u F o n t   t y p e f a c e = " A r i a l " / > < a : b u N o n e / > < / a : p P r > < a : r > < a : r P r   b = " 0 "   d i r t y = " 0 "   l a n g = " f r - F R "   s z = " 2 0 0 0 "   u = " s n g " > < a : s o l i d F i l l > < a : s c h e m e C l r   v a l = " b g 1 " / > < / a : s o l i d F i l l > < a : l a t i n   t y p e f a c e = " S o u r c e   S a n s   P r o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1 0 0 "   u = " s n g " > < a : s o l i d F i l l > < a : s c h e m e C l r   v a l = " b g 1 " / > < / a : s o l i d F i l l > < a : l a t i n   t y p e f a c e = " I n i k a " / > < / a : r P r > < a : t > E x e m p l e   a p r � s   l a   c r � a t i o n   d ' u n   s i t e   e t   s a   p u b l i c a t i o n   s u r   < / a : t > < / a : r > < a : r > < a : r P r   b = " 0 "   d i r t y = " 0 "   e r r = " 1 "   l a n g = " f r - F R "   s z = " 2 1 0 0 "   u = " s n g " > < a : s o l i d F i l l > < a : s c h e m e C l r   v a l = " b g 1 " / > < / a : s o l i d F i l l > < a : l a t i n   t y p e f a c e = " I n i k a " / > < / a : r P r > < a : t > g o o g l e < / a : t > < / a : r > < a : r > < a : r P r   b = " 0 "   d i r t y = " 0 "   l a n g = " f r - F R "   s z = " 2 1 0 0 "   u = " s n g " > < a : s o l i d F i l l > < a : s c h e m e C l r   v a l = " b g 1 " / > < / a : s o l i d F i l l > < a : l a t i n   t y p e f a c e = " I n i k a " / > < / a : r P r > < a : t >   : 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1 0 0 " > < a : s o l i d F i l l > < a : s c h e m e C l r   v a l = " b g 1 " / > < / a : s o l i d F i l l > < a : l a t i n   t y p e f a c e = " I n i k a " / > < / a : r P r > < a : t > G o o g l e   e n v o i e   u n   o u   p l u s i e u r s   s p i d e r s   s u r   l e   s i t e .   C e s   s p i d e r s   v o n t     a l o r s   a n a l y s e r   l e   c o d e   H T M L   ( a i n s i   q u e   t r � s   r � c e m m e n t   l e   C S S ,   c e l a   e s t   m o i n s   i m p o r t a n t ) . < / a : t > < / a : r > < a : b r > < a : r P r   b = " 0 "   d i r t y = " 0 "   l a n g = " f r - F R "   s z = " 2 1 0 0 " > < a : s o l i d F i l l > < a : s c h e m e C l r   v a l = " b g 1 " / > < / a : s o l i d F i l l > < a : l a t i n   t y p e f a c e = " I n i k a " / > < / a : r P r > < / a : b r > < a : r > < a : r P r   b = " 0 "   d i r t y = " 0 "   l a n g = " f r - F R "   s z = " 2 1 0 0 " > < a : s o l i d F i l l > < a : s c h e m e C l r   v a l = " b g 1 " / > < / a : s o l i d F i l l > < a : l a t i n   t y p e f a c e = " I n i k a " / > < / a : r P r > < a : t > P u i s   �   c h a q u e   l i e n   r e n c o n t r � ,   l e s   s p i d e r s   v o n t   n a v i g u e r   e t   r e c o m m e n c e r   l a   m � m e   o p � r a t i o n   j u s q u ' a u   p r o c h a i n   l i e n   e t   a i n s i   d e   s u i t e   p o u r   t o u t e s   l e s   p a g e s   d u   s i t e < / a : t > < / a : r > < a : r > < a : r P r   b = " 0 "   d i r t y = " 0 "   l a n g = " f r - F R "   s z = " 2 1 0 0 " > < a : s o l i d F i l l > < a : s c h e m e C l r   v a l = " b g 1 " / > < / a : s o l i d F i l l > < a : l a t i n   t y p e f a c e = " S o u r c e   S a n s   P r o " / > < / a : r P r > < a : t > . < / a : t > < / a :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5 "   n a m e = " " > < a : e x t L s t > < a : e x t   u r i = " { A F 4 E 2 6 E 4 - A 0 9 9 - 4 0 E 2 - 9 2 4 5 - 6 C 7 8 3 7 9 E 9 C 5 1 } " > < a 1 6 : c r e a t i o n I d   x m l n s : a 1 6 = " h t t p : / / s c h e m a s . m i c r o s o f t . c o m / o f f i c e / d r a w i n g / 2 0 1 0 / m a i n "   i d = " { B 4 C 9 1 E 8 6 - C 8 6 C - 4 A 8 0 - 9 D C E - 4 B 5 B A F B 1 9 6 3 0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5 0 8 0 0 6 "   y = " 1 4 0 8 1 9 5 " / > < a : e x t   c x = " 2 8 0 7 9 8 9 "   c y = " 3 6 9 5 0 3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8 0 0 " > < a : s o l i d F i l l > < a : s c h e m e C l r   v a l = " b g 1 " / > < / a : s o l i d F i l l > < a : l a t i n   t y p e f a c e = " I n i k a " / > < / a : r P r > < a : t > S p i d e r s < / a : t > < / a : r > < a : e n d P a r a R P r   b = " 1 "   d i r t y = " 0 "   l a n g = " e n - U S "   s z = " 1 8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6 "   n a m e = " " > < a : e x t L s t > < a : e x t   u r i = " { 0 4 4 F 5 6 C 0 - B D 7 A - 4 C C 7 - A A D 7 - 8 E 6 F 5 E 4 A 9 6 C A } " > < a 1 6 : c r e a t i o n I d   x m l n s : a 1 6 = " h t t p : / / s c h e m a s . m i c r o s o f t . c o m / o f f i c e / d r a w i n g / 2 0 1 0 / m a i n "   i d = " { 0 7 6 4 F 4 D 1 - F 5 1 A - 4 0 C 0 - 8 7 7 A - F 0 7 F 8 4 A 3 8 D C 2 } " / > < / a : e x t > < / a : e x t L s t > < / p : c N v P r > < p : c N v S p P r   t x B o x = " 1 " / > < p : n v P r / > < / p : n v S p P r > < p : s p P r > < a : x f r m   f l i p H = " f a l s e "   f l i p V = " f a l s e "   r o t = " 0 " > < a : o f f   x = " 3 4 1 3 9 6 0 "   y = " 1 3 1 3 8 4 9 " / > < a : e x t   c x = " 5 0 2 6 6 6 6 "   c y = " 7 0 4 6 9 7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 P e t i t 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 r o b o t s 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 q u i 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 n a v i g u e n t 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 s u r 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 i n t e r n e t 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 � 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 l a 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 d e m 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 a n d e 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 d e s 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 m o t e u r s 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 d e 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 r e c h e r c h e 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 . < / a : t > < / a : r > < a : e n d P a r a R P r   b = " 0 "   d i r t y = " 0 "   l a n g = " f r - F R "   s z = " 2 0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7 "   n a m e = " " > < a : e x t L s t > < a : e x t   u r i = " { 0 C 1 6 4 5 A 6 - 8 D 5 4 - 4 9 5 9 - 8 C 9 A - C E 5 1 6 C 1 A 5 6 2 1 } " > < a 1 6 : c r e a t i o n I d   x m l n s : a 1 6 = " h t t p : / / s c h e m a s . m i c r o s o f t . c o m / o f f i c e / d r a w i n g / 2 0 1 0 / m a i n "   i d = " { F 1 8 0 7 1 0 B - 0 6 8 5 - 4 2 7 F - B C 7 2 - 5 6 0 C 8 4 A 4 3 3 C B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5 0 8 0 0 6 "   y = " 2 2 2 5 4 6 3 " / > < a : e x t   c x = " 2 8 0 7 9 8 9 "   c y = " 3 6 9 5 0 3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f r - F R "   s z = " 1 8 0 0 " > < a : s o l i d F i l l > < a : s c h e m e C l r   v a l = " b g 1 " / > < / a : s o l i d F i l l > < a : l a t i n   t y p e f a c e = " I n i k a " / > < / a : r P r > < a : t > C r a w l i n g < / a : t > < / a : r > < a : e n d P a r a R P r   b = " 1 "   d i r t y = " 0 "   l a n g = " f r - F R "   s z = " 1 8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8 "   n a m e = " " > < a : e x t L s t > < a : e x t   u r i = " { C 5 3 1 9 6 0 7 - 2 5 A D - 4 E 9 1 - 8 B B B - 9 6 3 0 1 B B E E A 8 E } " > < a 1 6 : c r e a t i o n I d   x m l n s : a 1 6 = " h t t p : / / s c h e m a s . m i c r o s o f t . c o m / o f f i c e / d r a w i n g / 2 0 1 0 / m a i n "   i d = " { 0 4 B 4 0 B 5 D - 1 A 0 6 - 4 7 4 A - 8 A 8 2 - A 0 6 C 7 B B 2 F 0 B 4 } " / > < / a : e x t > < / a : e x t L s t > < / p : c N v P r > < p : c N v S p P r   t x B o x = " 1 " / > < p : n v P r / > < / p : n v S p P r > < p : s p P r > < a : x f r m   f l i p H = " f a l s e "   f l i p V = " f a l s e "   r o t = " 0 " > < a : o f f   x = " 3 4 1 3 9 5 0 "   y = " 2 0 8 4 4 3 2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9 "   n a m e = " " > < a : e x t L s t > < a : e x t   u r i = " { B E A E 3 2 5 1 - E C 0 F - 4 4 3 9 - 9 B 0 0 - B 1 0 5 9 6 8 B 2 D 5 3 } " > < a 1 6 : c r e a t i o n I d   x m l n s : a 1 6 = " h t t p : / / s c h e m a s . m i c r o s o f t . c o m / o f f i c e / d r a w i n g / 2 0 1 0 / m a i n "   i d = " { 2 8 F 0 F 6 E 6 - A D D 1 - 4 E 4 D - 9 9 7 F - A 4 3 5 2 9 3 5 5 E 1 0 } " / > < / a : e x t > < / a : e x t L s t > < / p : c N v P r > < p : c N v S p P r   t x B o x = " 1 " / > < p : n v P r / > < / p : n v S p P r > < p : s p P r > < a : x f r m   f l i p H = " f a l s e "   f l i p V = " f a l s e "   r o t = " 0 " > < a : o f f   x = " 3 4 1 3 9 5 0 "   y = " 2 0 8 5 9 7 5 " / > < a : e x t   c x = " 5 0 2 6 6 6 6 "   c y = " 7 0 4 6 9 7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 P a r c o u r i r   l e s   p a g e s   d ' u n   s i t e   w e b   e t   v o i r   c e   q u i   s ' y   p a s s e   ( c e 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 q u e 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 f o n t   l e s   S p i d e r s ) . < / a : t > < / a : r > < a : e n d P a r a R P r   b = " 0 "   d i r t y = " 0 "   l a n g = " f r - F R "   s z = " 2 0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5 3 9 2 3 7 2 A - 2 7 D 3 - 4 E 1 9 - A D 5 1 - D 8 5 0 5 F 8 B D D 8 5 } " > < p 1 4 : c r e a t i o n I d   x m l n s : p 1 4 = " h t t p : / / s c h e m a s . m i c r o s o f t . c o m / o f f i c e / p o w e r p o i n t / 2 0 1 0 / m a i n "   v a l = " 1 6 2 7 4 7 0 2 7 7 4 7 2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0 7 5 4 7 3 E - 8 0 C 7 - 4 B A 2 - 8 9 1 B - 3 9 8 2 0 8 D 5 2 8 F 8 } " > < a 1 6 : c r e a t i o n I d   x m l n s : a 1 6 = " h t t p : / / s c h e m a s . m i c r o s o f t . c o m / o f f i c e / d r a w i n g / 2 0 1 0 / m a i n "   i d = " { 7 3 3 E 3 0 9 7 - A 2 B A - 4 2 5 B - B 2 3 3 - 1 0 0 C 6 D 9 A C B 2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B E 1 C 5 4 3 B - 5 6 7 E - 4 F A C - 8 7 4 7 - E C 8 7 F 9 0 9 6 2 1 4 } " > < a 1 6 : c r e a t i o n I d   x m l n s : a 1 6 = " h t t p : / / s c h e m a s . m i c r o s o f t . c o m / o f f i c e / d r a w i n g / 2 0 1 0 / m a i n "   i d = " { 9 9 7 0 F E E E - B B 8 2 - 4 C 9 2 - 8 8 A 4 - C 5 7 2 E 7 D 3 2 6 1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7 C 0 D 1 2 7 E - F 5 5 C - 4 D 7 4 - B 4 2 2 - 4 C 3 0 9 0 C 5 8 5 D C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F 9 D F 0 F C 9 - 2 F 5 5 - 4 2 5 8 - A 5 6 C - 4 9 5 0 8 6 6 2 B 9 F C } " > < a 1 6 : c r e a t i o n I d   x m l n s : a 1 6 = " h t t p : / / s c h e m a s . m i c r o s o f t . c o m / o f f i c e / d r a w i n g / 2 0 1 0 / m a i n "   i d = " { 7 5 6 9 2 9 2 9 - E 0 6 1 - 4 8 E 1 - A A 5 8 - 5 A 3 A D 2 E 4 B 6 E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6 5 0 2 0 6 " / > < a : e x t   c x = " 8 1 4 5 4 5 6 "   c y = " 3 3 8 7 0 8 0 " / > < / a : x f r m > < / p : s p P r > < p : t x B o d y > < a : b o d y P r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 A   c e   n i v e a u ,   o n   p e u t   d � j �   o p t i m i s e r   l e   r � f � r e n c e m e n t   n a t u r e l   e n   r e n d a n t   l e   t e m p s   d e   c h a r g e m e n t   d e s   p a g e s   l e   p l u s   c o u r t   p o s s i b l e .   < / a : t > < / a : r > < / a : p > < a : p > < a : p P r   a l g n = " l "   i n d e n t = " 0 "   m a r L = " - 9 5 2 5 " > < a : l n S p c > < a : s p c P c t   v a l = " 1 0 0 0 0 0 " / > < / a : l n S p c > < a : b u F o n t   t y p e f a c e = " A r i a l " / > < a : b u N o n e / > < / a : p P r > < a : b r > < a : r P r   b = " 0 "   d i r t y = " 0 "   l a n g = " f r - F R "   s z = " 2 0 0 0 " > < a : s o l i d F i l l > < a : s c h e m e C l r   v a l = " b g 1 " / > < / a : s o l i d F i l l > < a : l a t i n   t y p e f a c e = " I n i k a " / > < / a : r P r > < / a : b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 E n   e f f e t   s i   c h a q u e   p a g e   m e t   3 0   s e c o n d e s   �   s e 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 c h a r g e r , 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 l e s   s p i d e r s   e n   v i s i t e r o n t   b e a u c o u p   m o i n s   e t   m o i n s   r a p i d e m e n t   c e   q u i   a u r a   p o u r   e f f e t   d e 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 f a i r e   b a i s s e r   l a   p o s i t i o n   d u   s i t e   d a n s   l e s   r � s u l t a t s   d e   r e c h e r c h e . < / a : t > < / a : r > < / a : p > < a : p > < a : p P r   a l g n = " l "   i n d e n t = " 0 "   m a r L = " - 9 5 2 5 " > < a : l n S p c > < a : s p c P c t   v a l = " 1 0 0 0 0 0 " / > < / a : l n S p c > < a : b u F o n t   t y p e f a c e = " A r i a l " / > < a : b u N o n e / > < / a : p P r > < a : b r > < a : r P r   b = " 0 "   d i r t y = " 0 "   l a n g = " f r - F R "   s z = " 2 0 0 0 " > < a : s o l i d F i l l > < a : s c h e m e C l r   v a l = " b g 1 " / > < / a : s o l i d F i l l > < a : l a t i n   t y p e f a c e = " I n i k a " / > < / a : r P r > < / a : b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 A   l ' i n v e r s e   s i   c h a q u e   p a g e / l i e n   m e t   3 m s   �   c h a r g e r   c e l a   f a c i l i t e r a   l e   t r a v a i l   d e s   r o b o t s   e t   r e m o n t e r a   l a   p o s i t i o n   d u   s i t e   d a n s   l e s   r � s u l t a t s   d e   r e c h e r c h e . < / a : t > < / a :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5 "   n a m e = " " > < a : e x t L s t > < a : e x t   u r i = " { 4 0 A 0 B 9 7 1 - 5 6 4 9 - 4 E C D - B 3 8 9 - B C E 6 7 F 0 0 8 7 9 F } " > < a 1 6 : c r e a t i o n I d   x m l n s : a 1 6 = " h t t p : / / s c h e m a s . m i c r o s o f t . c o m / o f f i c e / d r a w i n g / 2 0 1 0 / m a i n "   i d = " { 6 6 8 F 3 B 8 B - E C D 4 - 4 4 1 9 - 9 F D 2 - 6 6 D B D D F 7 2 A E 5 } " / > < / a : e x t > < / a : e x t L s t > < / p : c N v P r > < p : c N v S p P r   t x B o x = " 1 " / > < p : n v P r / > < / p : n v S p P r > < p : s p P r > < a : x f r m   f l i p H = " f a l s e "   f l i p V = " f a l s e "   r o t = " 0 " > < a : o f f   x = " 3 4 1 3 9 5 0 "   y = " 2 0 8 4 4 3 2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/ p : s p T r e e > < p : e x t L s t > < p : e x t   u r i = " { 8 0 F C A 1 E B - B 6 0 8 - 4 6 8 0 - B F E 6 - A B 5 6 C 6 1 9 9 4 0 0 } " > < p 1 4 : c r e a t i o n I d   x m l n s : p 1 4 = " h t t p : / / s c h e m a s . m i c r o s o f t . c o m / o f f i c e / p o w e r p o i n t / 2 0 1 0 / m a i n "   v a l = " 1 6 2 7 4 7 0 2 7 7 4 7 8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A 2 F 4 9 3 D - A 2 E 0 - 4 7 3 7 - 8 E 3 9 - B A 7 8 A A A 7 0 5 4 5 } " > < a 1 6 : c r e a t i o n I d   x m l n s : a 1 6 = " h t t p : / / s c h e m a s . m i c r o s o f t . c o m / o f f i c e / d r a w i n g / 2 0 1 0 / m a i n "   i d = " { A 9 C B F A C A - 1 B D E - 4 C 4 B - A 5 2 D - D 3 6 E 9 E 4 7 C 0 6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6 2 0 3 C 4 4 3 - 2 C 0 A - 4 B 9 9 - 9 2 D 5 - 2 5 3 6 3 6 3 E A A 6 D } " > < a 1 6 : c r e a t i o n I d   x m l n s : a 1 6 = " h t t p : / / s c h e m a s . m i c r o s o f t . c o m / o f f i c e / d r a w i n g / 2 0 1 0 / m a i n "   i d = " { 5 0 8 3 B 0 F F - 5 7 B B - 4 8 D E - A 3 0 4 - 3 9 0 A 6 A A F 6 5 1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2 A 5 B D 9 5 1 - 4 8 B C - 4 2 0 E - 8 A 9 1 - 0 8 D B 9 9 3 F 8 9 8 D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4 F 5 0 7 A F 1 - A 9 F 5 - 4 3 C E - A E A D - A 8 E 3 5 2 D 9 9 C C F } " > < a 1 6 : c r e a t i o n I d   x m l n s : a 1 6 = " h t t p : / / s c h e m a s . m i c r o s o f t . c o m / o f f i c e / d r a w i n g / 2 0 1 0 / m a i n "   i d = " { B 0 7 A 3 0 C F - 6 4 1 1 - 4 2 0 A - A 9 2 B - F C 9 5 A E 1 D 8 D A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2 3 7 3 5 "   y = " 2 1 2 4 0 7 5 " / > < a : e x t   c x = " 8 4 9 6 5 1 9 "   c y = " 3 3 8 7 0 8 0 " / > < / a : x f r m > < / p : s p P r > < p : t x B o d y > < a : b o d y P r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b r > < a : r P r   b = " 0 "   d i r t y = " 0 "   l a n g = " f r - F R "   s z = " 2 4 0 0 " > < a : s o l i d F i l l > < a : s c h e m e C l r   v a l = " b g 1 " / > < / a : s o l i d F i l l > < a : l a t i n   t y p e f a c e = " S o u r c e   S a n s   P r o " / > < / a : r P r > < / a : b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 L e s   s p i d e r s   v i s i t e n t   l e   s i t e   d e   l i e n   e n   l i e n   e t     s ' i l s   a t t � r i s s e n t   s u r   u n e   p a g e   o �   a u c u n   l i e n   n ' e s t   p r � s e n t   p o u r   l e s   r e d i r i g e r ,   i l s   s e r o n t   a l o r s   b l o q u � s   e t   i n c a p a b l e s   d ' i n d e x e r   l e s   p a g e s   q u ' i l s   n ' o n t   p a s   p u   a t t e i n d r e . < / a : t > < / a :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 C e s   d e r n i e r s < / a : t > < / a :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  d � t e c t e n t   a u t o m a t i q u e m e n t   l e   m a i l l a g e   p r i n c i p a l e   d u   s i t e   ( p a r   e x e m p l e   u n   M e n u   & l t ; h e a d e r & g t ; ) ,   s i   l e   m a i l l a g e   e s t   c o m p l e t   e t   i m p o r t a n t ,   c e l a   f a c i l i t e r a   l e u r   n a v i g a t i o n   e t   p a r   c o n s � q u e n t   l ' i n d e x a t i o n   d u   s i t e . < / a : t > < / a :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5 "   n a m e = " " > < a : e x t L s t > < a : e x t   u r i = " { 5 A 8 9 8 B 4 0 - A 3 D A - 4 E 1 4 - A 7 F 6 - F 1 0 6 4 A 7 0 0 5 7 C } " > < a 1 6 : c r e a t i o n I d   x m l n s : a 1 6 = " h t t p : / / s c h e m a s . m i c r o s o f t . c o m / o f f i c e / d r a w i n g / 2 0 1 0 / m a i n "   i d = " { A 5 8 1 B 3 5 4 - B 2 6 3 - 4 2 F 7 - B 1 E 3 - 3 6 1 9 8 E F 9 D 8 F 9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3 9 5 7 "   y = " 2 1 2 4 0 7 5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B E 9 B F 2 6 3 - F F 2 1 - 4 F 5 6 - A 4 5 4 - 2 D B F 1 D 9 F 3 F F 3 } " > < a 1 6 : c r e a t i o n I d   x m l n s : a 1 6 = " h t t p : / / s c h e m a s . m i c r o s o f t . c o m / o f f i c e / d r a w i n g / 2 0 1 0 / m a i n "   i d = " { D 0 D F E B 3 3 - 4 1 9 D - 4 F 9 A - B D 5 6 - D 2 F 3 D 4 C 2 4 7 B C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2 7 0 4 5 8 5 "   y = " 1 8 3 1 0 1 9 " / > < a : e x t   c x = " 3 7 3 4 8 1 9 "   c y = " 5 2 7 3 7 2 " / > < / a : x f r m > < a : s o l i d F i l l > < a : s r g b C l r   v a l = " f f c c 5 2 " / > < / a : s o l i d F i l l > < a : l n   c a p = " f l a t "   w = " 1 4 2 8 8 " > < a : s o l i d F i l l > < a : s r g b C l r   v a l = " f f f f f f " / > < / a : s o l i d F i l l > < a : p r s t D a s h   v a l = " d a s h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2 4 0 0 " > < a : l a t i n   t y p e f a c e = " + m j - l t " / > < / a : r P r > < a : t > A v o i r   u n   b o n   < / a : t > < / a : r > < a : r > < a : r P r   b = " 1 "   d i r t y = " 0 "   l a n g = " e n - U S "   s z = " 2 4 0 0 " > < a : l a t i n   t y p e f a c e = " + m j - l t " / > < / a : r P r > < a : t > m a i l l a g e < / a : t > < / a : r > < a : e n d P a r a R P r   b = " 1 "   d i r t y = " 0 "   l a n g = " e n - U S "   s z = " 2 4 0 0 " > < a : l a t i n   t y p e f a c e = " + m j - l t " / > < / a : e n d P a r a R P r > < / a : p > < / p : t x B o d y > < / p : s p > < / p : s p T r e e > < p : e x t L s t > < p : e x t   u r i = " { 8 C 2 5 4 8 7 0 - 5 E 7 5 - 4 9 A C - A A F 6 - F 0 2 2 6 4 A 3 9 6 9 F } " > < p 1 4 : c r e a t i o n I d   x m l n s : p 1 4 = " h t t p : / / s c h e m a s . m i c r o s o f t . c o m / o f f i c e / p o w e r p o i n t / 2 0 1 0 / m a i n "   v a l = " 1 6 2 7 4 7 0 2 7 7 4 8 1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4 4 8 2 2 F 7 - D D 4 F - 4 0 D C - A B F A - A D 5 0 A F E C 3 1 E C } " > < a 1 6 : c r e a t i o n I d   x m l n s : a 1 6 = " h t t p : / / s c h e m a s . m i c r o s o f t . c o m / o f f i c e / d r a w i n g / 2 0 1 0 / m a i n "   i d = " { C 4 A 8 D 0 7 E - 6 E 2 B - 4 7 C E - 9 2 B C - 1 D 1 6 3 A 4 3 8 B D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8 7 3 F 1 4 2 8 - B 4 B 7 - 4 8 8 F - 9 0 E 9 - 3 5 7 A 0 5 F B 9 5 6 3 } " > < a 1 6 : c r e a t i o n I d   x m l n s : a 1 6 = " h t t p : / / s c h e m a s . m i c r o s o f t . c o m / o f f i c e / d r a w i n g / 2 0 1 0 / m a i n "   i d = " { B F C 9 3 8 4 8 - 9 B E E - 4 A A 0 - 8 1 7 2 - 6 C B C 9 B 2 F B B 6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B 3 4 D 2 C 5 E - B 9 F F - 4 6 2 7 - 8 B B 7 - 4 3 0 0 2 2 D 5 6 E E 8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E C A A F 8 9 1 - 3 8 7 7 - 4 4 6 A - 8 1 0 C - E A 4 2 5 D C C 2 0 4 C } " > < a 1 6 : c r e a t i o n I d   x m l n s : a 1 6 = " h t t p : / / s c h e m a s . m i c r o s o f t . c o m / o f f i c e / d r a w i n g / 2 0 1 0 / m a i n "   i d = " { D B A C 9 8 A 5 - 5 B C F - 4 7 6 C - B 9 1 E - B 0 8 4 5 A 3 E A 1 C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2 3 7 3 5 "   y = " 2 8 1 0 5 0 3 " / > < a : e x t   c x = " 8 4 9 6 5 1 9 "   c y = " 3 3 8 7 0 8 0 " / > < / a : x f r m > < / p : s p P r > < p : t x B o d y > < a : b o d y P r   r t l C o l = " 0 "   v e r t = " h o r z " > < a : n o A u t o f i t / > < / a : b o d y P r > < a : l s t S t y l e / > < a : p > < a : p P r   a l g n = " l "   i n d e n t = " 0 "   m a r L = " - 9 5 2 5 " > < a : l n S p c > < a : s p c P c t   v a l = " 1 0 0 0 0 0 " / > < / a : l n S p c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 C o m m e n t   f o n c t i o n n e   l ' a l g o r i t h m e   ? < / a : t > < / a : r > < / a : p > < a : p > < a : p P r   a l g n = " l "   i n d e n t = " 0 "   m a r L = " - 9 5 2 5 " > < a : l n S p c > < a : s p c P c t   v a l = " 1 0 0 0 0 0 " / > < / a : l n S p c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b r > < a : r P r   b = " 0 "   d i r t y = " 0 "   l a n g = " f r - F R "   s z = " 2 0 0 0 " > < a : s o l i d F i l l > < a : s c h e m e C l r   v a l = " b g 1 " / > < / a : s o l i d F i l l > < a : l a t i n   t y p e f a c e = " I n i k a " / > < / a : r P r > < / a : b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 I l   n e   s ' a g i t   p a s   d ' u n e 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 i n d e x a t i o n 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 g l o b a l e   d u   s i t e   m a i s   p l u t � t   d ' u n e   i n d e x a t i o n   p a g e   p a r   p a g e   ( T O U T E S   l e s   p a g e s   s o n t   i m p o r t a n t e s   ! ) < / a : t > < / a : r > < a : b r > < a : r P r   b = " 0 "   d i r t y = " 0 "   l a n g = " f r - F R "   s z = " 2 0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2 0 0 0 " > < a : s o l i d F i l l > < a : s c h e m e C l r   v a l = " b g 1 " / > < / a : s o l i d F i l l > < a : l a t i n   t y p e f a c e = " I n i k a " / > < / a : r P r > < / a : b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 L ' a n a l y s e   d u   c o d e   H T M L   s e   f a i t   p a r   p e r t i n e n c e   p a r   r a p p o r t   �   l a   r e c h e r c h e   d e   l ' u t i l i s a t e u r   s u r   l e   m o t e u r . 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a : b r > < a : r P r   b = " 0 "   d i r t y = " 0 "   l a n g = " f r - F R "   s z = " 1 8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a : b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/ a : b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5 "   n a m e = " " > < a : e x t L s t > < a : e x t   u r i = " { 9 0 7 4 F 2 9 E - 6 D E 9 - 4 D 5 0 - 9 C 7 5 - 6 9 5 D 3 A 9 F A 8 5 0 } " > < a 1 6 : c r e a t i o n I d   x m l n s : a 1 6 = " h t t p : / / s c h e m a s . m i c r o s o f t . c o m / o f f i c e / d r a w i n g / 2 0 1 0 / m a i n "   i d = " { C 5 8 F 6 F D 0 - 4 7 8 C - 4 D 9 C - 9 D 0 8 - B 4 F 9 5 0 7 C 1 E D F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3 9 5 7 "   y = " 2 1 2 4 0 7 5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3 F 6 E F 4 8 5 - 0 9 5 E - 4 D 1 F - 8 9 A F - 9 8 A 8 8 1 2 9 D 9 5 5 } " > < a 1 6 : c r e a t i o n I d   x m l n s : a 1 6 = " h t t p : / / s c h e m a s . m i c r o s o f t . c o m / o f f i c e / d r a w i n g / 2 0 1 0 / m a i n "   i d = " { D 6 4 9 B F 9 3 - 1 A 5 8 - 4 1 5 1 - A 4 2 7 - 9 4 1 D 1 8 2 C 1 E 8 E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3 1 8 4 2 0 "   y = " 1 7 2 0 0 4 3 " / > < a : e x t   c x = " 8 5 0 7 1 5 9 "   c y = " 5 2 4 6 1 6 " / > < / a : x f r m > < a : s o l i d F i l l > < a : s r g b C l r   v a l = " f f c c 5 2 " / > < / a : s o l i d F i l l > < a : l n   c a p = " f l a t "   w = " 1 4 2 8 8 " > < a : s o l i d F i l l > < a : s r g b C l r   v a l = " f f f f f f " / > < / a : s o l i d F i l l > < a : p r s t D a s h   v a l = " d a s h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2 4 0 0 " > < a : l a t i n   t y p e f a c e = " I n i k a " / > < / a : r P r > < a : t > Q u e   v o i e n t   l e s   s p i d e r s   ?   < / a : t > < / a : r > < a : r > < a : r P r   b = " 1 "   d i r t y = " 0 "   i = " 1 "   l a n g = " e n - U S "   s z = " 2 4 0 0 " > < a : l a t i n   t y p e f a c e = " I n i k a " / > < / a : r P r > < a : t > S u r t o u t   l e   c o d e   H T M L   b r u t . < / a : t > < / a : r > < a : e n d P a r a R P r   b = " 1 "   d i r t y = " 0 "   i = " 1 "   l a n g = " e n - U S "   s z = " 2 4 0 0 " > < a : l a t i n   t y p e f a c e = " I n i k a " / > < / a : e n d P a r a R P r > < / a : p > < / p : t x B o d y > < / p : s p > < / p : s p T r e e > < p : e x t L s t > < p : e x t   u r i = " { 0 8 8 4 A 7 B 8 - 1 B 4 D - 4 3 5 8 - 8 B E B - 2 F 0 B 2 E 5 1 1 9 E 1 } " > < p 1 4 : c r e a t i o n I d   x m l n s : p 1 4 = " h t t p : / / s c h e m a s . m i c r o s o f t . c o m / o f f i c e / p o w e r p o i n t / 2 0 1 0 / m a i n "   v a l = " 1 6 2 7 4 7 0 2 7 7 4 8 5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1 1 C A A E 2 - 2 D C 7 - 4 2 E 4 - 8 F 7 9 - C C 2 9 C 4 1 9 6 6 3 1 } " > < a 1 6 : c r e a t i o n I d   x m l n s : a 1 6 = " h t t p : / / s c h e m a s . m i c r o s o f t . c o m / o f f i c e / d r a w i n g / 2 0 1 0 / m a i n "   i d = " { 2 3 6 0 0 5 1 D - 7 5 6 3 - 4 6 8 D - 8 D D B - B 0 7 7 A 0 A D B 3 8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C C 6 A 9 6 9 2 - 9 1 E C - 4 2 1 1 - A B 0 F - D A C E E 5 1 4 9 F F 8 } " > < a 1 6 : c r e a t i o n I d   x m l n s : a 1 6 = " h t t p : / / s c h e m a s . m i c r o s o f t . c o m / o f f i c e / d r a w i n g / 2 0 1 0 / m a i n "   i d = " { 1 F 1 9 2 3 9 9 - F 1 9 0 - 4 D 9 D - 8 5 2 0 - 7 9 8 B 4 D A 5 A D 2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E 2 9 D C D 6 C - 8 A B 8 - 4 C 9 A - B E 4 8 - 6 F 9 B 8 F 2 7 B C B 1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5 3 A 2 F C 8 2 - 5 7 1 1 - 4 6 6 0 - 8 7 6 3 - E 2 6 F 4 A E 4 B 0 8 F } " > < a 1 6 : c r e a t i o n I d   x m l n s : a 1 6 = " h t t p : / / s c h e m a s . m i c r o s o f t . c o m / o f f i c e / d r a w i n g / 2 0 1 0 / m a i n "   i d = " { 3 C D F 9 0 8 C - A C 2 1 - 4 D C E - 8 B 3 1 - A 9 8 B 7 9 A B 3 C E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4 0 4 8 1 2 5 " / > < a : e x t   c x = " 8 1 4 5 4 5 6 "   c y = " 2 2 5 5 8 9 1 " / > < / a : x f r m > < / p : s p P r > < p : t x B o d y > < a : b o d y P r   r t l C o l = " 0 " / > < a : l s t S t y l e / > < a : p > < a : p P r   i n d e n t = " 0 "   m a r L = " - 9 5 2 5 "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 I l   d o i t   y   a v o i r   u n e   b o n n e   d e n s i t �   d e   m o t s   c l � s ,   n i   t r o p ,   n i   p a s   a s s e z   c a r   �   t e r m e ,   l e s   r � s u l t a t s   n o n   p e r t i n e n t s   s e r o n t   s u p p r i m � s   d e   l ' i n d e x   ( a u  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 f u r < / a : t > < / a : r > < a : r > < a : r P r   b = " 0 "   d i r t y = " 0 "   l a n g = " e n - U S "   s z = " 2 0 0 0 " > < a : s o l i d F i l l > < a : s r g b C l r   v a l = " f f f f f f " / > < / a : s o l i d F i l l > < a : l a t i n   t y p e f a c e = " I n i k a " / > < / a : r P r > < a : t >   e t   �   m e s u r e   d e s   m i s e   �   j o u r   d e   G o o g l e ) . < / a : t > < / a : r > < a : b r > < a : r P r   d i r t y = " 0 "   l a n g = " e n - U S " / > < / a : b r > < a : e n d P a r a R P r   d i r t y = " 0 "   l a n g = " e n - U S " / > < / a : p > < / p : t x B o d y > < / p : s p > < p : s p > < p : n v S p P r > < p : c N v P r   i d = " 5 "   n a m e = " " > < a : e x t L s t > < a : e x t   u r i = " { 5 0 B 7 3 3 6 A - 2 5 8 0 - 4 B E 4 - 9 5 D 2 - 9 4 4 F 6 3 3 9 6 E 2 7 } " > < a 1 6 : c r e a t i o n I d   x m l n s : a 1 6 = " h t t p : / / s c h e m a s . m i c r o s o f t . c o m / o f f i c e / d r a w i n g / 2 0 1 0 / m a i n "   i d = " { 5 8 9 0 C 5 F 5 - 3 C 1 6 - 4 A 3 D - A E 8 C - 3 D 9 D F 1 D 7 0 7 E 5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3 9 5 7 "   y = " 2 1 2 4 0 7 5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2 8 4 2 C 2 B 5 - B 0 5 A - 4 A 3 5 - 8 1 5 9 - 2 0 B 9 E B 4 5 4 5 3 4 } " > < a 1 6 : c r e a t i o n I d   x m l n s : a 1 6 = " h t t p : / / s c h e m a s . m i c r o s o f t . c o m / o f f i c e / d r a w i n g / 2 0 1 0 / m a i n "   i d = " { 9 3 6 7 3 B 8 6 - E 8 9 1 - 4 7 D A - A 7 3 6 - 0 2 D 2 8 8 5 6 9 4 1 B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6 4 5 0 4 2 "   y = " 1 5 7 8 4 5 4 " / > < a : e x t   c x = " 7 8 5 3 9 0 5 "   c y = " 1 9 2 3 5 7 3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 A t t e n t i o n 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 � 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 n e 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 p a s 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 t r o p 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 s e 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 f o c a l i s e r 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 s u r 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 l e s 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 s p i d e r s 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 � 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 l a 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 c r � a t i o n 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 d u 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 s i t e 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 p o u r 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 n e 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 p a s 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 a b u s e r 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 d e s 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 l i e n s 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 o u 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 d e s 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 m o t s 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 c l � s 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 p r � s e n t s 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 d a n s 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 c e l u i - c i 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 c a r 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 c e l a 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 s e r a 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 i n t e r p r � t � 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 p a r 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 l e 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 m o t e u r 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 d e 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 r e c h e r c h e 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 c o m m e 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 n o n < / a : t > < / a : r > < a : r > < a : r P r   b = " 1 "   d i r t y = " 0 "   e r r = " 1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 p e r t i n e n t < / a : t > < / a : r > < a : e n d P a r a R P r   b = " 1 "   d i r t y = " 0 "   l a n g = " f r - F R "   s z = " 2 4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F 7 B 7 F 3 0 C - 9 9 2 6 - 4 7 1 E - A E 8 9 - 3 4 7 8 8 7 C 7 D 9 5 F } " > < p 1 4 : c r e a t i o n I d   x m l n s : p 1 4 = " h t t p : / / s c h e m a s . m i c r o s o f t . c o m / o f f i c e / p o w e r p o i n t / 2 0 1 0 / m a i n "   v a l = " 1 6 2 7 4 7 0 2 7 7 4 8 9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7 C 1 5 5 E 4 - 2 E C 1 - 4 2 3 B - 9 B 9 0 - 5 9 5 1 A F C 7 B 5 2 C } " > < a 1 6 : c r e a t i o n I d   x m l n s : a 1 6 = " h t t p : / / s c h e m a s . m i c r o s o f t . c o m / o f f i c e / d r a w i n g / 2 0 1 0 / m a i n "   i d = " { 7 3 8 7 F 3 4 D - D 3 E 0 - 4 9 2 5 - B F 8 A - F A 9 B 5 5 D 4 6 7 9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9 A E 8 1 8 A C - C 7 8 3 - 4 5 6 A - 9 D A 5 - 8 2 9 A A 7 5 C A 0 1 2 } " > < a 1 6 : c r e a t i o n I d   x m l n s : a 1 6 = " h t t p : / / s c h e m a s . m i c r o s o f t . c o m / o f f i c e / d r a w i n g / 2 0 1 0 / m a i n "   i d = " { 8 D 0 A 6 B 1 8 - 0 F E 7 - 4 6 C 7 - A 0 4 B - 9 3 E F 2 C C E 9 7 9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6 7 D 0 E 5 5 7 - 4 3 5 4 - 4 F 4 B - 8 2 F A - 4 8 0 B 1 5 6 0 5 D 0 A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D D 9 3 2 C 0 E - 5 8 C F - 4 F 2 0 - A 4 9 B - 0 8 8 5 E 4 E 7 A C F E } " > < a 1 6 : c r e a t i o n I d   x m l n s : a 1 6 = " h t t p : / / s c h e m a s . m i c r o s o f t . c o m / o f f i c e / d r a w i n g / 2 0 1 0 / m a i n "   i d = " { 3 6 4 8 8 1 3 C - 1 3 2 1 - 4 9 A 5 - B 5 A C - 4 C 5 F C 4 2 C 0 A 4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3 9 2 7 7 4 " / > < a : e x t   c x = " 8 1 4 5 4 5 6 "   c y = " 2 2 5 5 8 9 1 " / > < / a : x f r m > < / p : s p P r > < p : t x B o d y > < a : b o d y P r   r t l C o l = " 0 "   v e r t = " h o r z " > < a : n o A u t o f i t / > < / a : b o d y P r > < a : l s t S t y l e / > < a : p > < a : p P r   i n d e n t = " 0 "   m a r L = " - 9 5 2 5 "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 L ' o u t i l   ( e x t e n s i o n )   W e b D e v e l o p p e r   p e r m e t   d e   d � s a c t i v e r   l e s   s t y l e   C S S   s u r   v o t r e   n a v i g a t e u r   e t   d ' a v o i r   u n   r e n d u   d u   c o d e   H T M L   b r u t .     I l   p e r m e t   a l o r s   d ' a v o i r   u n   b o n   o r d r e   d ' i d � e  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 s u r   l a   s t r u c t u r e   e t   l a   c o h � r e n c e   d e   c e l u i - c i . < / a : t > < / a : r > < / a : p > < a : p > < a : p P r   i n d e n t = " 0 "   m a r L = " - 9 5 2 5 "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 E n   e f f e t ,   c ' e s t   i m p o r t a n t   q u ' i l   y   a i t   u n e   b o n n e   h i � r a r c h i e   d e s   d o n n � e s   s u r   l e   s i t e   n 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 o t a m m e n t   s u r   l e s   b a l i s e s   H T M L   e m p l o y �   e t   p l u s   p a r t i c u l i � r e m e n t   l e s   b a l i s e s   & l t ; h 1 & g t ; ,   & l t ; h 2 & g t ; ,   & l t ; h 3 & g t ;   e t c . . .   e t   l a   b a l i s e   & l t ; 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 t i t l e 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 & g t ; . < / a : t > < / a : r > < / a : p > < a : p > < a : p P r   i n d e n t = " 0 "   m a r L = " - 9 5 2 5 "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 C e l a   s i m p l i f i e r a   l a   s t r u c t u r e   �   l a   f o i s   p o u r   l e s   u t i l i s a t e u r s   m a i s   a u s s i   p o u r   l e s   s p i d e r s . < / a : t > < / a : r > < / a : p > < a : p > < a : p P r   i n d e n t = " 0 "   m a r L = " - 9 5 2 5 " > < a : b u N o n e / > < / a : p P r > < a : r > < a : r P r   b = " 0 "   d i r t y = " 0 "   l a n g = " f r - F R "   s z = " 1 8 0 0 " > < a : s o l i d F i l l > < a : s r g b C l r   v a l = " f f f f f f " / > < / a : s o l i d F i l l > < a : l a t i n   t y p e f a c e = " I n i k a " / > < / a : r P r > < a : t > < / a : t > < / a : r > < / a : p > < a : p > < a : p P r   i n d e n t = " 0 "   m a r L = " - 9 5 2 5 " > < a : b u N o n e / > < / a : p P r > < a : b r > < a : r P r   d i r t y = " 0 "   l a n g = " e n - U S "   s z = " 1 6 0 0 " / > < / a : b r > < a : e n d P a r a R P r   d i r t y = " 0 "   l a n g = " e n - U S "   s z = " 1 6 0 0 " / > < / a : p > < / p : t x B o d y > < / p : s p > < p : s p > < p : n v S p P r > < p : c N v P r   i d = " 5 "   n a m e = " " > < a : e x t L s t > < a : e x t   u r i = " { 1 3 9 F 0 D 4 8 - 2 6 F 3 - 4 D 8 9 - B E 5 3 - 3 A 6 2 E 0 7 B 6 5 8 7 } " > < a 1 6 : c r e a t i o n I d   x m l n s : a 1 6 = " h t t p : / / s c h e m a s . m i c r o s o f t . c o m / o f f i c e / d r a w i n g / 2 0 1 0 / m a i n "   i d = " { 6 8 5 3 1 3 9 1 - 3 1 6 3 - 4 B F D - 9 4 9 F - 5 1 E 7 B C C 7 8 A A 2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4 6 9 0 "   y = " 2 1 3 4 5 1 4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/ p : s p T r e e > < p : e x t L s t > < p : e x t   u r i = " { 0 D F 9 8 0 9 B - 8 6 2 F - 4 5 A D - B 5 C F - C 3 0 A A F D 2 8 B 9 C } " > < p 1 4 : c r e a t i o n I d   x m l n s : p 1 4 = " h t t p : / / s c h e m a s . m i c r o s o f t . c o m / o f f i c e / p o w e r p o i n t / 2 0 1 0 / m a i n "   v a l = " 1 6 2 7 4 7 0 2 7 7 4 9 4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5 8 1 1 1 E 4 - 0 B 4 7 - 4 6 D 5 - 9 2 9 0 - 2 F 7 A 8 1 C 6 1 B 9 2 } " > < a 1 6 : c r e a t i o n I d   x m l n s : a 1 6 = " h t t p : / / s c h e m a s . m i c r o s o f t . c o m / o f f i c e / d r a w i n g / 2 0 1 0 / m a i n "   i d = " { C 0 A E 2 3 D A - 4 D B 4 - 4 0 2 B - 9 8 3 6 - D A B B B 8 1 9 6 B A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2 5 6 4 6 1 3 B - D 5 8 4 - 4 8 1 6 - B 1 A D - C 0 5 9 E F D E D 8 0 8 } " > < a 1 6 : c r e a t i o n I d   x m l n s : a 1 6 = " h t t p : / / s c h e m a s . m i c r o s o f t . c o m / o f f i c e / d r a w i n g / 2 0 1 0 / m a i n "   i d = " { E 5 2 B A 8 7 7 - E D A 4 - 4 B 5 B - 9 D 0 3 - 1 6 8 A F D 0 1 9 3 5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4 7 D 5 2 C 0 C - B A 0 B - 4 C 5 3 - A 2 8 A - 3 8 D A 3 4 2 8 B 5 A 9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F 5 A 6 7 F 3 1 - E E D 7 - 4 C B 5 - A A 2 E - 9 A D 2 5 2 A D 9 6 B C } " > < a 1 6 : c r e a t i o n I d   x m l n s : a 1 6 = " h t t p : / / s c h e m a s . m i c r o s o f t . c o m / o f f i c e / d r a w i n g / 2 0 1 0 / m a i n "   i d = " { 1 4 D B 2 F B A - 8 B A 9 - 4 6 D 6 - A E 1 C - 8 5 D D F 1 6 1 A E E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1 9 1 3 2 0 " / > < a : e x t   c x = " 8 1 4 5 4 5 6 "   c y = " 2 2 5 5 8 9 1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- 9 5 2 5 " > < a : l n S p c > < a : s p c P c t   v a l = " 1 0 0 0 0 0 " / > < / a : l n S p c > < a : b u N o n e / > < / a : p P r > < a : r > < a : r P r   b = " 1 "   d i r t y = " 0 "   l a n g = " f r - F R "   s z = " 2 0 0 0 "   u = " s n g " > < a : s o l i d F i l l > < a : s r g b C l r   v a l = " f f f f f f " / > < / a : s o l i d F i l l > < a : l a t i n   t y p e f a c e = " I n i k a " / > < / a : r P r > < a : t > E x e m p l e   : 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< / a : t > < / a : r > < / a : p > < a : p > < a : p P r   i n d e n t = " 0 "   m a r L = " - 9 5 2 5 " > < a : l n S p c > < a : s p c P c t   v a l = " 1 0 0 0 0 0 " / > < / a : l n S p c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 U n  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 & l t ; h 1 & g t ; 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 n e   d e v r a i t   a p p a r a � t r e   q u ' u n e   s e u l e   f o i s   s u r   u n e   m � m e   p a g e   d u   s i t e ,   l e s   a u t r e   t i t r e s   s e r o n t   d e s  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 & l t ; h 2 & g t ; 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 p o u r   l e s   t i t r e s   s e c o n d a i r e s   p u i s   d e s  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 & l t ; h 3 & g t ; 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 e t c . . .   p o u r   g a r a n t i r   u n e   b o n n e   h i � r a r c h i s a t i o n   d e s  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 d o n n � e s   e t   u n e   c o h � r e n c e . < / a : t > < / a : r > < / a : p > < a : p > < a : p P r   i n d e n t = " 0 "   m a r L = " - 9 5 2 5 " > < a : l n S p c > < a : s p c P c t   v a l = " 1 0 0 0 0 0 " / > < / a : l n S p c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 L a   b a l i s e  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 & l t ; < / a : t > < / a : r > < a : r > < a : r P r   b = " 1 "   d i r t y = " 0 "   e r r = " 1 "   l a n g = " f r - F R "   s z = " 2 0 0 0 " > < a : s o l i d F i l l > < a : s r g b C l r   v a l = " f f f f f f " / > < / a : s o l i d F i l l > < a : l a t i n   t y p e f a c e = " I n i k a " / > < / a : r P r > < a : t > t i t l e 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 & g t ; 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 q u a n t   �   e l l e   d o i t   � t r e   u n i q u e   �   c h a q u e   p a g e   d u   s i t e   c a r   e l l e   e s t   u t i l i s � e   p a r  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 g o o g l e 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 p o u r   l e s   r � s u l t a t s   d e   r e c h e r c h e . < / a : t > < / a : r > < a : b r > < a : r P r   b = " 0 "   d i r t y = " 0 "   l a n g = " f r - F R "   s z = " 2 0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2 0 0 0 " > < a : s o l i d F i l l > < a : s r g b C l r   v a l = " f f f f f f " / > < / a : s o l i d F i l l > < a : l a t i n   t y p e f a c e = " I n i k a " / > < / a : r P r > < / a : b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 D e   m � m e ,   i l   s e r a   i n t � r e s s a n t   d e   m e t t r e   u n   a t t r i b u t   " 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 t i t l e 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 = ' ' "   �   u n e  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 b a l i s e   & l t ; a & g t ; 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 ( e x :   & l t ; a  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 h r e f 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 = ' '  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 t i t l e 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 = ' ' & g t ; & l t ; / a & g t ; )   p o u r   s p � c i f i e r   l a   n a t u r e   e t   l ' u t i l i t �   d e   v o t r e   l i e n   a u x   s p i d e r s ,   e t   a c c � l � r e r   l e u r   t r a v a i l . < / a : t > < / a : r > < / a : p > < a : p > < a : p P r   i n d e n t = " 0 "   m a r L = " - 9 5 2 5 " > < a : l n S p c > < a : s p c P c t   v a l = " 1 0 0 0 0 0 " / > < / a : l n S p c > < a : b u N o n e / > < / a : p P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 P o u r   l a   b a l i s e  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 & l t ; < / a : t > < / a : r > < a : r > < a : r P r   b = " 1 "   d i r t y = " 0 "   e r r = " 1 "   l a n g = " f r - F R "   s z = " 2 0 0 0 " > < a : s o l i d F i l l > < a : s r g b C l r   v a l = " f f f f f f " / > < / a : s o l i d F i l l > < a : l a t i n   t y p e f a c e = " I n i k a " / > < / a : r P r > < a : t > i m g < / a : t > < / a : r > < a : r > < a : r P r   b = " 1 "   d i r t y = " 0 "   l a n g = " f r - F R "   s z = " 2 0 0 0 " > < a : s o l i d F i l l > < a : s r g b C l r   v a l = " f f f f f f " / > < / a : s o l i d F i l l > < a : l a t i n   t y p e f a c e = " I n i k a " / > < / a : r P r > < a : t > & g t ; 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 l ' a t t i b u t 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  " 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 a l t 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 = ' ' "   e s t   t r � s   i m p o r t a n t   c a r   l e s   s p i d e r s   n e   s o n t   p a s   c a p a b l e s   d ' a n a l y s e r   u n e   i m a g e   e t   d e   s a v o i r   s i   e l l e   e s t   p e r t i n e n t e   o u   p a s ,   c e   s e r a   l e   r � l e   d e   l ' a t t r i b u t   " < / a : t > < / a : r > < a : r > < a : r P r   b = " 0 "   d i r t y = " 0 "   e r r = " 1 "   l a n g = " f r - F R "   s z = " 2 0 0 0 " > < a : s o l i d F i l l > < a : s r g b C l r   v a l = " f f f f f f " / > < / a : s o l i d F i l l > < a : l a t i n   t y p e f a c e = " I n i k a " / > < / a : r P r > < a : t > a l t < / a : t > < / a : r > < a : r > < a : r P r   b = " 0 "   d i r t y = " 0 "   l a n g = " f r - F R "   s z = " 2 0 0 0 " > < a : s o l i d F i l l > < a : s r g b C l r   v a l = " f f f f f f " / > < / a : s o l i d F i l l > < a : l a t i n   t y p e f a c e = " I n i k a " / > < / a : r P r > < a : t > = ' ' " . < / a : t > < / a :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b u N o n e / > < / a : p P r > < a : b r > < a : r P r   d i r t y = " 0 "   l a n g = " e n - U S "   s z = " 1 6 0 0 " / > < / a : b r > < a : e n d P a r a R P r   d i r t y = " 0 "   l a n g = " e n - U S "   s z = " 1 6 0 0 " / > < / a : p > < / p : t x B o d y > < / p : s p > < p : s p > < p : n v S p P r > < p : c N v P r   i d = " 5 "   n a m e = " " > < a : e x t L s t > < a : e x t   u r i = " { 6 5 9 A F C 2 5 - 5 B F E - 4 E 0 0 - A 1 8 E - 2 5 D 8 F 7 8 3 5 1 D 6 } " > < a 1 6 : c r e a t i o n I d   x m l n s : a 1 6 = " h t t p : / / s c h e m a s . m i c r o s o f t . c o m / o f f i c e / d r a w i n g / 2 0 1 0 / m a i n "   i d = " { C D 6 C A 2 6 8 - A 8 C B - 4 B A 5 - 9 5 E B - F A C D 4 0 F E C 4 0 C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4 6 9 0 "   y = " 2 1 3 4 5 1 4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/ p : s p T r e e > < p : e x t L s t > < p : e x t   u r i = " { 9 4 2 6 3 0 7 0 - 2 B 1 B - 4 1 9 D - B 7 5 6 - A 8 0 0 3 5 C E 1 1 9 0 } " > < p 1 4 : c r e a t i o n I d   x m l n s : p 1 4 = " h t t p : / / s c h e m a s . m i c r o s o f t . c o m / o f f i c e / p o w e r p o i n t / 2 0 1 0 / m a i n "   v a l = " 1 6 2 7 4 7 0 2 7 7 4 9 7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9 A 5 D 5 2 1 - C B 2 9 - 4 5 0 F - 9 A F 1 - 3 8 7 0 C F 9 F 0 D B B } " > < a 1 6 : c r e a t i o n I d   x m l n s : a 1 6 = " h t t p : / / s c h e m a s . m i c r o s o f t . c o m / o f f i c e / d r a w i n g / 2 0 1 0 / m a i n "   i d = " { B 7 2 7 1 3 8 8 - F 5 C B - 4 C A 3 - B 8 F 1 - 2 1 4 9 8 7 0 A A E 3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E 1 5 9 E 6 5 E - C 4 A A - 4 1 A B - B 4 3 7 - E E 8 B 8 5 F 0 5 5 E 3 } " > < a 1 6 : c r e a t i o n I d   x m l n s : a 1 6 = " h t t p : / / s c h e m a s . m i c r o s o f t . c o m / o f f i c e / d r a w i n g / 2 0 1 0 / m a i n "   i d = " { 1 B E 8 3 3 8 C - 9 9 9 F - 4 7 4 5 - A 1 7 E - C E 6 9 1 A 8 F F 0 3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0 6 9 E 4 2 9 C - 9 E C 1 - 4 4 1 8 - B 5 2 2 - 8 6 5 4 B A 1 A B 8 6 2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F F C 1 E 8 3 3 - 8 B E 7 - 4 7 8 3 - 9 7 0 C - A 6 C F 6 E 5 7 B A D 1 } " > < a 1 6 : c r e a t i o n I d   x m l n s : a 1 6 = " h t t p : / / s c h e m a s . m i c r o s o f t . c o m / o f f i c e / d r a w i n g / 2 0 1 0 / m a i n "   i d = " { 4 8 6 3 8 4 C 6 - 8 E 6 6 - 4 1 3 8 - A 3 3 3 - 1 7 1 8 1 A 3 7 6 9 A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6 1 1 7 1 "   y = " 1 4 4 4 0 5 6 " / > < a : e x t   c x = " 8 1 4 5 4 5 6 "   c y = " 5 5 3 9 7 4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- 9 5 2 5 " > < a : l n S p c > < a : s p c P c t   v a l = " 1 0 0 0 0 0 " / > < / a : l n S p c > < a : b u N o n e / > < / a : p P r > < a : r > < a : r P r   b = " 1 "   b a s e l i n e = " 0 "   c a p = " n o n e "   d i r t y = " 0 "   i = " 0 "   l a n g = " f r - F R "   s t r i k e = " n o S t r i k e "   s z = " 2 0 0 0 "   u = " n o n e " > < a : s o l i d F i l l > < a : s r g b C l r   v a l = " f f c 0 0 0 " / > < / a : s o l i d F i l l > < a : l a t i n   t y p e f a c e = " I n i k a " / > < / a : r P r > < a : t > L e s < / a : t > < / a : r > < a : r > < a : r P r   b = " 1 "   b a s e l i n e = " 0 "   c a p = " n o n e "   d i r t y = " 0 "   i = " 0 "   l a n g = " f r - F R "   s t r i k e = " n o S t r i k e "   s z = " 2 0 0 0 "   u = " n o n e " > < a : s o l i d F i l l > < a : s r g b C l r   v a l = " f f c 0 0 0 " / > < / a : s o l i d F i l l > < a : l a t i n   t y p e f a c e = " I n i k a " / > < / a : r P r > < a : t >   b a l i s e s   < / a : t > < / a : r > < a : r > < a : r P r   b = " 1 "   b a s e l i n e = " 0 "   c a p = " n o n e "   d i r t y = " 0 "   i = " 0 "   l a n g = " f r - F R "   s t r i k e = " n o S t r i k e "   s z = " 2 0 0 0 "   u = " n o n e " > < a : s o l i d F i l l > < a : s r g b C l r   v a l = " f f c 0 0 0 " / > < / a : s o l i d F i l l > < a : l a t i n   t y p e f a c e = " I n i k a " / > < / a : r P r > < a : t > & l t ; < / a : t > < / a : r > < a : r > < a : r P r   b = " 1 "   b a s e l i n e = " 0 "   c a p = " n o n e "   d i r t y = " 0 "   e r r = " 1 "   i = " 0 "   l a n g = " f r - F R "   s t r i k e = " n o S t r i k e "   s z = " 2 0 0 0 "   u = " n o n e " > < a : s o l i d F i l l > < a : s r g b C l r   v a l = " f f c 0 0 0 " / > < / a : s o l i d F i l l > < a : l a t i n   t y p e f a c e = " I n i k a " / > < / a : r P r > < a : t > m e t a < / a : t > < / a : r > < a : r > < a : r P r   b = " 1 "   b a s e l i n e = " 0 "   c a p = " n o n e "   d i r t y = " 0 "   i = " 0 "   l a n g = " f r - F R "   s t r i k e = " n o S t r i k e "   s z = " 2 0 0 0 "   u = " n o n e " > < a : s o l i d F i l l > < a : s r g b C l r   v a l = " f f c 0 0 0 " / > < / a : s o l i d F i l l > < a : l a t i n   t y p e f a c e = " I n i k a " / > < / a : r P r > < a : t > & g t ; < / a : t > < / a : r > < a : b r > < a : r P r   b = " 1 "   d i r t y = " 0 "   l a n g = " f r - F R "   s z = " 2 0 0 0 "   u = " s n g " > < a : s o l i d F i l l > < a : s r g b C l r   v a l = " f f f f f f " / > < / a : s o l i d F i l l > < a : l a t i n   t y p e f a c e = " I n i k a " / > < / a : r P r > < / a : b r > < a : b r > < a : r P r   b = " 1 "   d i r t y = " 0 "   l a n g = " f r - F R "   s z = " 2 0 0 0 "   u = " s n g " > < a : s o l i d F i l l > < a : s r g b C l r   v a l = " f f f f f f " / > < / a : s o l i d F i l l > < a : l a t i n   t y p e f a c e = " I n i k a " / > < / a : r P r > < / a : b r > < a : b r > < a : r P r   b = " 1 "   d i r t y = " 0 "   l a n g = " f r - F R "   s z = " 2 0 0 0 "   u = " s n g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b u N o n e / > < / a : p P r > < a : b r > < a : r P r   d i r t y = " 0 "   l a n g = " e n - U S "   s z = " 1 6 0 0 " / > < / a : b r > < a : e n d P a r a R P r   d i r t y = " 0 "   l a n g = " e n - U S "   s z = " 1 6 0 0 " / > < / a : p > < / p : t x B o d y > < / p : s p > < p : s p > < p : n v S p P r > < p : c N v P r   i d = " 5 "   n a m e = " " > < a : e x t L s t > < a : e x t   u r i = " { 2 9 F D A 3 D 5 - B 0 9 9 - 4 8 4 0 - 9 0 9 A - A 0 C 0 E 9 6 8 C D E 0 } " > < a 1 6 : c r e a t i o n I d   x m l n s : a 1 6 = " h t t p : / / s c h e m a s . m i c r o s o f t . c o m / o f f i c e / d r a w i n g / 2 0 1 0 / m a i n "   i d = " { B 6 C 1 A B B E - 5 3 B 9 - 4 7 9 C - 8 B 4 A - 3 2 4 0 F 8 E 8 8 7 3 9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4 6 9 0 "   y = " 2 1 3 4 5 1 4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B 2 3 E E 8 B 1 - B 6 7 F - 4 0 E A - 8 2 8 2 - 0 9 F 2 D B 9 5 3 2 F B } " > < a 1 6 : c r e a t i o n I d   x m l n s : a 1 6 = " h t t p : / / s c h e m a s . m i c r o s o f t . c o m / o f f i c e / d r a w i n g / 2 0 1 0 / m a i n "   i d = " { A D 9 1 5 9 1 D - 4 2 F 6 - 4 7 A 7 - B A 3 8 - 2 3 6 0 7 D 7 A B C 7 4 } " / > < / a : e x t > < / a : e x t L s t > < / p : c N v P r > < p : c N v S p P r   t x B o x = " 1 " / > < p : n v P r / > < / p : n v S p P r > < p : s p P r > < a : x f r m   f l i p H = " f a l s e "   f l i p V = " f a l s e "   r o t = " 0 " > < a : o f f   x = " 5 0 8 0 0 6 "   y = " 2 1 2 0 6 8 4 " / > < a : e x t   c x = " 7 8 7 0 5 1 7 "   c y = " 3 0 5 1 0 6 7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b r > < a : r P r   b = " 1 "   d i r t y = " 0 "   l a n g = " f r - F R "   s z = " 1 4 0 0 "   u = " s n g " > < a : s o l i d F i l l > < a : s c h e m e C l r   v a l = " t x 1 " / > < / a : s o l i d F i l l > < a : l a t i n   t y p e f a c e = " G e o r g i a " / > < / a : r P r > < / a : b r > < a : r > < a : r P r   b = " 1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 & l t ; < / a : t > < / a : r > < a : r > < a : r P r   b = " 1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 m e t a < / a : t > < / a : r > < a : r > < a : r P r   b = " 1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  " d e s c r i p t i o n " & g t ;  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 e s t   t r � s   u t i l e   m a i s   u n i q u e m e n t   p o u r   l e s   u t i l i s a t e u r s   c a r   l e s   s p i d e r s   n ' u t i l i s e n t   p l u s   c e t t e   b a l i s e   p o u r   i n d e x e r   v o t r e   s i t e . < / a : t > < / a : r > < a : b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/ a : b r > < a : b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/ a : b r > < a : r > < a : r P r   b = " 1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 & l t ; < / a : t > < / a : r > < a : r > < a : r P r   b = " 1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 m e t a < / a : t > < / a : r > < a : r > < a : r P r   b = " 1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  " < / a : t > < / a : r > < a : r > < a : r P r   b = " 1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 k e y w o r d s < / a : t > < / a : r > < a : r > < a : r P r   b = " 1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 " & g t ;  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 � t a i t   u t i l i s � e   a u t r e f o i s   p o u r   r � p e r t o r i e r   l e s   m o t s - c l � s   d e   v o t r e   s i t e   m a i s   n ' e s t   d � s o r m a i s   p l u s   d u   t o u t   u t i l i s � e   p a r  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 g o o g l e 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  e t   e s t   d o n c   d � p r � c i � e .   < / a : t > < / a : r > < a : b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/ a : b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 C e r t a i n s   m o t e u r s   d e   r e c h e r c h e   p e u v e n t   e n c o r e   l ' u t i l i s e r   m a i s  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 g o o g l e 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  r e s t e   l e   p l u s   i m p o r t a n t   � 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  s a t i s f a i r e . < / a : t > < / a : r > < a : e n d P a r a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0 3 8 F D 8 F 1 - D E 5 F - 4 2 7 C - A F A 0 - 7 3 A 5 C 0 8 8 A 0 4 0 } " > < p 1 4 : c r e a t i o n I d   x m l n s : p 1 4 = " h t t p : / / s c h e m a s . m i c r o s o f t . c o m / o f f i c e / p o w e r p o i n t / 2 0 1 0 / m a i n "   v a l = " 1 6 2 7 4 7 0 2 7 7 5 0 0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9 9 E 7 2 5 C - C F E 3 - 4 A 4 A - 9 0 1 6 - E 5 A A 7 4 A 2 E E 7 0 } " > < a 1 6 : c r e a t i o n I d   x m l n s : a 1 6 = " h t t p : / / s c h e m a s . m i c r o s o f t . c o m / o f f i c e / d r a w i n g / 2 0 1 0 / m a i n "   i d = " { C F 6 9 1 8 0 E - 6 F D 6 - 4 8 7 4 - 8 3 5 2 - C 3 D E 1 C E 7 8 0 3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B 3 6 D 1 1 D 1 - 6 8 C 6 - 4 3 F 5 - 8 A 9 E - 4 9 D 6 3 5 7 6 3 A A 0 } " > < a 1 6 : c r e a t i o n I d   x m l n s : a 1 6 = " h t t p : / / s c h e m a s . m i c r o s o f t . c o m / o f f i c e / d r a w i n g / 2 0 1 0 / m a i n "   i d = " { 5 1 1 B E D 2 6 - C 5 7 F - 4 1 F 0 - A A 4 1 - 3 B 4 7 5 E E 8 1 3 7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3 8 6 D E 4 B B - 1 9 8 C - 4 6 0 1 - B F 4 5 - 1 6 9 C 1 A 7 2 4 6 9 C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4 1 B 3 3 F 7 4 - 5 3 1 D - 4 9 4 E - B B 5 2 - 8 8 1 2 4 3 3 A 2 3 9 1 } " > < a 1 6 : c r e a t i o n I d   x m l n s : a 1 6 = " h t t p : / / s c h e m a s . m i c r o s o f t . c o m / o f f i c e / d r a w i n g / 2 0 1 0 / m a i n "   i d = " { 3 C 5 C 7 3 C F - 6 5 8 D - 4 F 3 7 - 9 1 9 B - A 4 3 6 5 D 3 1 3 A F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3 9 2 4 7 8 " / > < a : e x t   c x = " 8 1 4 5 4 5 6 "   c y = " 2 2 5 5 8 9 1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- 9 5 2 5 " > < a : l n S p c > < a : s p c P c t   v a l = " 1 0 0 0 0 0 " / > < / a : l n S p c > < a : b u N o n e / > < / a : p P r > < a : r > < a : r P r   b = " 1 "   d i r t y = " 0 "   i = " 0 "   l a n g = " f r - F R "   s z = " 2 0 0 0 "   u = " n o n e " > < a : s o l i d F i l l > < a : s r g b C l r   v a l = " f f c 0 0 0 " / > < / a : s o l i d F i l l > < a : l a t i n   t y p e f a c e = " I n i k a " / > < / a : r P r > < a : t > L e s   m o t s - c l � s < / a : t > < / a : r > < a : r > < a : r P r   b = " 0 "   d i r t y = " 0 "   i = " 0 "   l a n g = " f r - F R "   s z = " 2 0 0 0 "   u = " n o n e " > < a : s o l i d F i l l > < a : s r g b C l r   v a l = " f f c 0 0 0 " / > < / a : s o l i d F i l l > < a : l a t i n   t y p e f a c e = " I n i k a " / > < / a : r P r > < a : t >   < / a : t > < / a : r > < / a : p > < a : p > < a : p P r   a l g n = " l "   i n d e n t = " 0 "   m a r L = " - 9 5 2 5 " > < a : l n S p c > < a : s p c P c t   v a l = " 1 0 0 0 0 0 " / > < / a : l n S p c > < a : b u N o n e / > < / a : p P r > < a : b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/ a : b r > < a :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a : t > G o o g l e   c o n t r � l e   l a   d e n s i t �   d e   m o t s - c l � s   d a n s   v o s   p a g e s . < / a : t > < / a : r > < / a : p > < a : p > < a : p P r   a l g n = " l "   i n d e n t = " 0 "   m a r L = " - 9 5 2 5 " > < a : l n S p c > < a : s p c P c t   v a l = " 1 0 0 0 0 0 " / > < / a : l n S p c > < a : b u N o n e / > < / a : p P r > < a : b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/ a : b r > < a :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a : t > S i ,   p a r   e x e m p l e ,   v o u s   f a i t e s   u n   t u t o   s u r   M y S Q L ,   i l   v a   s ' a t t e n d r e   �   c e   q u e   l e   m o t   " M y S Q L "   a p p a r a i s s e   p l u s i e u r s   f o i s   s u r   v o t r e   p a g e ,   q u ' i l   a i t   u n e   c e r t a i n e   d e n s i t �   d ' a p p a r i t i o n . < / a : t > < / a : r > < / a : p > < a : p > < a : p P r   a l g n = " l "   i n d e n t = " 0 "   m a r L = " - 9 5 2 5 " > < a : l n S p c > < a : s p c P c t   v a l = " 1 0 0 0 0 0 " / > < / a : l n S p c > < a : b u N o n e / > < / a : p P r > < a : b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/ a : b r > < a :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a : t > A t t e n t i o n ,   s i   v o t r e   m o t   c l � ,   i c i   " M y S Q L "   a p p a r a i t   u n   n o m b r e   d e   f o i s   t r o p   � l e v �   ( e x :   8 0 %   d e   d e n s i t � )   e t   q u ' i l   e s t   d o n c   r � p � t �   �   o u t r a n c e , < / a : t > < / a : r > < a : b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/ a : b r > < a : r > < a : r P r   b = " 0 "   d i r t y = " 0 "   e r r = " 1 "   i = " 0 "   l a n g = " f r - F R "   s z = " 2 0 0 0 "   u = " n o n e " > < a : s o l i d F i l l > < a : s r g b C l r   v a l = " f f f f f f " / > < / a : s o l i d F i l l > < a : l a t i n   t y p e f a c e = " I n i k a " / > < / a : r P r > < a : t > g o o g l e < / a : t > < / a : r > < a : r > < a : r P r   b = " 0 "   d i r t y = " 0 "   i = " 0 "   l a n g = " f r - F R "   s z = " 2 0 0 0 "   u = " n o n e " > < a : s o l i d F i l l > < a : s r g b C l r   v a l = " f f f f f f " / > < / a : s o l i d F i l l > < a : l a t i n   t y p e f a c e = " I n i k a " / > < / a : r P r > < a : t >   i n t e r p r � t e r a   c e l a   c o m m e   d e   l a   " t r i c h e "   e t   v o u s   s e r e z   p � n a l i s �   d a n s   l ' i n d e x a t i o n   d e   v o t r e   s i t e . < / a : t > < / a :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b u N o n e / > < / a : p P r > < a : b r > < a : r P r   d i r t y = " 0 "   l a n g = " e n - U S "   s z = " 1 6 0 0 " / > < / a : b r > < a : e n d P a r a R P r   d i r t y = " 0 "   l a n g = " e n - U S "   s z = " 1 6 0 0 " / > < / a : p > < / p : t x B o d y > < / p : s p > < p : s p > < p : n v S p P r > < p : c N v P r   i d = " 5 "   n a m e = " " > < a : e x t L s t > < a : e x t   u r i = " { 5 0 9 A 2 E 9 9 - 0 F 8 3 - 4 9 E 3 - B 4 7 4 - A 4 F B 8 F 2 B 5 3 D 9 } " > < a 1 6 : c r e a t i o n I d   x m l n s : a 1 6 = " h t t p : / / s c h e m a s . m i c r o s o f t . c o m / o f f i c e / d r a w i n g / 2 0 1 0 / m a i n "   i d = " { B B 8 F 1 F 8 A - 0 C 5 5 - 4 F D 1 - A 8 E D - B D 4 9 C 9 C 7 E 1 1 7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4 6 9 0 "   y = " 2 1 3 4 5 1 4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/ p : s p T r e e > < p : e x t L s t > < p : e x t   u r i = " { E 3 8 0 A A B 3 - C 7 8 9 - 4 C 7 8 - 8 A 2 6 - C A 7 7 3 5 4 6 6 1 C C } " > < p 1 4 : c r e a t i o n I d   x m l n s : p 1 4 = " h t t p : / / s c h e m a s . m i c r o s o f t . c o m / o f f i c e / p o w e r p o i n t / 2 0 1 0 / m a i n "   v a l = " 1 6 2 7 4 7 0 2 7 7 5 0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4 2 B 6 4 C 3 - 4 8 7 B - 4 8 F 2 - 8 4 4 6 - 3 D C 2 2 F B 5 0 C B D } " > < a 1 6 : c r e a t i o n I d   x m l n s : a 1 6 = " h t t p : / / s c h e m a s . m i c r o s o f t . c o m / o f f i c e / d r a w i n g / 2 0 1 0 / m a i n "   i d = " { 3 8 5 3 3 9 1 2 - A F 5 1 - 4 9 1 F - 9 B C 2 - 4 D 5 E 8 6 B F 8 6 6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 L e   S E O ,   q u ' e s t   c e   q u e   c ' e s t   ? 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F D D 1 8 9 0 6 - D 1 4 C - 4 0 4 E - B 8 5 7 - B 1 B B D 2 E C E E C 1 } " > < a 1 6 : c r e a t i o n I d   x m l n s : a 1 6 = " h t t p : / / s c h e m a s . m i c r o s o f t . c o m / o f f i c e / d r a w i n g / 2 0 1 0 / m a i n "   i d = " { 9 9 2 B C D 9 F - 1 6 7 B - 4 E B D - 9 8 2 0 - A C 0 A E 1 1 A F A 3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3 0 5 0 2 "   y = " 6 3 6 5 7 1 9 " / > < a : e x t   c x = " 2 1 3 3 6 0 0 "   c y = " 3 6 5 1 2 5 " / > < / a : x f r m > < / p : s p P r > < p : t x B o d y > < a : b o d y P r   r t l C o l = " 0 " / > < a : l s t S t y l e / > < a : p > < a : p P r / > < a : f l d   i d = " { 9 3 C 8 E 0 4 6 - F 9 1 5 - 4 0 7 6 - B A F 8 - 6 F A B F 1 7 4 2 2 9 B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6 2 2 8 5 3 F 3 - 2 A D 3 - 4 6 8 2 - A 4 0 B - 1 D C 6 B 1 6 F 2 E 0 6 } " > < a 1 6 : c r e a t i o n I d   x m l n s : a 1 6 = " h t t p : / / s c h e m a s . m i c r o s o f t . c o m / o f f i c e / d r a w i n g / 2 0 1 0 / m a i n "   i d = " { 1 A 2 2 4 B 4 D - 8 8 C 5 - 4 9 6 F - B F 9 5 - 5 D 9 B D 9 1 C F 5 0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4 5 5 9 6 2 " / > < a : e x t   c x = " 8 1 4 5 4 5 6 "   c y = " 5 0 8 7 5 2 1 " / > < / a : x f r m > < / p : s p P r > < p : t x B o d y > < a : b o d y P r   r t l C o l = " 0 "   v e r t = " h o r z " > < a : n o A u t o f i t / > < / a : b o d y P r > < a : l s t S t y l e / > < a : p > < a : p P r   i n d e n t = " 0 "   m a r L = " - 9 5 2 5 " > < a : b u N o n e / > < / a : p P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 S E O 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 ( < / a : t > < / a : r > < a : r > < a : r P r   b = " 0 "   d i r t y = " 0 "   e r r = " 1 "   l a n g = " f r - F R "   s z = " 2 4 0 0 " > < a : s o l i d F i l l > < a : s c h e m e C l r   v a l = " b g 1 " / > < / a : s o l i d F i l l > < a : l a t i n   t y p e f a c e = " I n i k a " / > < / a : r P r > < a : t > S e a r c h 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0 "   d i r t y = " 0 "   e r r = " 1 "   l a n g = " f r - F R "   s z = " 2 4 0 0 " > < a : s o l i d F i l l > < a : s c h e m e C l r   v a l = " b g 1 " / > < / a : s o l i d F i l l > < a : l a t i n   t y p e f a c e = " I n i k a " / > < / a : r P r > < a : t > E n g i n e 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< / a : t > < / a : r > < a : r > < a : r P r   b = " 0 "   d i r t y = " 0 "   e r r = " 1 "   l a n g = " f r - F R "   s z = " 2 4 0 0 " > < a : s o l i d F i l l > < a : s c h e m e C l r   v a l = " b g 1 " / > < / a : s o l i d F i l l > < a : l a t i n   t y p e f a c e = " I n i k a " / > < / a : r P r > < a : t > O p t i m i z a t i o n 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 )   s i g n i f i e   e n   f r a n � a i s   :   �   O p t i m i s a t i o n   p o u r   l e s   m o t e u r s   d e   r e c h e r c h e   � . < / a : t > < / a : r > < a : b r > < a : r P r   b = " 0 "   d i r t y = " 0 "   l a n g = " f r - F R "   s z = " 2 4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2 4 0 0 " > < a : s o l i d F i l l > < a : s c h e m e C l r   v a l = " b g 1 " / > < / a : s o l i d F i l l > < a : l a t i n   t y p e f a c e = " I n i k a " / > < / a : r P r > < / a : b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 C e   t e r m e   d � f i n i   l  e n s e m b l e   d e s   t e c h n i q u e s   m i s e s   e n  S u v r e   p o u r  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 a m � l i o r e r 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 l a   p o s i t i o n   d  u n   s i t e   w e b   s u r   l e s   p a g e s   d e   r � s u l t a t s   d e s   m o t e u r s   d e   r e c h e r c h e .   < / a : t > < / a : r > < / a : p > < a : p > < a : p P r   i n d e n t = " 0 "   m a r L = " - 9 5 2 5 "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 O n   l  a p p e l l e   a u s s i 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 r � f � r e n c e m e n t 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  n a t u r e l .   < / a : t > < / a : r > < / a : p > < a : p > < a : p P r   i n d e n t = " 0 "   m a r L = " - 9 5 2 5 "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 I l   p e r m e t   d e   f a i r e 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 g a g n e r   d e s   p l a c e s   s u r   l e s   m o t e u r s   d e   r e c h e r c h e   ( G o o g l e , < / a : t > < / a :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  B i n g ,   e t c . . . ) . < / a : t > < / a : r > < a : r > < a : r P r   b = " 0 "   d i r t y = " 0 "   l a n g = " e n - U S "   s z = " 2 0 0 0 " > < a : s o l i d F i l l > < a : s c h e m e C l r   v a l = " b g 1 " / > < / a : s o l i d F i l l > < a : l a t i n   t y p e f a c e = " I n i k a " / > < / a : r P r > < a : t >   < / a : t > < / a : r > < / a : p > < a : p > < a : p P r   i n d e n t = " 0 "   m a r L = " - 9 5 2 5 " > < a : b u N o n e / > < / a : p P r > < a : b r > < a : r P r   b = " 0 "   d i r t y = " 0 "   l a n g = " e n - U S "   s z = " 1 8 0 0 " > < a : s o l i d F i l l > < a : s c h e m e C l r   v a l = " b g 1 " / > < / a : s o l i d F i l l > < a : l a t i n   t y p e f a c e = " I n i k a " / > < / a : r P r > < / a : b r > < a : b r > < a : r P r   b = " 0 "   d i r t y = " 0 "   l a n g = " e n - U S "   s z = " 1 8 0 0 " > < a : s o l i d F i l l > < a : s c h e m e C l r   v a l = " b g 1 " / > < / a : s o l i d F i l l > < a : l a t i n   t y p e f a c e = " I n i k a " / > < / a : r P r > < / a : b r > < a : b r > < a : r P r   b = " 0 "   d i r t y = " 0 "   l a n g = " e n - U S "   s z = " 1 8 0 0 " > < a : l a t i n   t y p e f a c e = " O S P   D I N " / > < / a : r P r > < / a : b r > < a : e n d P a r a R P r   b = " 0 "   d i r t y = " 0 "   l a n g = " e n - U S "   s z = " 1 8 0 0 " > < a : l a t i n   t y p e f a c e = " O S P   D I N " / > < / a : e n d P a r a R P r > < / a : p > < / p : t x B o d y > < / p : s p > < / p : s p T r e e > < p : e x t L s t > < p : e x t   u r i = " { D 3 1 E 0 8 E 5 - 1 7 3 B - 4 5 C 7 - 8 2 6 1 - 2 9 2 4 F F 8 E B 0 A 5 } " > < p 1 4 : c r e a t i o n I d   x m l n s : p 1 4 = " h t t p : / / s c h e m a s . m i c r o s o f t . c o m / o f f i c e / p o w e r p o i n t / 2 0 1 0 / m a i n "   v a l = " 1 6 2 7 4 7 0 2 7 7 4 4 5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B 0 F E 8 C D - 5 3 F 1 - 4 E C F - 9 0 8 F - A 4 2 F 8 3 4 F A 8 2 3 } " > < a 1 6 : c r e a t i o n I d   x m l n s : a 1 6 = " h t t p : / / s c h e m a s . m i c r o s o f t . c o m / o f f i c e / d r a w i n g / 2 0 1 0 / m a i n "   i d = " { 9 B C 8 6 B D 5 - 1 D 0 D - 4 D E F - A D 0 E - A 4 8 C 7 0 F 4 4 E 6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B 8 F 8 8 4 4 8 - 8 F 3 6 - 4 6 2 C - A D F 6 - D E 9 1 0 1 9 8 9 1 4 0 } " > < a 1 6 : c r e a t i o n I d   x m l n s : a 1 6 = " h t t p : / / s c h e m a s . m i c r o s o f t . c o m / o f f i c e / d r a w i n g / 2 0 1 0 / m a i n "   i d = " { D E F 2 D B 7 4 - 5 D 0 5 - 4 A 5 A - A 9 1 8 - 3 7 9 D C C C 4 8 2 F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6 9 5 1 F 4 F 7 - F 0 C C - 4 5 0 E - A D B 1 - 6 0 1 9 5 F E 4 4 F F 7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7 4 A 8 2 1 F 1 - E 8 C E - 4 E 8 7 - A 3 A 2 - E C D 7 9 F 9 8 0 4 2 9 } " > < a 1 6 : c r e a t i o n I d   x m l n s : a 1 6 = " h t t p : / / s c h e m a s . m i c r o s o f t . c o m / o f f i c e / d r a w i n g / 2 0 1 0 / m a i n "   i d = " { 6 4 0 C 6 F 6 4 - 8 7 6 E - 4 A 4 C - A F 3 0 - 7 A 9 1 E 2 0 B 8 1 8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3 9 2 4 7 8 " / > < a : e x t   c x = " 8 1 4 5 4 5 6 "   c y = " 6 0 3 3 3 2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- 9 5 2 5 " > < a : l n S p c > < a : s p c P c t   v a l = " 1 0 0 0 0 0 " / > < / a : l n S p c > < a : b u F o n t   t y p e f a c e = " A r i a l " / > < a : b u N o n e / > < / a : p P r > < a : r > < a : r P r   b = " 1 "   d i r t y = " 0 "   i = " 0 "   l a n g = " f r - F R "   s z = " 2 0 0 0 "   u = " n o n e " > < a : s o l i d F i l l > < a : s r g b C l r   v a l = " f f c 0 0 0 " / > < / a : s o l i d F i l l > < a : l a t i n   t y p e f a c e = " I n i k a " / > < / a : r P r > < a : t > A t o u t s   m o i n d r e s   m a i s   q u i   e x i s t e n t   < / a : t > < / a : r > < a : b r > < a : r P r   b = " 1 "   d i r t y = " 0 "   i = " 0 "   l a n g = " f r - F R "   s z = " 2 0 0 0 "   u = " n o n e " > < a : s o l i d F i l l > < a : s r g b C l r   v a l = " f f c 0 0 0 " / > < / a : s o l i d F i l l > < a : l a t i n   t y p e f a c e = " I n i k a " / > < / a : r P r > < / a : b r > < a : b r > < a : r P r   b = " 1 "   d i r t y = " 0 "   i = " 0 "   l a n g = " f r - F R "   s z = " 2 0 0 0 "   u = " n o n e " > < a : s o l i d F i l l > < a : s r g b C l r   v a l = " f f c 0 0 0 " / > < / a : s o l i d F i l l > < a : l a t i n   t y p e f a c e = " I n i k a " / > < / a : r P r > < / a : b r > < / a : p > < a : p > < a : p P r   i n d e n t = " 0 "   m a r L = " - 9 5 2 5 " > < a : l n S p c > < a : s p c P c t   v a l = " 1 0 0 0 0 0 " / > < / a : l n S p c > < a : b u N o n e / > < / a : p P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a : b r > < a : r P r   b = " 0 "   d i r t y = " 0 "   l a n g = " f r - F R "   s z = " 1 8 0 0 " > < a : s o l i d F i l l > < a : s r g b C l r   v a l = " f f f f f f " / > < / a : s o l i d F i l l > < a : l a t i n   t y p e f a c e = " I n i k a " / > < / a : r P r > < / a : b r > < / a : p > < a : p > < a : p P r   i n d e n t = " 0 "   m a r L = " - 9 5 2 5 " > < a : b u N o n e / > < / a : p P r > < a : b r > < a : r P r   d i r t y = " 0 "   l a n g = " e n - U S "   s z = " 1 6 0 0 " / > < / a : b r > < a : e n d P a r a R P r   d i r t y = " 0 "   l a n g = " e n - U S "   s z = " 1 6 0 0 " / > < / a : p > < / p : t x B o d y > < / p : s p > < p : s p > < p : n v S p P r > < p : c N v P r   i d = " 5 "   n a m e = " " > < a : e x t L s t > < a : e x t   u r i = " { F 8 9 1 0 A 9 7 - B F 9 6 - 4 7 8 B - A 0 8 B - 4 1 5 A 2 7 7 1 0 1 A 8 } " > < a 1 6 : c r e a t i o n I d   x m l n s : a 1 6 = " h t t p : / / s c h e m a s . m i c r o s o f t . c o m / o f f i c e / d r a w i n g / 2 0 1 0 / m a i n "   i d = " { 5 4 E D F A 7 C - 7 1 7 F - 4 E 1 8 - 8 0 B 4 - 3 C F 5 9 7 A F D B 6 F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4 6 9 0 "   y = " 2 1 3 4 5 1 4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8 8 A C 0 F C 1 - A 9 F 4 - 4 5 D 3 - A 3 6 F - 3 0 9 6 4 4 A 3 B 1 B F } " > < a 1 6 : c r e a t i o n I d   x m l n s : a 1 6 = " h t t p : / / s c h e m a s . m i c r o s o f t . c o m / o f f i c e / d r a w i n g / 2 0 1 0 / m a i n "   i d = " { 0 3 E 8 1 9 9 0 - 1 3 6 4 - 4 7 8 5 - A A 6 5 - 1 6 E 7 4 F 2 E 7 0 E F } " / > < / a : e x t > < / a : e x t L s t > < / p : c N v P r > < p : c N v S p P r   t x B o x = " 1 " / > < p : n v P r / > < / p : n v S p P r > < p : s p P r > < a : x f r m   f l i p H = " f a l s e "   f l i p V = " f a l s e "   r o t = " 0 " > < a : o f f   x = " 8 2 7 2 3 6 "   y = " 1 9 9 5 8 1 1 " / > < a : e x t   c x = " 7 5 1 4 1 2 0 "   c y = " 4 2 3 9 5 0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0 "   m a r L = " 0 " > < a : b u F o n t   t y p e f a c e = " A r i a l " / > < a : b u N o n e / > < a : d e f R P r   d i r t y = " 0 "   l a n g = " e n - U S "   s z = " 1 4 0 0 " / > < / a : p P r > < a : r > < a : r P r   b = " 0 "   d i r t y = " 0 "   i = " 0 "   l a n g = " f r - F R "   s z = " 3 6 0 0 "   u = " n o n e " > < a : s o l i d F i l l > < a : s c h e m e C l r   v a l = " b g 1 " / > < / a : s o l i d F i l l > < a : l a t i n   t y p e f a c e = " S o u r c e   S a n s   P r o " / > < / a : r P r > < a : t >!� 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S o u r c e   S a n s   P r o " / > < / a : r P r > < a : t >  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 F i c h i e r   " r o b o t . 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 t x t 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 " :   t o u s   l e s   s i t e s   �   l e u r   c r � a t i o n   o n t   u n   " r o b o t . 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 t x t 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 "   q u i   s e r t   �   s i g n i f i e r   a u x   s p i d e r s   l e s   p a g e s   d e   v o t r e   s i t e   q u ' i l s   s o n t   a u t o r i s � s   o u   n o n   a u t o r i s � s   �   i n d e x e r ,   v o u s   p o u v e z   v o u s - m � m e s   r � g l e r   c e   f i c h i e r   p o u r   i n d i q u e r   a u   r o b o t   d e   n e   p a s   s ' o c c u p e r   d e   c e r t a i n e s   p a g e s   e t   d o n c   d e   l e u r   f a i r e   g a g n e r   d u   t e m p s . < / a : t > < / a : r > < a : b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/ a : b r > < a : b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/ a : b r > < a : r > < a : r P r   b = " 0 "   d i r t y = " 0 "   i = " 0 "   l a n g = " f r - F R "   s z = " 3 6 0 0 "   u = " n o n e " > < a : s o l i d F i l l > < a : s c h e m e C l r   v a l = " b g 1 " / > < / a : s o l i d F i l l > < a : l a t i n   t y p e f a c e = " S o u r c e   S a n s   P r o " / > < / a : r P r > < a : t >!� 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S o u r c e   S a n s   P r o " / > < / a : r P r > < a : t >  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 P o u r   a m � l i o r e r   e t   f l u i d i f i e r   l e  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 c r a w l i n g 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  d u   s i t e   p a r   l e s   s p i d e r s ,   v o u s   p o u v e z   c r � e r   u n   f i c h i e r   " 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 s i t e m a p 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 . < / a : t > < / a : r > < a : r > < a : r P r   b = " 0 "   d i r t y = " 0 "   e r r = " 1 "   i = " 0 "   l a n g = " f r - F R "   s z = " 2 0 0 0 "   u = " n o n e " > < a : s o l i d F i l l > < a : s c h e m e C l r   v a l = " b g 1 " / > < / a : s o l i d F i l l > < a : l a t i n   t y p e f a c e = " I n i k a " / > < / a : r P r > < a : t > x m l < / a : t > < / a : r > < a : r > < a :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r P r > < a : t > " ,   f i c h i e r   q u i   r � p e r t o r i e   t o u t e s   l e s   p a g e s   d e   v o t r e   s i t e   e t   l e u r   u r l ,   l e u r   c h e m i n   d ' a c c � s   e t c . . .   c o m m e   u n   p l a n   d e   v o t r e   s i t e   c o m p r � h e n s i b l e   p a r   l e s   s p i d e r s . < / a : t > < / a : r > < a : e n d P a r a R P r   b = " 0 "   d i r t y = " 0 "   i = " 0 "   l a n g = " f r - F R "   s z = " 2 0 0 0 "   u = " n o n e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9 9 4 7 6 5 B 8 - E 1 8 A - 4 A D 2 - 8 E E 6 - 7 9 3 3 6 6 1 3 B 2 C 1 } " > < p 1 4 : c r e a t i o n I d   x m l n s : p 1 4 = " h t t p : / / s c h e m a s . m i c r o s o f t . c o m / o f f i c e / p o w e r p o i n t / 2 0 1 0 / m a i n "   v a l = " 1 6 2 7 4 7 0 2 7 7 5 0 6 " / > < / p : e x t > < / p : e x t L s t > < / p : c S l d > < p : c l r M a p O v r > < a : m a s t e r C l r M a p p i n g / > < / p : c l r M a p O v r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C A 9 2 C 6 2 - D 5 4 5 - 4 5 4 6 - 8 3 E F - F F A F E E C 7 E E 7 5 } " > < a 1 6 : c r e a t i o n I d   x m l n s : a 1 6 = " h t t p : / / s c h e m a s . m i c r o s o f t . c o m / o f f i c e / d r a w i n g / 2 0 1 0 / m a i n "   i d = " { 0 9 1 9 1 3 4 B - 3 9 B 6 - 4 E 9 4 - 8 9 B A - 4 A A 7 E D D 6 8 9 E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 F o n c t i o n n e m e n t  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9 A 9 1 F 6 C 4 - 8 A 4 D - 4 5 F E - 8 2 F 3 - D 5 F B A F 0 8 1 A 6 1 } " > < a 1 6 : c r e a t i o n I d   x m l n s : a 1 6 = " h t t p : / / s c h e m a s . m i c r o s o f t . c o m / o f f i c e / d r a w i n g / 2 0 1 0 / m a i n "   i d = " { A F E 5 E B E 1 - 4 4 7 2 - 4 9 A B - B 2 2 8 - 6 9 D E A 9 5 E 4 F A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2 3 6 7 2 "   y = " 6 3 5 6 3 4 6 " / > < a : e x t   c x = " 2 1 3 3 6 0 0 "   c y = " 3 6 5 1 2 5 " / > < / a : x f r m > < / p : s p P r > < p : t x B o d y > < a : b o d y P r   r t l C o l = " 0 " / > < a : l s t S t y l e / > < a : p > < a : p P r / > < a : f l d   i d = " { 5 1 2 F 6 7 C 0 - E E 9 F - 4 0 9 3 - A 9 9 8 - E 7 E 3 2 E B 3 3 8 9 D } "   t y p e = " s l i d e n u m " / > < a : e n d P a r a R P r   d i r t y = " 0 "   l a n g = " e n - U S "   s z = " 1 4 0 0 " / > < / a : p > < / p : t x B o d y > < / p : s p > < p : s p > < p : n v S p P r > < p : c N v P r   i d = " 4 "   n a m e = " " > < a : e x t L s t > < a : e x t   u r i = " { 2 6 F 8 2 3 2 7 - F 7 7 A - 4 E B 5 - B 2 9 8 - 5 1 D 4 C 3 8 1 E 5 C A } " > < a 1 6 : c r e a t i o n I d   x m l n s : a 1 6 = " h t t p : / / s c h e m a s . m i c r o s o f t . c o m / o f f i c e / d r a w i n g / 2 0 1 0 / m a i n "   i d = " { 9 B 5 1 0 D 3 F - 5 C A 1 - 4 B E 7 - 9 6 A E - 6 A 1 F 0 F 6 B 7 0 3 F } " / > < / a : e x t > < / a : e x t L s t > < / p : c N v P r > < p : c N v S p P r   t x B o x = " 1 " / > < p : n v P r / > < / p : n v S p P r > < p : s p P r > < a : x f r m   f l i p H = " f a l s e "   f l i p V = " f a l s e "   r o t = " 0 " > < a : o f f   x = " 3 3 1 4 6 9 0 "   y = " 2 1 3 4 5 1 4 " / > < a : e x t   c x = " 5 0 2 6 6 6 6 "   c y = " 3 6 9 5 0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8 0 0 " > < a : s o l i d F i l l > < a : s c h e m e C l r   v a l = " b g 1 " / > < / a : s o l i d F i l l > < / a : r P r > < a : t > < / a : t > < / a : r > < a : e n d P a r a R P r   d i r t y = " 0 "   l a n g = " f r - F R "   s z = " 1 8 0 0 " > < a : s o l i d F i l l > < a : s c h e m e C l r   v a l = " b g 1 " / > < / a : s o l i d F i l l > < / a : e n d P a r a R P r > < / a : p > < / p : t x B o d y > < / p : s p > < p : s p > < p : n v S p P r > < p : c N v P r   i d = " 5 "   n a m e = " " > < a : e x t L s t > < a : e x t   u r i = " { 8 5 E E 4 7 4 3 - 6 E F C - 4 6 C D - B F 6 4 - 4 9 6 A 9 D A 3 D D 8 6 } " > < a 1 6 : c r e a t i o n I d   x m l n s : a 1 6 = " h t t p : / / s c h e m a s . m i c r o s o f t . c o m / o f f i c e / d r a w i n g / 2 0 1 0 / m a i n "   i d = " { E F A 0 6 8 8 3 - 7 D 7 A - 4 D A 4 - 9 1 B F - 7 2 F 0 4 C 9 C E 8 E 2 } " / > < / a : e x t > < / a : e x t L s t > < / p : c N v P r > < p : c N v S p P r   t x B o x = " 1 " / > < p : n v P r / > < / p : n v S p P r > < p : s p P r > < a : x f r m   f l i p H = " f a l s e "   f l i p V = " f a l s e "   r o t = " 0 " > < a : o f f   x = " 8 1 4 9 3 9 "   y = " 3 0 4 8 0 0 0 " / > < a : e x t   c x = " 7 5 1 4 1 2 0 "   c y = " 2 2 8 9 2 3 8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0 "   m a r L = " 0 " > < a : b u F o n t   t y p e f a c e = " A r i a l " / > < a : b u N o n e / > < a : d e f R P r   d i r t y = " 0 "   l a n g = " e n - U S "   s z = " 1 4 0 0 "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 L e   r � f � r e n c e m e n t   n a t u r e l   s e   f a i t   s u r   l e   C O N T E N U   d u   s i t e ,   i l   e s t   d o n c   p r i m o r d i a l   q u e   c e l u i - c i   s o i t   : < / a : t > < / a : r > < / a : p > < a : p > < a : p P r   i n d e n t = " 0 "   m a r L = " 0 " > < a : b u F o n t   t y p e f a c e = " A r i a l " / > < a : b u N o n e / > < a : d e f R P r   d i r t y = " 0 "   l a n g = " e n - U S "   s z = " 1 4 0 0 "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/ > < / a : r > < / a : p > < a : p > < a : p P r   a l g n = " c t r "   i n d e n t = " - 3 4 2 9 0 0 "   m a r L = " 3 4 2 9 0 0 " > < a : b u F o n t   t y p e f a c e = " A r i a l " / > < a : b u A u t o N u m   t y p e = " a r a b i c P e r i o d " / > < a : d e f R P r   d i r t y = " 0 "   l a n g = " e n - U S "   s z = " 1 4 0 0 "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 L O G I Q U E < / a : t > < / a : r > < / a : p > < a : p > < a : p P r   a l g n = " c t r "   i n d e n t = " - 3 4 2 9 0 0 "   m a r L = " 3 4 2 9 0 0 " > < a : b u F o n t   t y p e f a c e = " A r i a l " / > < a : b u A u t o N u m   t y p e = " a r a b i c P e r i o d " / > < a : d e f R P r   d i r t y = " 0 "   l a n g = " e n - U S "   s z = " 1 4 0 0 "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 P E R T I N E N T < / a : t > < / a : r > < / a : p > < a : p > < a : p P r   a l g n = " c t r "   i n d e n t = " - 3 4 2 9 0 0 "   m a r L = " 3 4 2 9 0 0 " > < a : b u F o n t   t y p e f a c e = " A r i a l " / > < a : b u A u t o N u m   t y p e = " a r a b i c P e r i o d " / > < a : d e f R P r   d i r t y = " 0 "   l a n g = " e n - U S "   s z = " 1 4 0 0 "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 B I E N   B A L I S � < / a : t > < / a : r > < a : e n d P a r a R P r   b = " 0 "   d i r t y = " 0 "   l a n g = " e n - U S "   s z = " 2 4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6 "   n a m e = " " > < a : e x t L s t > < a : e x t   u r i = " { D 4 2 4 9 B 7 9 - C F 7 2 - 4 3 8 E - B 1 C D - 8 0 0 6 A 1 5 F 0 D E D } " > < a 1 6 : c r e a t i o n I d   x m l n s : a 1 6 = " h t t p : / / s c h e m a s . m i c r o s o f t . c o m / o f f i c e / d r a w i n g / 2 0 1 0 / m a i n "   i d = " { B 3 A 6 8 0 7 7 - B A 9 9 - 4 0 6 4 - A 4 2 7 - B B 4 B D 6 4 F 5 A D A } " / > < / a : e x t > < / a : e x t L s t > < / p : c N v P r > < p : c N v S p P r   t x B o x = " 1 " / > < p : n v P r / > < / p : n v S p P r > < p : s p P r > < a : x f r m   f l i p H = " f a l s e "   f l i p V = " f a l s e "   r o t = " 0 " > < a : o f f   x = " 2 8 7 1 2 0 6 "   y = " 1 6 6 6 1 3 2 " / > < a : e x t   c x = " 3 4 0 1 5 9 6 "   c y = " 6 5 1 8 3 1 " / > < / a : x f r m > < a : p r s t G e o m   p r s t = " s t a r 1 6 " > < a : a v L s t > < a : g d   f m l a = " v a l   5 0 0 0 0 "   n a m e = " a d j " / > < / a : a v L s t > < / a : p r s t G e o m > < a : s o l i d F i l l > < a : s r g b C l r   v a l = " f f c c 5 2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f r - F R "   s z = " 2 4 0 0 " > < a : l a t i n   t y p e f a c e = " I n i k a " / > < / a : r P r > < a : t > C o n c l u s i o n < / a : t > < / a : r > < a : e n d P a r a R P r   b = " 1 "   d i r t y = " 0 "   l a n g = " f r - F R "   s z = " 2 4 0 0 " > < a : l a t i n   t y p e f a c e = " I n i k a " / > < / a : e n d P a r a R P r > < / a : p > < / p : t x B o d y > < / p : s p > < / p : s p T r e e > < p : e x t L s t > < p : e x t   u r i = " { E A 2 A 1 B 1 F - 9 7 8 9 - 4 9 0 4 - 9 8 D 3 - 1 D F D 4 5 B 6 7 9 C 3 } " > < p 1 4 : c r e a t i o n I d   x m l n s : p 1 4 = " h t t p : / / s c h e m a s . m i c r o s o f t . c o m / o f f i c e / p o w e r p o i n t / 2 0 1 0 / m a i n "   v a l = " 1 6 2 7 4 7 0 2 7 7 5 0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B A B 3 3 C F - 6 E 4 7 - 4 1 F 9 - A C 7 0 - 1 5 F E 9 A F 6 F A D C } " > < a 1 6 : c r e a t i o n I d   x m l n s : a 1 6 = " h t t p : / / s c h e m a s . m i c r o s o f t . c o m / o f f i c e / d r a w i n g / 2 0 1 0 / m a i n "   i d = " { 7 D 6 2 8 B D C - F 6 B B - 4 F 7 1 - 9 A 9 E - C 3 F 8 6 D C E C E D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 L e   S E O ,   q u ' e s t   c e   q u e   c ' e s t   ? 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B E 8 E 1 0 1 B - 2 3 D C - 4 6 C C - A 2 C C - 3 F 8 9 8 2 0 6 D F 0 A } " > < a 1 6 : c r e a t i o n I d   x m l n s : a 1 6 = " h t t p : / / s c h e m a s . m i c r o s o f t . c o m / o f f i c e / d r a w i n g / 2 0 1 0 / m a i n "   i d = " { 8 A 0 5 6 E 5 9 - 9 F 0 8 - 4 1 8 E - A B 1 7 - A 4 F 6 8 B F E D F E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3 0 5 0 2 "   y = " 6 3 6 5 7 1 9 " / > < a : e x t   c x = " 2 1 3 3 6 0 0 "   c y = " 3 6 5 1 2 5 " / > < / a : x f r m > < / p : s p P r > < p : t x B o d y > < a : b o d y P r   r t l C o l = " 0 " / > < a : l s t S t y l e / > < a : p > < a : p P r / > < a : f l d   i d = " { 4 1 4 7 9 2 7 F - F C 2 E - 4 7 D B - 9 C C B - 7 1 6 D 7 E 8 3 2 A 9 2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0 9 4 C C E D C - D 0 8 A - 4 3 E E - 8 5 6 3 - 5 2 C B 4 7 5 F 5 0 3 B } " > < a 1 6 : c r e a t i o n I d   x m l n s : a 1 6 = " h t t p : / / s c h e m a s . m i c r o s o f t . c o m / o f f i c e / d r a w i n g / 2 0 1 0 / m a i n "   i d = " { 6 2 2 9 6 7 9 D - C 4 D F - 4 2 C 0 - A 0 A 4 - 1 4 B 3 F 7 2 3 9 C D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1 0 3 7 8 "   y = " 1 2 8 9 3 0 4 " / > < a : e x t   c x = " 8 1 4 5 4 5 6 "   c y = " 1 5 6 9 4 9 1 " / > < / a : x f r m > < / p : s p P r > < p : t x B o d y > < a : b o d y P r   r t l C o l = " 0 "   v e r t = " h o r z " > < a : n o A u t o f i t / > < / a : b o d y P r > < a : l s t S t y l e / > < a : p > < a : p P r   i n d e n t = " - 3 4 2 9 0 0 "   m a r L = " 3 3 3 3 7 5 " > < a : b u F o n t   t y p e f a c e = " W i n g d i n g s " / > < a : b u C h a r   c h a r = "�� "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 L e   b u t   e s t   d e   f a i r e   s e   r e n c o n t r e r   l e s   i n t e r n a u t e s   i n t � r e s s � s   p a r   d e s   p r o d u i t s   /   < / a : t > < / a :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 s e r v i c e s < / a : t > < / a :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  o u   d u   c o n t e n u   i n f o r m a t i f . < / a : t > < / a : r > < a : b r > < a : r P r   b = " 0 "   d i r t y = " 0 "   l a n g = " e n - U S "   s z = " 1 8 0 0 " > < a : s o l i d F i l l > < a : s c h e m e C l r   v a l = " b g 1 " / > < / a : s o l i d F i l l > < a : l a t i n   t y p e f a c e = " I n i k a " / > < / a : r P r > < / a : b r > < a : b r > < a : r P r   b = " 0 "   d i r t y = " 0 "   l a n g = " e n - U S "   s z = " 1 8 0 0 " > < a : s o l i d F i l l > < a : s c h e m e C l r   v a l = " b g 1 " / > < / a : s o l i d F i l l > < a : l a t i n   t y p e f a c e = " I n i k a " / > < / a : r P r > < / a : b r > < a : b r > < a : r P r   b = " 0 "   d i r t y = " 0 "   l a n g = " e n - U S "   s z = " 1 8 0 0 " > < a : l a t i n   t y p e f a c e = " O S P   D I N " / > < / a : r P r > < / a : b r > < a : e n d P a r a R P r   b = " 0 "   d i r t y = " 0 "   l a n g = " e n - U S "   s z = " 1 8 0 0 " > < a : l a t i n   t y p e f a c e = " O S P   D I N " / > < / a : e n d P a r a R P r > < / a : p > < / p : t x B o d y > < / p : s p > < p : s p > < p : n v S p P r > < p : c N v P r   i d = " 5 "   n a m e = " " > < a : e x t L s t > < a : e x t   u r i = " { B 4 B 9 7 0 4 A - 8 0 0 C - 4 E C 9 - B 1 3 D - 8 7 4 A 6 D 5 B 9 2 2 B } " > < a 1 6 : c r e a t i o n I d   x m l n s : a 1 6 = " h t t p : / / s c h e m a s . m i c r o s o f t . c o m / o f f i c e / d r a w i n g / 2 0 1 0 / m a i n "   i d = " { 7 4 A D 0 A F F - A D B C - 4 0 7 1 - B 1 1 8 - 1 2 E 9 6 9 4 1 1 B 6 9 } " / > < / a : e x t > < / a : e x t L s t > < / p : c N v P r > < p : c N v S p P r / > < p : n v P r / > < / p : n v S p P r > < p : s p P r > < a : x f r m   f l i p H = " f a l s e "   f l i p V = " f a l s e "   r o t = " 0 " > < a : o f f   x = " 3 3 3 9 8 7 4 "   y = " 3 1 6 5 0 8 1 " / > < a : e x t   c x = " 2 4 6 4 2 5 0 "   c y = " 1 6 2 4 5 1 7 " / > < / a : x f r m > < a : p r s t G e o m   p r s t = " t r i a n g l e " > < a : a v L s t / > < / a : p r s t G e o m > < a : s o l i d F i l l > < a : s r g b C l r   v a l = " 6 b c a d 5 " /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2 4 0 0 " / > < a : t / > < / a : r > < a : e n d P a r a R P r   d i r t y = " 0 "   l a n g = " e n - U S "   s z = " 2 4 0 0 " / > < / a : p > < / p : t x B o d y > < / p : s p > < p : s p > < p : n v S p P r > < p : c N v P r   i d = " 6 "   n a m e = " " > < a : e x t L s t > < a : e x t   u r i = " { 7 3 2 B 1 B 8 7 - B 8 6 0 - 4 C E 7 - A 6 A C - D 8 1 0 6 6 8 7 2 2 9 B } " > < a 1 6 : c r e a t i o n I d   x m l n s : a 1 6 = " h t t p : / / s c h e m a s . m i c r o s o f t . c o m / o f f i c e / d r a w i n g / 2 0 1 0 / m a i n "   i d = " { 4 D 9 5 8 F A 9 - E 8 7 2 - 4 4 8 A - B D 7 7 - A 3 A D 8 6 B 8 4 3 3 0 } " / > < / a : e x t > < / a : e x t L s t > < / p : c N v P r > < p : c N v S p P r   t x B o x = " 1 " / > < p : n v P r / > < / p : n v S p P r > < p : s p P r > < a : x f r m   f l i p H = " f a l s e "   f l i p V = " f a l s e "   r o t = " 0 " > < a : o f f   x = " 3 6 0 8 3 9 4 "   y = " 3 6 0 5 3 4 6 " / > < a : e x t   c x = " 1 9 0 5 0 0 0 "   c y = " 9 1 8 0 0 0 " / > < / a : x f r m > < a : p r s t G e o m   p r s t = " r e c t " > < a : a v L s t / > < / a : p r s t G e o m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  s z = " 5 4 0 0 " / > < a : t > ! < / a : t > < / a : r > < a : e n d P a r a R P r   d i r t y = " 0 "   l a n g = " e n - U S "   s z = " 5 4 0 0 " / > < / a : p > < / p : t x B o d y > < / p : s p > < p : s p > < p : n v S p P r > < p : c N v P r   i d = " 7 "   n a m e = " " > < a : e x t L s t > < a : e x t   u r i = " { 0 E F F 7 8 5 F - 8 2 D A - 4 B E 8 - B 2 6 5 - 1 8 4 6 3 2 B C 8 7 2 5 } " > < a 1 6 : c r e a t i o n I d   x m l n s : a 1 6 = " h t t p : / / s c h e m a s . m i c r o s o f t . c o m / o f f i c e / d r a w i n g / 2 0 1 0 / m a i n "   i d = " { E D 6 0 C 9 9 2 - 4 2 7 0 - 4 7 A 8 - 8 D 8 3 - B A E 3 0 7 9 B 8 D 9 C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9 3 0 9 3 5 "   y = " 4 9 0 7 0 4 3 " / > < a : e x t   c x = " 7 2 8 2 1 2 9 "   c y = " 1 4 6 3 8 3 7 " / > < / a : x f r m > < a : s o l i d F i l l > < a : s r g b C l r   v a l = " f f c c 5 2 " / > < / a : s o l i d F i l l > < a : l n   c a p = " f l a t "   w = " 1 4 2 8 8 " > < a : s o l i d F i l l > < a : s r g b C l r   v a l = " f f f f f f " / > < / a : s o l i d F i l l > < a : p r s t D a s h   v a l = " d a s h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f r - F R "   s z = " 1 6 0 0 " > < a : l a t i n   t y p e f a c e = " + m j - l t " / > < / a : r P r > < a : t > L e 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 r � f � r e n c e m e n t 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 e s t 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 d i f f � r e n t 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 d u 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 p o s i t i o n n e m e n t .   < / a : t > < / a : r > < / a : p > < a : p > < a : p P r   a l g n = " c t r " > < a : d e f R P r   d i r t y = " 0 "   l a n g = " e n - U S "   s z = " 1 4 0 0 " / > < / a : p P r > < a : r > < a : r P r   b = " 1 "   d i r t y = " 0 "   l a n g = " f r - F R "   s z = " 1 6 0 0 " > < a : l a t i n   t y p e f a c e = " + m j - l t " / > < / a : r P r > < a : t > L e   < / a : t > < / a : r > < a : r > < a : r P r   b = " 1 "   d i r t y = " 0 "   l a n g = " f r - F R "   s z = " 1 6 0 0 " > < a : l a t i n   t y p e f a c e = " + m j - l t " / > < / a : r P r > < a : t > r � f � r e n c e m e n t 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 n a t u r e l 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 p a r l e 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 b i e n 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 d u 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 p o s i t i o n n e m e n t 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 d ' u n 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 r � s u l t a t 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 d a n s 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 l e s 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 r e c h e r c h e s 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 e t 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 n o n 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 d e 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 s ' i l 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 e s t 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 e f f e c t i v e m e n t 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 r � f � r e n c � 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 o u < / a : t > < / a : r > < a : r > < a : r P r   b = " 1 "   d i r t y = " 0 "   e r r = " 1 "   l a n g = " f r - F R "   s z = " 1 6 0 0 " > < a : l a t i n   t y p e f a c e = " + m j - l t " / > < / a : r P r > < a : t >   < / a : t > < / a : r > < a : r > < a : r P r   b = " 1 "   d i r t y = " 0 "   l a n g = " f r - F R "   s z = " 1 6 0 0 " > < a : l a t i n   t y p e f a c e = " + m j - l t " / > < / a : r P r > < a : t > n o n < / a : t > < / a : r > < a : r > < a : r P r   b = " 1 "   d i r t y = " 0 "   e r r = " 1 "   l a n g = " f r - F R "   s z = " 1 6 0 0 " > < a : l a t i n   t y p e f a c e = " + m j - l t " / > < / a : r P r > < a : t > . < / a : t > < / a : r > < a : b r > < a : r P r   b = " 1 "   d i r t y = " 0 "   e r r = " 1 "   l a n g = " f r - F R " > < a : l a t i n   t y p e f a c e = " + m j - l t " / > < / a : r P r > < / a : b r > < a : e n d P a r a R P r   b = " 1 "   d i r t y = " 0 "   e r r = " 1 "   l a n g = " f r - F R " > < a : l a t i n   t y p e f a c e = " + m j - l t " / > < / a : e n d P a r a R P r > < / a : p > < / p : t x B o d y > < / p : s p > < / p : s p T r e e > < p : e x t L s t > < p : e x t   u r i = " { 8 5 9 A D E 7 9 - 3 C 4 C - 4 6 9 9 - B 9 A 6 - 1 9 9 4 5 C B 4 7 5 0 D } " > < p 1 4 : c r e a t i o n I d   x m l n s : p 1 4 = " h t t p : / / s c h e m a s . m i c r o s o f t . c o m / o f f i c e / p o w e r p o i n t / 2 0 1 0 / m a i n "   v a l = " 1 6 2 7 4 7 0 2 7 7 4 4 8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D C 1 E E 3 1 - 2 1 A 4 - 4 8 5 2 - 8 9 D B - D 6 4 C D F D 4 5 F F 1 } " > < a 1 6 : c r e a t i o n I d   x m l n s : a 1 6 = " h t t p : / / s c h e m a s . m i c r o s o f t . c o m / o f f i c e / d r a w i n g / 2 0 1 0 / m a i n "   i d = " { 4 1 D 6 4 4 5 5 - B D B 8 - 4 3 E C - 8 8 9 1 - 1 2 6 E 1 6 8 2 0 4 1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 I m p o r t a n c e 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4 1 C 3 A 7 0 9 - 4 2 D 6 - 4 1 1 3 - 9 8 9 6 - 7 6 F B E F C E 7 6 A B } " > < a 1 6 : c r e a t i o n I d   x m l n s : a 1 6 = " h t t p : / / s c h e m a s . m i c r o s o f t . c o m / o f f i c e / d r a w i n g / 2 0 1 0 / m a i n "   i d = " { 7 0 0 7 0 D 3 6 - 7 A 8 F - 4 7 B 1 - B F E B - 3 3 8 2 3 E 7 1 B E B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7 7 A 8 E 0 0 B - 0 B 0 4 - 4 B B C - 8 6 9 C - 1 B B F 4 B 3 0 C D A 1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D 2 5 9 8 A 6 C - E 8 B 3 - 4 0 7 3 - 8 3 D F - E 1 3 F 7 1 9 2 3 F 8 C } " > < a 1 6 : c r e a t i o n I d   x m l n s : a 1 6 = " h t t p : / / s c h e m a s . m i c r o s o f t . c o m / o f f i c e / d r a w i n g / 2 0 1 0 / m a i n "   i d = " { 5 4 2 2 8 8 1 5 - 8 5 0 1 - 4 6 F 0 - 8 8 F 1 - 4 B 3 B 2 6 A 1 8 2 9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7 8 6 0 1 3 " / > < a : e x t   c x = " 8 1 4 5 4 5 6 "   c y = " 4 9 3 5 4 5 5 " / > < / a : x f r m > < / p : s p P r > < p : t x B o d y > < a : b o d y P r   a n c h o r = " t "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 D  u n   p o i n t   d e   v u e   g � n � r a l ,   u n e   s t r a t � g i e   d e   r � f � r e n c e m e n t   a g i t   s u r   l e  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 t r a f i c   n a t u r e l ,   c  e s t - � - d i r e   l e   t r a f i c   p r o v e n a n t   d e s   r � s u l t a t s   n a t u r e l s  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 e t   n o n - s p o n s o r i s � s   d e s   m o t e u r s   d e   r e c h e r c h e . 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 L e s   s i t e s   l e s   p l u s   v i s i t � s   p a r   l e s   i n t e r n a u t e s   s o n t   c e u x   q u i   a p p a r a i s s e n t   s u r 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 l a   t o u t e   1 � r e   p a g e   d e   r � s u l t a t s 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 .  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 S u r   l e s   1 0   p r e m i e r s   s i t e s , 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 l e s   3   p r e m i e r s   s o n t   l e s   p l u s   v i s i t � s . < / a : t > < / a : r > < / a : p > < a : p > < a : p P r   a l g n = " l "   i n d e n t = " 0 "   m a r L = " - 9 5 2 5 " > < a : b u F o n t   t y p e f a c e = " A r i a l " / > < a : b u N o n e / > < / a : p P r > < a : r > < a : r P r   d i r t y = " 0 "   l a n g = " e n - U S " / > < a : t >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>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F E C 2 9 E A 4 - E 9 A 6 - 4 2 C A - 9 F E 7 - D A 4 A 4 8 2 B 0 A 8 8 } " > < p 1 4 : c r e a t i o n I d   x m l n s : p 1 4 = " h t t p : / / s c h e m a s . m i c r o s o f t . c o m / o f f i c e / p o w e r p o i n t / 2 0 1 0 / m a i n "   v a l = " 1 6 2 7 4 7 0 2 7 7 4 5 2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5 C 4 8 7 6 B - 3 B F 3 - 4 D 9 A - A 5 0 9 - 1 F D 0 A 2 7 9 0 0 0 4 } " > < a 1 6 : c r e a t i o n I d   x m l n s : a 1 6 = " h t t p : / / s c h e m a s . m i c r o s o f t . c o m / o f f i c e / d r a w i n g / 2 0 1 0 / m a i n "   i d = " { 9 D A 5 A 2 1 F - 7 A 9 2 - 4 6 9 3 - 9 A 9 3 - 1 4 D B 0 F 8 E D 3 7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 I m p o r t a n c e 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F F 9 0 C 5 5 C - B 9 7 3 - 4 0 9 8 - 8 3 A 6 - 5 6 A B E 3 A 3 D C 8 F } " > < a 1 6 : c r e a t i o n I d   x m l n s : a 1 6 = " h t t p : / / s c h e m a s . m i c r o s o f t . c o m / o f f i c e / d r a w i n g / 2 0 1 0 / m a i n "   i d = " { 6 E A 7 C 4 5 0 - B 5 7 1 - 4 B B 7 - 8 2 E E - F B 5 1 D 2 B 4 8 C 9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D 9 E B D A C E - 8 7 7 4 - 4 E F 0 - B 3 7 A - 9 9 0 D 3 9 E A 3 5 7 E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0 0 8 7 D 2 1 C - 8 2 3 E - 4 7 2 9 - 9 9 8 C - C 9 4 9 7 E D 3 9 A D 3 } " > < a 1 6 : c r e a t i o n I d   x m l n s : a 1 6 = " h t t p : / / s c h e m a s . m i c r o s o f t . c o m / o f f i c e / d r a w i n g / 2 0 1 0 / m a i n "   i d = " { 3 7 7 2 6 4 4 A - 2 6 3 3 - 4 C C 3 - 8 1 E 7 - 2 B F 1 1 E 4 4 0 A D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1 9 0 8 3 "   y = " 1 4 3 1 3 3 1 " / > < a : e x t   c x = " 8 1 4 5 4 5 6 "   c y = " 5 1 5 0 9 3 9 " / > < / a : x f r m > < / p : s p P r > < p : t x B o d y > < a : b o d y P r   a n c h o r = " t "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r > < a : r P r   d i r t y = " 0 "   l a n g = " e n - U S " /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 D ' a p r � s   l e s   � t u d e s   l e s   c h i f f r e s   s o n t   l e s   s u i v a n t s   : < / a : t > < / a : r > < / a : p > < a : p > < a : p P r   i n d e n t = " - 3 4 2 9 0 0 "   m a r L = " 3 3 3 3 7 5 " > < a : b u F o n t   t y p e f a c e = " A r i a l " / > < a : b u C h a r   c h a r = " " "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 1 � r e   p o s i t i o n   : 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 3 3   % 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 d e s   c l i c s   s u r   l ' o r d i n a t e u r < / a : t > < / a : r > < / a : p > < a : p > < a : p P r   i n d e n t = " - 3 4 2 9 0 0 "   m a r L = " 3 3 3 3 7 5 " > < a : b u F o n t   t y p e f a c e = " A r i a l " / > < a : b u C h a r   c h a r = " " "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 2 � m e   p o s i t i o n   : 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 1 5 , 6   % 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 d e s   c l i c s   s u r   o r d i n a t e u r   e t   m o b i l e < / a : t > < / a : r > < / a : p > < a : p > < a : p P r   i n d e n t = " - 3 4 2 9 0 0 "   m a r L = " 3 3 3 3 7 5 " > < a : b u F o n t   t y p e f a c e = " A r i a l " / > < a : b u C h a r   c h a r = " " "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 3 � m e   p o s i t i o n   :   < / a : t > < / a : r > < a : r > < a : r P r   b = " 1 "   d i r t y = " 0 "   l a n g = " f r - F R "   s z = " 2 4 0 0 " > < a : s o l i d F i l l > < a : s c h e m e C l r   v a l = " b g 1 " / > < / a : s o l i d F i l l > < a : l a t i n   t y p e f a c e = " I n i k a " / > < / a : r P r > < a : t > 1 0   % 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 d e s   c l i c s   s u r   o r d i n a t e u r   e t   m o b i l e 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>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F 9 F 4 4 2 6 E - A C 2 C - 4 C E 6 - 8 5 5 5 - 6 D A 8 9 4 A 5 A B 3 E } " > < p 1 4 : c r e a t i o n I d   x m l n s : p 1 4 = " h t t p : / / s c h e m a s . m i c r o s o f t . c o m / o f f i c e / p o w e r p o i n t / 2 0 1 0 / m a i n "   v a l = " 1 6 2 7 4 7 0 2 7 7 4 5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2 5 E 2 3 E 9 - C 3 9 4 - 4 C B A - B 9 D 8 - 7 7 7 A 4 7 E 3 B 7 C 5 } " > < a 1 6 : c r e a t i o n I d   x m l n s : a 1 6 = " h t t p : / / s c h e m a s . m i c r o s o f t . c o m / o f f i c e / d r a w i n g / 2 0 1 0 / m a i n "   i d = " { B 6 0 7 C E B 5 - 5 5 A B - 4 B 0 C - 9 0 4 F - D F 8 A 3 8 E 7 C A 6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 I m p o r t a n c e 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3 F 1 7 3 3 7 7 - F B 9 3 - 4 8 5 D - 9 0 4 4 - 3 B C 3 F D B 4 5 6 A 1 } " > < a 1 6 : c r e a t i o n I d   x m l n s : a 1 6 = " h t t p : / / s c h e m a s . m i c r o s o f t . c o m / o f f i c e / d r a w i n g / 2 0 1 0 / m a i n "   i d = " { 0 4 1 E 6 5 A F - 6 F 6 1 - 4 3 B D - B 9 9 A - E 8 1 7 F D B 5 5 9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C 2 8 3 0 9 C 6 - C 2 F D - 4 3 C 5 - 8 7 C 8 - 7 B B F 2 B 1 4 6 5 E C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D 4 D A 9 9 7 D - 7 4 9 B - 4 C 6 5 - 9 2 3 3 - 9 0 9 E 0 9 7 8 3 6 7 1 } " > < a 1 6 : c r e a t i o n I d   x m l n s : a 1 6 = " h t t p : / / s c h e m a s . m i c r o s o f t . c o m / o f f i c e / d r a w i n g / 2 0 1 0 / m a i n "   i d = " { B E 3 C 7 3 9 E - E F 4 C - 4 0 A 0 - B 8 C D - 7 1 3 E C A 8 A 9 4 E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7 4 2 2 4 "   y = " 1 7 9 4 2 0 5 " / > < a : e x t   c x = " 8 1 4 5 4 5 6 "   c y = " 5 1 5 0 9 3 9 " / > < / a : x f r m > < / p : s p P r > < p : t x B o d y > < a : b o d y P r   r t l C o l = " 0 "   v e r t = " h o r z " > < a : n o A u t o f i t / > < / a : b o d y P r > < a : l s t S t y l e / > < a : p > < a : p P r   i n d e n t = " 0 "   m a r L = " - 9 5 2 5 " > < a : b u F o n t   t y p e f a c e = " A r i a l " / > < a : b u N o n e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 L e s   3   p r e m i e r s   r � s u l t a t s   r e p r � s e n t e n t   d o n c   q u a s i m e n t   < / a : t > < / a : r > < a : r > < a : r P r   b = " 1 "   d i r t y = " 0 "   l a n g = " e n - U S "   s z = " 2 4 0 0 " > < a : s o l i d F i l l > < a : s c h e m e C l r   v a l = " b g 1 " / > < / a : s o l i d F i l l > < a : l a t i n   t y p e f a c e = " I n i k a " / > < / a : r P r > < a : t > 6 0   %   d e s   c l i c s < / a : t > < / a :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  s u r   l e s   m o t e u r s   d e   r e c h e r c h e .  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 E n   c l a i r ,   s i   u n   s i t e   s e   t r o u v e   e n   b a s   d e   l a   p r e m i � r e   p a g e   o u   q u e l q u e s  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 p a g e s   p l u s   l o i n   s u r   l  u n e   d e s   r e q u � t e s ,   i l   n e   r � c o l t e r a 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  q u  u n e   p o r t i o n   i n f i m e   d e   t r a f i c   n a t u r e l   !  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 C  e s t   p o u r   c e l a   q u e   l e   < / a : t > < / a : r > < a : r > < a : r P r   b = " 0 "   d i r t y = " 0 "   l a n g = " f r - F R "   s z = " 2 4 0 0 " > < a : s o l i d F i l l > < a : s c h e m e C l r   v a l = " b g 1 " / > < / a : s o l i d F i l l > < a : l a t i n   t y p e f a c e = " I n i k a " / > < / a : r P r > < a : t > S E O   e s t   i m p o r t a n t . < / a : t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F B C E B E D 0 - D 6 7 9 - 4 8 2 E - A 5 4 8 - C E 9 0 4 A 9 5 1 C F F } " > < p 1 4 : c r e a t i o n I d   x m l n s : p 1 4 = " h t t p : / / s c h e m a s . m i c r o s o f t . c o m / o f f i c e / p o w e r p o i n t / 2 0 1 0 / m a i n "   v a l = " 1 6 2 7 4 7 0 2 7 7 4 5 7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8 7 6 1 B C 6 - B A 1 E - 4 3 2 5 - B B 1 0 - 6 E 7 7 A C 6 A 0 7 F F } " > < a 1 6 : c r e a t i o n I d   x m l n s : a 1 6 = " h t t p : / / s c h e m a s . m i c r o s o f t . c o m / o f f i c e / d r a w i n g / 2 0 1 0 / m a i n "   i d = " { 7 5 F C 8 8 0 0 - C 2 2 1 - 4 4 8 8 - 9 D 6 8 - E E D 2 D C 1 D 8 F 1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 C o m m e n t   o p t i m i s e r   l e   S E O   ? 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A 1 E 5 B D C C - B 4 C B - 4 3 3 8 - A D D 5 - 3 6 4 1 D 9 9 3 0 2 6 8 } " > < a 1 6 : c r e a t i o n I d   x m l n s : a 1 6 = " h t t p : / / s c h e m a s . m i c r o s o f t . c o m / o f f i c e / d r a w i n g / 2 0 1 0 / m a i n "   i d = " { D A 2 E 1 A D 9 - 1 A 7 C - 4 9 C 8 - 9 F 9 4 - A F 3 D 0 D 1 8 F E 4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D D B 0 2 C A 8 - A 5 7 8 - 4 E A 0 - A A 7 6 - F E 9 6 1 4 2 7 1 B 9 B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9 F 0 1 7 3 8 B - 8 5 B F - 4 3 B 2 - 8 3 0 2 - F 3 C 8 9 1 8 E 4 F D 6 } " > < a 1 6 : c r e a t i o n I d   x m l n s : a 1 6 = " h t t p : / / s c h e m a s . m i c r o s o f t . c o m / o f f i c e / d r a w i n g / 2 0 1 0 / m a i n "   i d = " { 8 9 F 0 1 3 4 7 - A D 0 9 - 4 C B 0 - A 2 4 8 - 6 4 A C F 7 9 7 E 4 B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9 4 0 8 2 3 " / > < a : e x t   c x = " 8 1 4 5 4 5 6 "   c y = " 2 9 7 7 4 6 7 " / > < / a : x f r m > < / p : s p P r > < p : t x B o d y > < a : b o d y P r   r t l C o l = " 0 "   v e r t = " h o r z " > < a : n o A u t o f i t / > < / a : b o d y P r > < a : l s t S t y l e / > < a : p > < a : p P r   a l g n = " l "   i n d e n t = " 0 "   m a r L = " - 9 5 2 5 " > < a : b u F o n t   t y p e f a c e = " A r i a l " / > < a : b u N o n e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 L a   s t r a t � g i e   S E O   p a s s e   p a r   l ' a m � l i o r a t i o n   d u   s i t e   w e b . 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e n - U S "   s z = " 2 8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e n - U S "   s z = " 2 4 0 0 " > < a : s o l i d F i l l > < a : s c h e m e C l r   v a l = " b g 1 " / > < / a : s o l i d F i l l > < a : l a t i n   t y p e f a c e = " I n i k a " / > < / a : r P r > < a : t > P o u r   c e   f a i r e ,   i l   e x i s t e   < / a : t > < / a : r > < a : r > < a : r P r   b = " 1 "   d i r t y = " 0 "   l a n g = " e n - U S "   s z = " 2 4 0 0 " > < a : s o l i d F i l l > < a : s c h e m e C l r   v a l = " b g 1 " / > < / a : s o l i d F i l l > < a : l a t i n   t y p e f a c e = " I n i k a " / > < / a : r P r > < a : t > 2   m � t h o d e s . < / a : t > < / a : r > < a : r > < a : r P r   b = " 1 "   d i r t y = " 0 "   l a n g = " f r - F R "   s z = " 2 8 0 0 " > < a : s o l i d F i l l > < a : s c h e m e C l r   v a l = " b g 1 " / > < / a : s o l i d F i l l > < a : l a t i n   t y p e f a c e = " I n i k a " / > < / a : r P r > < a : t >   < / a : t > < / a : r > < a : r > < a : r P r   b = " 1 "   d i r t y = " 0 "   l a n g = " f r - F R "   s z = " 1 6 0 0 " > < a : s o l i d F i l l > < a : s c h e m e C l r   v a l = " b g 1 " / > < / a : s o l i d F i l l > < a : l a t i n   t y p e f a c e = " I n i k a " / > < / a : r P r > < a : t >   < / a : t > < / a : r > < / a : p > < a : p > < a : p P r   a l g n = " l "   i n d e n t = " - 3 4 2 9 0 0 "   m a r L = " 3 3 3 3 7 5 " > < a : b u F o n t   t y p e f a c e = " A r i a l " / > < a : b u C h a r   c h a r = " " " / > < / a : p P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1 0 8 B 3 3 7 4 - 7 9 7 E - 4 E 4 1 - B 9 9 C - 6 B 7 1 8 A 0 9 2 F C C } " > < p 1 4 : c r e a t i o n I d   x m l n s : p 1 4 = " h t t p : / / s c h e m a s . m i c r o s o f t . c o m / o f f i c e / p o w e r p o i n t / 2 0 1 0 / m a i n "   v a l = " 1 6 2 7 4 7 0 2 7 7 4 6 0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3 1 A E E A 3 - A 9 C A - 4 B 6 4 - 8 4 5 1 - 8 4 4 B 0 2 4 C 8 4 E 3 } " > < a 1 6 : c r e a t i o n I d   x m l n s : a 1 6 = " h t t p : / / s c h e m a s . m i c r o s o f t . c o m / o f f i c e / d r a w i n g / 2 0 1 0 / m a i n "   i d = " { 1 9 4 3 1 8 B A - F E 4 6 - 4 6 F 0 - B 9 E C - 7 F F 0 F B 0 5 B 0 E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 C o m m e n t   o p t i m i s e r   l e   S E O   ? 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8 7 0 9 1 C B 7 - 0 0 D C - 4 2 8 3 - 8 3 4 1 - 3 2 6 0 C 9 9 F 2 E 7 C } " > < a 1 6 : c r e a t i o n I d   x m l n s : a 1 6 = " h t t p : / / s c h e m a s . m i c r o s o f t . c o m / o f f i c e / d r a w i n g / 2 0 1 0 / m a i n "   i d = " { 1 E C 0 6 9 B 2 - 4 0 F 6 - 4 5 6 A - 9 0 9 B - 6 4 1 A 2 B D 9 4 E F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E B C F 0 6 F E - B F E 5 - 4 8 4 5 - 9 0 6 F - 6 2 7 9 B B 3 8 9 0 F E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C 0 9 7 B 6 D 8 - 7 5 9 C - 4 C D 6 - A 3 5 F - F A B C C F E 7 B 2 F E } " > < a 1 6 : c r e a t i o n I d   x m l n s : a 1 6 = " h t t p : / / s c h e m a s . m i c r o s o f t . c o m / o f f i c e / d r a w i n g / 2 0 1 0 / m a i n "   i d = " { 2 B E 2 F E 0 A - 5 9 E 6 - 4 9 5 A - A 4 A E - A 2 A 8 8 9 5 D 2 1 B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3 3 9 3 1 9 " / > < a : e x t   c x = " 8 1 4 5 4 5 6 "   c y = " 2 3 1 3 4 0 3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- 9 5 2 5 " > < a : b u F o n t   t y p e f a c e = " A r i a l " / > < a : b u N o n e / > < / a : p P r > < a : r > < a : r P r   b = " 0 "   d i r t y = " 0 "   l a n g = " f r - F R "   s z = " 2 0 0 0 "   u = " s n g " > < a : s o l i d F i l l > < a : s c h e m e C l r   v a l = " b g 1 " / > < / a : s o l i d F i l l > < a : l a t i n   t y p e f a c e = " I n i k a " / > < / a : r P r > < a : t > L e   " B l a c k   < / a : t > < / a : r > < a : r > < a : r P r   b = " 0 "   d i r t y = " 0 "   e r r = " 1 "   l a n g = " f r - F R "   s z = " 2 0 0 0 "   u = " s n g " > < a : s o l i d F i l l > < a : s c h e m e C l r   v a l = " b g 1 " / > < / a : s o l i d F i l l > < a : l a t i n   t y p e f a c e = " I n i k a " / > < / a : r P r > < a : t > H a t < / a : t > < / a : r > < a : r > < a : r P r   b = " 0 "   d i r t y = " 0 "   l a n g = " f r - F R "   s z = " 2 0 0 0 "   u = " s n g " > < a : s o l i d F i l l > < a : s c h e m e C l r   v a l = " b g 1 " / > < / a : s o l i d F i l l > < a : l a t i n   t y p e f a c e = " I n i k a " / > < / a : r P r > < a : t > " 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  < / a : t > < / a : r > < / a : p > < a : p > < a : p P r   a l g n = " c t r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 C o n s i d � r �   c o m m e   d e   l a   " t r i c h e "   p a r   l e s   m o t e u r s   d e   r e c h e r c h e ,   i l   c o n s i s t e   �   b e r n e r   l e   m o t e u r   d e   r e c h e r c h e   p o u r   o b t e n i r   d e s   r � s u l t a t s   < / a : t > < / a :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 t r � s   i m p o r t a n t s     e t   t r � s   r a p i d e m e n t .     < / a : t > < / a : r > < / a : p > < a : p > < a : p P r   a l g n = " l "   i n d e n t = " - 3 4 2 9 0 0 "   m a r L = " 3 3 3 3 7 5 " > < a : b u F o n t   t y p e f a c e = " A r i a l " / > < a : b u C h a r   c h a r = " " " / > < / a : p P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5 "   n a m e = " " > < a : e x t L s t > < a : e x t   u r i = " { E 8 9 C F 1 7 1 - 2 C C 5 - 4 4 F D - 9 B A 7 - 4 3 9 C 1 0 B 1 8 9 1 D } " > < a 1 6 : c r e a t i o n I d   x m l n s : a 1 6 = " h t t p : / / s c h e m a s . m i c r o s o f t . c o m / o f f i c e / d r a w i n g / 2 0 1 0 / m a i n "   i d = " { 5 E B D A B E F - 8 7 3 5 - 4 8 D 8 - B 9 8 0 - 3 3 4 B 3 7 4 B B F D E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5 4 6 9 7 3 "   y = " 3 7 9 6 9 1 2 " / > < a : e x t   c x = " 8 0 5 0 0 6 3 "   c y = " 2 1 4 9 0 4 0 " / > < / a : x f r m > < a : s o l i d F i l l > < a : s r g b C l r   v a l = " f f 0 0 0 0 " / > < / a : s o l i d F i l l > < a : l n   c a p = " f l a t "   w = " 2 5 4 0 0 " > < a : n o F i l l /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 C e t t e   m � t h o d e   e s t   f o r t e m e n t   d � c o n s e i l l � e   c a r   s i   l e s   m o t e u r s   d e   r e c h e r c h e s   s ' e n   a p e r � o i v e n t ,   i l   y   a u r a   d e s   s a n c t i o n s   a u   n i v e a u   d e   l ' i n d e x a t i o n   d u   s i t e   w e b .   < / a : t > < / a : r > < a : e n d P a r a R P r   b = " 0 "   d i r t y = " 0 "   l a n g = " f r - F R "   s z = " 2 0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4 2 6 7 8 D A E - E A F 9 - 4 3 F 5 - A C 4 6 - 1 2 5 F 7 F A 3 2 A 7 B } " > < p 1 4 : c r e a t i o n I d   x m l n s : p 1 4 = " h t t p : / / s c h e m a s . m i c r o s o f t . c o m / o f f i c e / p o w e r p o i n t / 2 0 1 0 / m a i n "   v a l = " 1 6 2 7 4 7 0 2 7 7 4 6 2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1 8 E B 5 5 8 - F 8 B B - 4 B 7 E - B 6 0 3 - 6 3 F 6 C 8 2 E 3 C E 0 } " > < a 1 6 : c r e a t i o n I d   x m l n s : a 1 6 = " h t t p : / / s c h e m a s . m i c r o s o f t . c o m / o f f i c e / d r a w i n g / 2 0 1 0 / m a i n "   i d = " { 4 0 0 4 1 2 F 6 - 7 3 D B - 4 5 C B - 8 7 3 D - 7 4 9 2 7 5 5 C 4 E 2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 C o m m e n t   o p t i m i s e r   l e   S E O   ? < / a : t > < / a : r > < a : e n d P a r a R P r   d i r t y = " 0 "   l a n g = " e n - U S " / > < / a : p > < / p : t x B o d y > < / p : s p > < p : s p > < p : n v S p P r > < p : c N v P r   i d = " 3 "   n a m e = " S l i d e   N u m b e r   P l a c e h o l d e r   5 " > < a : e x t L s t > < a : e x t   u r i = " { 9 3 1 D 1 3 4 8 - C 6 9 4 - 4 8 A 7 - 8 E D A - 3 6 D 7 6 0 4 3 9 6 D 8 } " > < a 1 6 : c r e a t i o n I d   x m l n s : a 1 6 = " h t t p : / / s c h e m a s . m i c r o s o f t . c o m / o f f i c e / d r a w i n g / 2 0 1 0 / m a i n "   i d = " { 2 7 9 1 0 1 5 5 - E 0 F 2 - 4 B 4 B - 9 8 5 A - 0 6 3 8 9 D A 3 6 6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5 1 2 5 6 6 "   y = " 6 3 5 6 3 4 6 " / > < a : e x t   c x = " 2 1 3 3 6 0 0 "   c y = " 3 6 5 1 2 5 " / > < / a : x f r m > < / p : s p P r > < p : t x B o d y > < a : b o d y P r   r t l C o l = " 0 " / > < a : l s t S t y l e / > < a : p > < a : p P r / > < a : f l d   i d = " { B 9 8 1 4 F B F - 1 C D B - 4 1 B 3 - 8 D F F - 2 5 7 9 9 C 5 4 B 8 2 E } "   t y p e = " s l i d e n u m " / > < a : e n d P a r a R P r   d i r t y = " 0 "   l a n g = " e n - U S "   s z = " 1 4 0 0 " / > < / a : p > < / p : t x B o d y > < / p : s p > < p : s p > < p : n v S p P r > < p : c N v P r   i d = " 4 "   n a m e = " T e x t   P l a c e h o l d e r   3 " > < a : e x t L s t > < a : e x t   u r i = " { 0 E 5 6 F 1 5 0 - 0 4 D E - 4 9 5 2 - 9 5 9 6 - 3 4 C 6 3 0 7 D 0 E 3 0 } " > < a 1 6 : c r e a t i o n I d   x m l n s : a 1 6 = " h t t p : / / s c h e m a s . m i c r o s o f t . c o m / o f f i c e / d r a w i n g / 2 0 1 0 / m a i n "   i d = " { C 0 5 4 0 B A 3 - E 0 2 6 - 4 9 1 B - A 7 2 5 - E 4 0 D F 3 B 8 A F 4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2 7 1 "   y = " 1 4 6 1 3 2 5 " / > < a : e x t   c x = " 8 1 4 5 4 5 6 "   c y = " 2 3 1 3 4 0 3 " / > < / a : x f r m > < / p : s p P r > < p : t x B o d y > < a : b o d y P r   r t l C o l = " 0 "   v e r t = " h o r z " > < a : n o A u t o f i t / > < / a : b o d y P r > < a : l s t S t y l e / > < a : p > < a : p P r   a l g n = " c t r "   i n d e n t = " 0 "   m a r L = " - 9 5 2 5 " > < a : b u F o n t   t y p e f a c e = " A r i a l " / > < a : b u N o n e / > < / a : p P r > < a : r > < a : r P r   b = " 0 "   d i r t y = " 0 "   l a n g = " f r - F R "   s z = " 2 0 0 0 "   u = " s n g " > < a : s o l i d F i l l > < a : s c h e m e C l r   v a l = " b g 1 " / > < / a : s o l i d F i l l > < a : l a t i n   t y p e f a c e = " I n i k a " / > < / a : r P r > < a : t > L e   " W h i t e   < / a : t > < / a : r > < a : r > < a : r P r   b = " 0 "   d i r t y = " 0 "   e r r = " 1 "   l a n g = " f r - F R "   s z = " 2 0 0 0 "   u = " s n g " > < a : s o l i d F i l l > < a : s c h e m e C l r   v a l = " b g 1 " / > < / a : s o l i d F i l l > < a : l a t i n   t y p e f a c e = " I n i k a " / > < / a : r P r > < a : t > H a t < / a : t > < / a : r > < a : r > < a : r P r   b = " 0 "   d i r t y = " 0 "   l a n g = " f r - F R "   s z = " 2 0 0 0 "   u = " s n g " > < a : s o l i d F i l l > < a : s c h e m e C l r   v a l = " b g 1 " / > < / a : s o l i d F i l l > < a : l a t i n   t y p e f a c e = " I n i k a " / > < / a : r P r > < a : t > " < / a : t > < / a : r > < a : r > < a : r P r   b = " 0 "   d i r t y = " 0 "   l a n g = " f r - F R "   s z = " 2 0 0 0 "   u = " s n g " > < a : s o l i d F i l l > < a : s c h e m e C l r   v a l = " b g 1 " / > < / a : s o l i d F i l l > < a : l a t i n   t y p e f a c e = " I n i k a " / > < / a : r P r > < a : t >   < / a : t > < / a : r > < / a : p > < a : p > < a : p P r   a l g n = " c t r "   i n d e n t = " 0 "   m a r L = " - 9 5 2 5 " > < a : b u F o n t   t y p e f a c e = " A r i a l " / > < a : b u N o n e / > < / a : p P r > < a : r > < a : r P r   b = " 0 "   d i r t y = " 0 "   l a n g = " f r - F R "   s z = " 2 0 0 0 "   u = " n o n e " > < a : s o l i d F i l l > < a : s c h e m e C l r   v a l = " b g 1 " / > < / a : s o l i d F i l l > < a : l a t i n   t y p e f a c e = " I n i k a " / > < / a : r P r > < a : t > A u t o r i s � e   e t   a c c e p t � e   p a r   l e s   m o t e u r s   d e   r e c h e r c h e   p o u r   l e   r � f � r e n c e m e n t   e t   l ' i n d e x a t i o n   d u   s i t e . < / a : t > < / a : r > < / a : p > < a : p > < a : p P r   a l g n = " l "   i n d e n t = " - 3 4 2 9 0 0 "   m a r L = " 3 3 3 3 7 5 " > < a : b u F o n t   t y p e f a c e = " A r i a l " / > < a : b u C h a r   c h a r = " " " / > < / a : p P r > < a : r > < a : r P r   b = " 0 "   d i r t y = " 0 "   l a n g = " f r - F R "   s z = " 2 0 0 0 " > < a : s o l i d F i l l > < a : s c h e m e C l r   v a l = " b g 1 " / > < / a : s o l i d F i l l > < a : l a t i n   t y p e f a c e = " S o u r c e   S a n s   P r o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< / a : t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r > < a : r P r   b = " 0 "   d i r t y = " 0 "   l a n g = " f r - F R "   s z = " 1 7 0 0 " > < a : s o l i d F i l l > < a : s c h e m e C l r   v a l = " b g 1 " / > < / a : s o l i d F i l l > < a : l a t i n   t y p e f a c e = " I n i k a " / > < / a : r P r > < a : t / > < / a : r > < / a : p > < a : p > < a : p P r   a l g n = " l "   i n d e n t = " 0 "   m a r L = " - 9 5 2 5 " > < a : b u F o n t   t y p e f a c e = " A r i a l " / > < a : b u N o n e / > < / a : p P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b r > < a : r P r   b = " 0 "   d i r t y = " 0 "   l a n g = " f r - F R "   s z = " 1 7 0 0 " > < a : s o l i d F i l l > < a : s c h e m e C l r   v a l = " b g 1 " / > < / a : s o l i d F i l l > < a : l a t i n   t y p e f a c e = " I n i k a " / > < / a : r P r > < / a : b r > < a : e n d P a r a R P r   b = " 0 "   d i r t y = " 0 "   l a n g = " f r - F R "   s z = " 1 7 0 0 " > < a : s o l i d F i l l > < a : s c h e m e C l r   v a l = " b g 1 " / > < / a : s o l i d F i l l > < a : l a t i n   t y p e f a c e = " I n i k a " / > < / a : e n d P a r a R P r > < / a : p > < / p : t x B o d y > < / p : s p > < p : s p > < p : n v S p P r > < p : c N v P r   i d = " 5 "   n a m e = " " > < a : e x t L s t > < a : e x t   u r i = " { 0 C B 3 7 A 4 F - C 9 C F - 4 5 9 0 - B 2 2 3 - 5 7 0 F D 1 4 7 6 9 A 4 } " > < a 1 6 : c r e a t i o n I d   x m l n s : a 1 6 = " h t t p : / / s c h e m a s . m i c r o s o f t . c o m / o f f i c e / d r a w i n g / 2 0 1 0 / m a i n "   i d = " { C 9 8 C 3 9 C 2 - A E 2 A - 4 B E E - A E 4 D - 8 7 F 5 0 F D 9 3 1 2 6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5 4 6 9 7 3 "   y = " 3 7 7 4 7 2 9 " / > < a : e x t   c x = " 8 0 5 0 0 6 3 "   c y = " 9 4 0 6 1 7 " / > < / a : x f r m > < a : s o l i d F i l l > < a : s r g b C l r   v a l = " 0 0 b 0 5 0 " / > < / a : s o l i d F i l l > < a : l n   c a p = " f l a t "   w = " 2 5 4 0 0 " > < a : n o F i l l /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0 "   d i r t y = " 0 "   l a n g = " f r - F R "   s z = " 2 0 0 0 " > < a : s o l i d F i l l > < a : s c h e m e C l r   v a l = " b g 1 " / > < / a : s o l i d F i l l > < a : l a t i n   t y p e f a c e = " I n i k a " / > < / a : r P r > < a : t > C e t t e   m � t h o d e   e s t   f o r t e m e n t   r e c o m m a n d � e < / a : t > < / a : r > < a : e n d P a r a R P r   b = " 0 "   d i r t y = " 0 "   l a n g = " f r - F R "   s z = " 2 0 0 0 " > < a : s o l i d F i l l > < a : s c h e m e C l r   v a l = " b g 1 " / > < / a : s o l i d F i l l > < a : l a t i n   t y p e f a c e = " I n i k a " / > < / a : e n d P a r a R P r > < / a : p > < / p : t x B o d y > < / p : s p > < / p : s p T r e e > < p : e x t L s t > < p : e x t   u r i = " { 2 8 7 F 1 5 2 0 - 1 9 8 B - 4 2 C 3 - 9 3 D 8 - F 0 5 1 E A 0 3 4 9 F C } " > < p 1 4 : c r e a t i o n I d   x m l n s : p 1 4 = " h t t p : / / s c h e m a s . m i c r o s o f t . c o m / o f f i c e / p o w e r p o i n t / 2 0 1 0 / m a i n "   v a l = " 1 6 2 7 4 7 0 2 7 7 4 6 6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: 0 : 0 "   v a l = " 2 " / > < p : t a g   n a m e = " f o n t W e i g h t : 1 : 1 : 0 "   v a l = " 2 " / > < p : t a g   n a m e = " f o n t W e i g h t : 1 : 4 : 0 "   v a l = " 2 " / > < p : t a g   n a m e = " f o n t W e i g h t : 1 : 2 : 0 "   v a l = " 2 " / > < p : t a g   n a m e = " f o n t W e i g h t : 1 : 3 : 0 "   v a l = " 2 " / > < / p : t a g L s t >
</file>

<file path=ppt/tags/tag1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D O T T E D _ S I G N : " / > < / p : t a g L s t >
</file>

<file path=ppt/tags/tag1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F O U R _ E D G E D _ F R A M E : 0 . 2 5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D O T T E D _ S I G N :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O P _ B A N N E R :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O P _ B A N N E R :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D O T T E D _ S I G N :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e c u t i v e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B o l d " > < a : m a j o r F o n t > < a : l a t i n   t y p e f a c e = " O S P   D I N " / > < a : e a   t y p e f a c e = " " / > < a : c s   t y p e f a c e = " " / > < / a : m a j o r F o n t > < a : m i n o r F o n t > < a : l a t i n   t y p e f a c e = " G e o r g i a " / > < a : e a   t y p e f a c e = " " / > < a : c s   t y p e f a c e = " " / > < / a : m i n o r F o n t > < / a : f o n t S c h e m e > < a : f m t S c h e m e   n a m e = " E x e c u t i v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5 0 0 0 " / > < a : s a t M o d   v a l = " 1 5 0 0 0 0 " / > < / a : s c h e m e C l r > < / a : g s > < a : g s   p o s = " 3 5 0 0 0 " > < a : s c h e m e C l r   v a l = " p h C l r " > < a : t i n t   v a l = " 8 0 0 0 0 " / > < a : s a t M o d   v a l = " 1 5 0 0 0 0 " / > < / a : s c h e m e C l r > < / a : g s > < a : g s   p o s = " 1 0 0 0 0 0 " > < a : s c h e m e C l r   v a l = " p h C l r " > < a : t i n t   v a l = " 6 0 0 0 0 " / > < a : s a t M o d   v a l = " 1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6 3 5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e c u t i v e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B o l d " > < a : m a j o r F o n t > < a : l a t i n   t y p e f a c e = " O S P   D I N " / > < a : e a   t y p e f a c e = " " / > < a : c s   t y p e f a c e = " " / > < / a : m a j o r F o n t > < a : m i n o r F o n t > < a : l a t i n   t y p e f a c e = " G e o r g i a " / > < a : e a   t y p e f a c e = " " / > < a : c s   t y p e f a c e = " " / > < / a : m i n o r F o n t > < / a : f o n t S c h e m e > < a : f m t S c h e m e   n a m e = " E x e c u t i v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5 0 0 0 " / > < a : s a t M o d   v a l = " 1 5 0 0 0 0 " / > < / a : s c h e m e C l r > < / a : g s > < a : g s   p o s = " 3 5 0 0 0 " > < a : s c h e m e C l r   v a l = " p h C l r " > < a : t i n t   v a l = " 8 0 0 0 0 " / > < a : s a t M o d   v a l = " 1 5 0 0 0 0 " / > < / a : s c h e m e C l r > < / a : g s > < a : g s   p o s = " 1 0 0 0 0 0 " > < a : s c h e m e C l r   v a l = " p h C l r " > < a : t i n t   v a l = " 6 0 0 0 0 " / > < a : s a t M o d   v a l = " 1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6 3 5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 j u l i e . m i d o n < / d c : c r e a t o r > < c p : l a s t M o d i f i e d B y > j u l i e . m i d o n < / c p : l a s t M o d i f i e d B y > < d c t e r m s : c r e a t e d   x m l n s : x s i = " h t t p : / / w w w . w 3 . o r g / 2 0 0 1 / X M L S c h e m a - i n s t a n c e "   x s i : t y p e = " d c t e r m s : W 3 C D T F " > 2 0 2 1 - 0 7 - 2 3 T 1 0 : 5 9 : 0 1 Z < / d c t e r m s : c r e a t e d > < d c t e r m s : m o d i f i e d   x m l n s : x s i = " h t t p : / / w w w . w 3 . o r g / 2 0 0 1 / X M L S c h e m a - i n s t a n c e "   x s i : t y p e = " d c t e r m s : W 3 C D T F " > 2 0 2 1 - 0 7 - 2 8 T 1 2 : 4 2 : 3 2 Z < / d c t e r m s : m o d i f i e d > < / c p : c o r e P r o p e r t i e s >
</file>