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6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EAF0-BE8B-41D9-B00C-BDA059BFACA0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F004C37-1B56-4EC4-B8CF-3DCE9A8DCA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59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EAF0-BE8B-41D9-B00C-BDA059BFACA0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4C37-1B56-4EC4-B8CF-3DCE9A8DCA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644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EAF0-BE8B-41D9-B00C-BDA059BFACA0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4C37-1B56-4EC4-B8CF-3DCE9A8DCA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6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EAF0-BE8B-41D9-B00C-BDA059BFACA0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4C37-1B56-4EC4-B8CF-3DCE9A8DCA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62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B62EAF0-BE8B-41D9-B00C-BDA059BFACA0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F004C37-1B56-4EC4-B8CF-3DCE9A8DCA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15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EAF0-BE8B-41D9-B00C-BDA059BFACA0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4C37-1B56-4EC4-B8CF-3DCE9A8DCA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50883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EAF0-BE8B-41D9-B00C-BDA059BFACA0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4C37-1B56-4EC4-B8CF-3DCE9A8DCA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0557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EAF0-BE8B-41D9-B00C-BDA059BFACA0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4C37-1B56-4EC4-B8CF-3DCE9A8DCA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09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EAF0-BE8B-41D9-B00C-BDA059BFACA0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4C37-1B56-4EC4-B8CF-3DCE9A8DCA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35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EAF0-BE8B-41D9-B00C-BDA059BFACA0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4C37-1B56-4EC4-B8CF-3DCE9A8DCA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7453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EAF0-BE8B-41D9-B00C-BDA059BFACA0}" type="datetimeFigureOut">
              <a:rPr lang="fr-FR" smtClean="0"/>
              <a:t>15/12/2020</a:t>
            </a:fld>
            <a:endParaRPr lang="fr-F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4C37-1B56-4EC4-B8CF-3DCE9A8DCA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83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B62EAF0-BE8B-41D9-B00C-BDA059BFACA0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F004C37-1B56-4EC4-B8CF-3DCE9A8DCA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80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Les Triggers &amp; MySQL</a:t>
            </a:r>
            <a:endParaRPr lang="fr-FR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Par Sacha RESTOUEIX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736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9740" y="207817"/>
            <a:ext cx="10468696" cy="831274"/>
          </a:xfrm>
        </p:spPr>
        <p:txBody>
          <a:bodyPr>
            <a:normAutofit/>
          </a:bodyPr>
          <a:lstStyle/>
          <a:p>
            <a:r>
              <a:rPr lang="fr-F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Création d’un Trigger avec PHPMyAdmin</a:t>
            </a:r>
            <a:endParaRPr lang="fr-F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26" y="1039091"/>
            <a:ext cx="7356765" cy="5620303"/>
          </a:xfrm>
        </p:spPr>
      </p:pic>
    </p:spTree>
    <p:extLst>
      <p:ext uri="{BB962C8B-B14F-4D97-AF65-F5344CB8AC3E}">
        <p14:creationId xmlns:p14="http://schemas.microsoft.com/office/powerpoint/2010/main" val="290197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5187" y="304800"/>
            <a:ext cx="10648805" cy="831274"/>
          </a:xfrm>
        </p:spPr>
        <p:txBody>
          <a:bodyPr>
            <a:noAutofit/>
          </a:bodyPr>
          <a:lstStyle/>
          <a:p>
            <a:r>
              <a:rPr lang="fr-F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Création d’un Trigger avec PHPMyAdmin</a:t>
            </a:r>
            <a:endParaRPr lang="fr-F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87" y="1468581"/>
            <a:ext cx="10655763" cy="4724401"/>
          </a:xfrm>
        </p:spPr>
      </p:pic>
    </p:spTree>
    <p:extLst>
      <p:ext uri="{BB962C8B-B14F-4D97-AF65-F5344CB8AC3E}">
        <p14:creationId xmlns:p14="http://schemas.microsoft.com/office/powerpoint/2010/main" val="199273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Définition 1</a:t>
            </a:r>
            <a:endParaRPr lang="fr-F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6473" y="2403764"/>
            <a:ext cx="10958945" cy="3138054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endParaRPr lang="fr-F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 algn="just">
              <a:buNone/>
            </a:pPr>
            <a:r>
              <a:rPr lang="fr-FR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fr-FR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Trigger</a:t>
            </a:r>
            <a:r>
              <a:rPr lang="fr-FR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 ou </a:t>
            </a:r>
            <a:r>
              <a:rPr lang="fr-FR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Déclencheur</a:t>
            </a:r>
            <a:r>
              <a:rPr lang="fr-FR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 en français est un objet spécifique aux Bases de Données qui est associé à </a:t>
            </a:r>
            <a:r>
              <a:rPr lang="fr-FR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une</a:t>
            </a:r>
            <a:r>
              <a:rPr lang="fr-FR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fr-FR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 et qui s’active lorsqu’un </a:t>
            </a:r>
            <a:r>
              <a:rPr lang="fr-FR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évènement</a:t>
            </a:r>
            <a:r>
              <a:rPr lang="fr-FR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 particulier intervient dans cette </a:t>
            </a:r>
            <a:r>
              <a:rPr lang="fr-FR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fr-FR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7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1486" y="608060"/>
            <a:ext cx="9601196" cy="1567105"/>
          </a:xfrm>
        </p:spPr>
        <p:txBody>
          <a:bodyPr>
            <a:normAutofit/>
          </a:bodyPr>
          <a:lstStyle/>
          <a:p>
            <a:pPr algn="ctr"/>
            <a:r>
              <a:rPr lang="fr-FR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Définition 2</a:t>
            </a:r>
            <a:endParaRPr lang="fr-F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51995" y="1939638"/>
            <a:ext cx="10162368" cy="4211780"/>
          </a:xfrm>
        </p:spPr>
        <p:txBody>
          <a:bodyPr>
            <a:normAutofit fontScale="77500" lnSpcReduction="20000"/>
          </a:bodyPr>
          <a:lstStyle/>
          <a:p>
            <a:pPr marL="45720" indent="0">
              <a:buNone/>
            </a:pPr>
            <a:endParaRPr lang="fr-F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fr-FR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fr-FR" sz="3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Trigger</a:t>
            </a:r>
            <a:r>
              <a:rPr lang="fr-FR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 est un bloc d’instruction SQL :</a:t>
            </a:r>
          </a:p>
          <a:p>
            <a:pPr marL="45720" indent="0">
              <a:buNone/>
            </a:pPr>
            <a:endParaRPr lang="fr-FR" sz="3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fr-FR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	-  Il est rattaché à </a:t>
            </a:r>
            <a:r>
              <a:rPr lang="fr-FR" sz="31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 seule </a:t>
            </a:r>
            <a:r>
              <a:rPr lang="fr-FR" sz="3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</a:p>
          <a:p>
            <a:pPr marL="45720" indent="0">
              <a:buNone/>
            </a:pPr>
            <a:r>
              <a:rPr lang="fr-FR" sz="31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-  Il réagit à </a:t>
            </a:r>
            <a:r>
              <a:rPr lang="fr-FR" sz="3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fr-FR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évènements</a:t>
            </a:r>
            <a:r>
              <a:rPr lang="fr-FR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31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fr-FR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31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fr-FR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31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</a:p>
          <a:p>
            <a:pPr marL="45720" indent="0">
              <a:buNone/>
            </a:pPr>
            <a:r>
              <a:rPr lang="fr-FR" sz="3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-  Il s’exécute soit </a:t>
            </a:r>
            <a:r>
              <a:rPr lang="fr-FR" sz="31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avant</a:t>
            </a:r>
            <a:r>
              <a:rPr lang="fr-FR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 soit </a:t>
            </a:r>
            <a:r>
              <a:rPr lang="fr-FR" sz="31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après</a:t>
            </a:r>
            <a:r>
              <a:rPr lang="fr-FR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 un de ces </a:t>
            </a:r>
            <a:r>
              <a:rPr lang="fr-FR" sz="3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évènements</a:t>
            </a:r>
          </a:p>
          <a:p>
            <a:pPr marL="45720" indent="0">
              <a:buNone/>
            </a:pPr>
            <a:r>
              <a:rPr lang="fr-FR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	-  L’accession aux données modifiées via les évènements est possible avec les mots-clefs </a:t>
            </a:r>
            <a:r>
              <a:rPr lang="fr-FR" sz="31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fr-FR" sz="3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nom_colonne 	ou </a:t>
            </a:r>
            <a:r>
              <a:rPr lang="fr-FR" sz="31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</a:t>
            </a:r>
            <a:r>
              <a:rPr lang="fr-FR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.nom_colonne</a:t>
            </a:r>
          </a:p>
          <a:p>
            <a:pPr marL="45720" indent="0">
              <a:buNone/>
            </a:pPr>
            <a:endParaRPr lang="fr-FR" sz="3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fr-FR" sz="3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Une</a:t>
            </a:r>
            <a:r>
              <a:rPr lang="fr-FR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fr-FR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 peut avoir </a:t>
            </a:r>
            <a:r>
              <a:rPr lang="fr-FR" sz="31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Triggers maximum</a:t>
            </a:r>
          </a:p>
          <a:p>
            <a:pPr marL="45720" indent="0" algn="just">
              <a:buNone/>
            </a:pP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07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2944" y="373796"/>
            <a:ext cx="10058400" cy="1136350"/>
          </a:xfrm>
        </p:spPr>
        <p:txBody>
          <a:bodyPr>
            <a:normAutofit/>
          </a:bodyPr>
          <a:lstStyle/>
          <a:p>
            <a:r>
              <a:rPr lang="fr-FR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Création d’un Trigger</a:t>
            </a:r>
            <a:endParaRPr lang="fr-F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3345" y="2121408"/>
            <a:ext cx="11277599" cy="38637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Trigger 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nom_trigger	// Nom donné au Trigger, il sert d’identifiant</a:t>
            </a:r>
          </a:p>
          <a:p>
            <a:pPr marL="0" indent="0">
              <a:buNone/>
            </a:pP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fr-FR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fr-F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fr-FR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fr-F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fr-FR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fr-F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fr-FR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fr-FR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nom_table	// Nom de la Table pour laquelle le Trigger est affecté</a:t>
            </a:r>
          </a:p>
          <a:p>
            <a:pPr marL="0" indent="0">
              <a:buNone/>
            </a:pPr>
            <a:r>
              <a:rPr lang="fr-FR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Each Row </a:t>
            </a:r>
            <a:r>
              <a:rPr lang="fr-F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fr-F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Obligatoire même si un seul enregistrement est mis en jeu</a:t>
            </a:r>
          </a:p>
          <a:p>
            <a:pPr marL="0" indent="0">
              <a:buNone/>
            </a:pP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requête_SQL	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// La requête SQL a exécuter lors de l’activation du Trigger</a:t>
            </a:r>
          </a:p>
          <a:p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25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69122" y="415637"/>
            <a:ext cx="9905998" cy="914400"/>
          </a:xfrm>
        </p:spPr>
        <p:txBody>
          <a:bodyPr>
            <a:normAutofit/>
          </a:bodyPr>
          <a:lstStyle/>
          <a:p>
            <a:r>
              <a:rPr lang="fr-FR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Quand les utiliser ?</a:t>
            </a:r>
            <a:endParaRPr lang="fr-F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0327" y="1634835"/>
            <a:ext cx="10889673" cy="44888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fr-F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Triggers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sont souvent utilisés pour :</a:t>
            </a:r>
          </a:p>
          <a:p>
            <a:pPr marL="0" indent="0">
              <a:buNone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fr-F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- Créer des rapports </a:t>
            </a:r>
            <a:r>
              <a:rPr lang="fr-F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d’audit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sur l’utilisation de la Base de Données, une </a:t>
            </a:r>
            <a:r>
              <a:rPr lang="fr-F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historisation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... (</a:t>
            </a:r>
            <a:r>
              <a:rPr lang="fr-FR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cf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TP sur BDD magasin)</a:t>
            </a:r>
            <a:endParaRPr lang="fr-FR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fr-F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- Palier aux manques de certains </a:t>
            </a:r>
            <a:r>
              <a:rPr lang="fr-FR" sz="2800" b="1" dirty="0">
                <a:latin typeface="Arial" panose="020B0604020202020204" pitchFamily="34" charset="0"/>
                <a:cs typeface="Arial" panose="020B0604020202020204" pitchFamily="34" charset="0"/>
              </a:rPr>
              <a:t>moteurs de </a:t>
            </a:r>
            <a:r>
              <a:rPr lang="fr-F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stockages (MyISAM, InnoDB, …) 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(Intégrité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référentielle) (</a:t>
            </a:r>
            <a:r>
              <a:rPr lang="fr-FR" sz="2600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fr-FR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pub.phyks.me/sdz/sdz/les-moteurs-de-stockage-de-mysql.html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- Accroître la sécurité des données.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7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3704" y="484909"/>
            <a:ext cx="10468696" cy="1094509"/>
          </a:xfrm>
        </p:spPr>
        <p:txBody>
          <a:bodyPr>
            <a:normAutofit/>
          </a:bodyPr>
          <a:lstStyle/>
          <a:p>
            <a:r>
              <a:rPr lang="fr-F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Création d’un Trigger avec PHPMyAdmin</a:t>
            </a:r>
            <a:endParaRPr lang="fr-F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452" y="1399309"/>
            <a:ext cx="9413643" cy="4932218"/>
          </a:xfrm>
        </p:spPr>
      </p:pic>
    </p:spTree>
    <p:extLst>
      <p:ext uri="{BB962C8B-B14F-4D97-AF65-F5344CB8AC3E}">
        <p14:creationId xmlns:p14="http://schemas.microsoft.com/office/powerpoint/2010/main" val="176287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5775" y="290945"/>
            <a:ext cx="10579533" cy="678873"/>
          </a:xfrm>
        </p:spPr>
        <p:txBody>
          <a:bodyPr>
            <a:noAutofit/>
          </a:bodyPr>
          <a:lstStyle/>
          <a:p>
            <a:r>
              <a:rPr lang="fr-F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Création d’un Trigger avec PHPMyAdmin</a:t>
            </a:r>
            <a:endParaRPr lang="fr-F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74" y="969818"/>
            <a:ext cx="7750671" cy="5525598"/>
          </a:xfrm>
        </p:spPr>
      </p:pic>
    </p:spTree>
    <p:extLst>
      <p:ext uri="{BB962C8B-B14F-4D97-AF65-F5344CB8AC3E}">
        <p14:creationId xmlns:p14="http://schemas.microsoft.com/office/powerpoint/2010/main" val="267924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5048" y="387928"/>
            <a:ext cx="10939751" cy="526474"/>
          </a:xfrm>
        </p:spPr>
        <p:txBody>
          <a:bodyPr>
            <a:noAutofit/>
          </a:bodyPr>
          <a:lstStyle/>
          <a:p>
            <a:r>
              <a:rPr lang="fr-F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Création d’un Trigger avec PHPMyAdmin</a:t>
            </a:r>
            <a:endParaRPr lang="fr-F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214" y="1025238"/>
            <a:ext cx="7037732" cy="5596628"/>
          </a:xfrm>
        </p:spPr>
      </p:pic>
    </p:spTree>
    <p:extLst>
      <p:ext uri="{BB962C8B-B14F-4D97-AF65-F5344CB8AC3E}">
        <p14:creationId xmlns:p14="http://schemas.microsoft.com/office/powerpoint/2010/main" val="234564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3486" y="360218"/>
            <a:ext cx="10773496" cy="623455"/>
          </a:xfrm>
        </p:spPr>
        <p:txBody>
          <a:bodyPr>
            <a:noAutofit/>
          </a:bodyPr>
          <a:lstStyle/>
          <a:p>
            <a:r>
              <a:rPr lang="fr-F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Création d’un Trigger avec PHPMyAdmin</a:t>
            </a:r>
            <a:endParaRPr lang="fr-F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688" y="1139018"/>
            <a:ext cx="8659091" cy="5235152"/>
          </a:xfrm>
        </p:spPr>
      </p:pic>
    </p:spTree>
    <p:extLst>
      <p:ext uri="{BB962C8B-B14F-4D97-AF65-F5344CB8AC3E}">
        <p14:creationId xmlns:p14="http://schemas.microsoft.com/office/powerpoint/2010/main" val="156092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Type de boi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ype de bois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e de bois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1924</TotalTime>
  <Words>97</Words>
  <Application>Microsoft Office PowerPoint</Application>
  <PresentationFormat>Grand écran</PresentationFormat>
  <Paragraphs>36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Rockwell</vt:lpstr>
      <vt:lpstr>Rockwell Condensed</vt:lpstr>
      <vt:lpstr>Wingdings</vt:lpstr>
      <vt:lpstr>Type de bois</vt:lpstr>
      <vt:lpstr>Les Triggers &amp; MySQL</vt:lpstr>
      <vt:lpstr>Définition 1</vt:lpstr>
      <vt:lpstr>Définition 2</vt:lpstr>
      <vt:lpstr>Création d’un Trigger</vt:lpstr>
      <vt:lpstr>Quand les utiliser ?</vt:lpstr>
      <vt:lpstr>Création d’un Trigger avec PHPMyAdmin</vt:lpstr>
      <vt:lpstr>Création d’un Trigger avec PHPMyAdmin</vt:lpstr>
      <vt:lpstr>Création d’un Trigger avec PHPMyAdmin</vt:lpstr>
      <vt:lpstr>Création d’un Trigger avec PHPMyAdmin</vt:lpstr>
      <vt:lpstr>Création d’un Trigger avec PHPMyAdmin</vt:lpstr>
      <vt:lpstr>Création d’un Trigger avec PHPMyAdmin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Triggers &amp; Mysql</dc:title>
  <dc:creator>Restoueix Alexandre</dc:creator>
  <cp:lastModifiedBy>Restoueix Alexandre</cp:lastModifiedBy>
  <cp:revision>60</cp:revision>
  <dcterms:created xsi:type="dcterms:W3CDTF">2020-12-10T14:01:04Z</dcterms:created>
  <dcterms:modified xsi:type="dcterms:W3CDTF">2020-12-15T11:46:27Z</dcterms:modified>
</cp:coreProperties>
</file>