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comments/modernComment_121_765FB5AE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89" r:id="rId9"/>
    <p:sldId id="294" r:id="rId10"/>
    <p:sldId id="295" r:id="rId11"/>
    <p:sldId id="296" r:id="rId12"/>
    <p:sldId id="297" r:id="rId13"/>
    <p:sldId id="292" r:id="rId14"/>
    <p:sldId id="293" r:id="rId15"/>
    <p:sldId id="290" r:id="rId16"/>
    <p:sldId id="265" r:id="rId17"/>
    <p:sldId id="272" r:id="rId18"/>
    <p:sldId id="300" r:id="rId19"/>
    <p:sldId id="301" r:id="rId20"/>
    <p:sldId id="274" r:id="rId21"/>
    <p:sldId id="299" r:id="rId22"/>
    <p:sldId id="288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7CF5A5-FCCF-22E0-885C-7F34700D4B89}" name="Chronic_Frolic ." initials="C." userId="c1f3c9a271dd2a5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omments/modernComment_121_765FB5A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61D7BB-4E0B-46E5-A982-1973CA80B2F7}" authorId="{E27CF5A5-FCCF-22E0-885C-7F34700D4B89}" created="2024-09-06T02:42:37.159">
    <pc:sldMkLst xmlns:pc="http://schemas.microsoft.com/office/powerpoint/2013/main/command">
      <pc:docMk/>
      <pc:sldMk cId="1985983918" sldId="289"/>
    </pc:sldMkLst>
    <p188:txBody>
      <a:bodyPr/>
      <a:lstStyle/>
      <a:p>
        <a:r>
          <a:rPr lang="es-CO"/>
          <a:t>Hablar de los voltajes esperados y de la precisión requerida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6T02:50:22.3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0,'2432'0,"-2301"10,-42-1,62 2,176 6,-118-17,-188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3:14:23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24575,'5'0'4,"-1"1"-1,1-1 0,-1 1 1,1 1-1,-1-1 1,1 1-1,-1-1 0,0 1 1,0 1-1,0-1 1,0 0-1,0 1 0,0 0 1,-1 0-1,1 0 1,5 7-1,5 7-137,-1 0 0,15 27 0,-12-19-652,31 49-4261,-3 1 3891,68 104 1705,-72-118 2575,-8-13 698,-11-18-5349,-7-12-5299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3:14:24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566 0 24575,'0'2'0,"-1"1"0,0-1 0,0 0 0,1 0 0,-1 1 0,-1-1 0,1 0 0,0 0 0,-1 0 0,1-1 0,-1 1 0,1 0 0,-1 0 0,0-1 0,0 1 0,-3 1 0,-3 4 0,-207 196 0,183-174 0,-31 29 0,-129 90 0,176-137-1365,1-1-5461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3:14:27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1 790 24575,'0'46'0,"-1"0"0,2-1 0,13 86 0,-13-125 0,0 0 0,-1-1 0,1 1 0,1-1 0,-1 1 0,1-1 0,0 0 0,0 1 0,0-1 0,1 0 0,0 0 0,0-1 0,0 1 0,0-1 0,1 1 0,0-1 0,6 6 0,-8-8 0,0 0 0,0-1 0,1 1 0,-1 0 0,1-1 0,-1 1 0,1-1 0,-1 0 0,1 0 0,-1 0 0,1 0 0,0 0 0,3 0 0,-4-1 0,0-1 0,0 1 0,0-1 0,-1 1 0,1-1 0,0 0 0,0 0 0,-1 0 0,1 0 0,-1 0 0,1 0 0,-1 0 0,1-1 0,-1 1 0,0 0 0,1-1 0,-1 1 0,0-1 0,0 1 0,0-1 0,1-2 0,16-30 0,-2 0 0,-1-2 0,12-41 0,3-8 0,14-28 0,139-318 0,-54 151 0,-104 237-1365,-16 29-5461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3:14:29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0 892 24575,'2'18'0,"0"0"0,1 0 0,0-1 0,2 1 0,0-1 0,12 28 0,6 18 0,-17-37 0,-6-22 0,1 0 0,-1 0 0,1 0 0,0 0 0,1 0 0,-1 0 0,1-1 0,-1 1 0,1 0 0,0-1 0,5 7 0,-6-9 0,-1-1 0,1 1 0,-1-1 0,1 0 0,-1 1 0,1-1 0,-1 0 0,1 1 0,0-1 0,-1 0 0,1 0 0,-1 0 0,1 0 0,0 1 0,-1-1 0,1 0 0,-1 0 0,1 0 0,0 0 0,-1 0 0,1-1 0,-1 1 0,1 0 0,0 0 0,-1 0 0,1 0 0,-1-1 0,1 1 0,-1 0 0,1-1 0,0 1 0,-1 0 0,1-1 0,-1 1 0,0 0 0,1-1 0,-1 1 0,1-1 0,-1 0 0,17-24 0,-16 22 0,79-164 0,-8 14 0,241-521 0,-266 555 0,-38 97-1365,-2 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3:14:41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0 696 24575,'3'1'0,"0"-1"0,-1 1 0,1 0 0,-1 0 0,1-1 0,-1 2 0,1-1 0,-1 0 0,0 0 0,0 1 0,1-1 0,-1 1 0,0 0 0,0 0 0,-1 0 0,3 2 0,26 37 0,-28-38 0,18 32 0,-2 1 0,-1 0 0,18 63 0,-1-5 0,-16-45 0,-13-32 0,1 0 0,0-1 0,1 1 0,11 15 0,-18-31 0,0-1 0,0 1 0,1-1 0,-1 0 0,0 1 0,0-1 0,1 1 0,-1-1 0,0 0 0,1 1 0,-1-1 0,1 0 0,-1 1 0,0-1 0,1 0 0,-1 0 0,1 1 0,-1-1 0,1 0 0,-1 0 0,1 0 0,-1 0 0,1 0 0,-1 0 0,1 0 0,-1 0 0,1 0 0,-1 0 0,1 0 0,0 0 0,0 0 0,0-1 0,0 0 0,0 0 0,0 1 0,0-1 0,0 0 0,0 0 0,0 0 0,0 0 0,-1 0 0,1 0 0,1-2 0,15-40 0,-15 37 0,20-71 0,16-99 0,-19 74 0,-12 70 0,64-281 0,-48 233 0,60-142 0,-77 207 29,-1-1-1,5-18 1,-8 22-319,2 0-1,-1 0 1,2 0 0,9-18 0,-7 18-6536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2:50:32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24575,'6'-1'0,"1"1"0,-1 0 0,1 0 0,-1 1 0,1 0 0,-1 0 0,0 0 0,1 1 0,-1 0 0,0 0 0,0 1 0,0 0 0,-1 0 0,1 0 0,-1 0 0,1 1 0,5 5 0,73 79 0,-22-22 0,-38-40 0,32 45 0,11 13 0,-55-72-1365,-1-4-5461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2:50:33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434 1 24575,'-2'0'0,"-1"1"0,1-1 0,0 1 0,0-1 0,-1 1 0,1 0 0,0 0 0,0 0 0,0 0 0,0 0 0,0 1 0,0-1 0,0 1 0,-2 2 0,-25 29 0,15-16 0,-83 95 0,62-71 0,24-29 0,0-1 0,-1-1 0,-24 17 0,22-17 0,1 0 0,0 0 0,-18 20 0,21-20-89,0-1-1,0 0 1,-17 11-1,15-11-917,-3 2-5819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2:50:38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24575,'18'0'0,"0"1"0,0 0 0,0 2 0,31 7 0,-37-6 0,-1 0 0,0 1 0,0 0 0,-1 1 0,0 0 0,0 1 0,0 0 0,11 10 0,21 22 0,4 3 0,68 48 0,-38-29 29,-44-34-1423,-21-18-5432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2:50:40.0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577 0 24575,'-6'2'0,"1"0"0,-1 0 0,1 0 0,0 1 0,0-1 0,0 1 0,0 1 0,0-1 0,0 1 0,-7 8 0,-71 71 0,-64 56 0,-60 45 0,198-177-119,-6 6-504,-26 27 0,30-27-6203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2:50:52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0 360 24575,'3'0'0,"0"0"0,-1 1 0,1-1 0,0 1 0,-1 0 0,1 0 0,-1 0 0,1 0 0,-1 0 0,1 0 0,-1 1 0,1-1 0,-1 1 0,0 0 0,3 2 0,29 36 0,-7-7 0,-13-19 0,0-1 0,0 1 0,-1 0 0,20 28 0,-29-36 0,-1-1 0,0 1 0,1-1 0,0 0 0,0 0 0,8 6 0,-11-10 0,0 0 0,0 0 0,0 0 0,0-1 0,0 1 0,1-1 0,-1 1 0,0-1 0,0 1 0,1-1 0,-1 0 0,0 1 0,1-1 0,-1 0 0,0 0 0,1 0 0,-1 0 0,0 0 0,1 0 0,-1 0 0,0-1 0,1 1 0,-1-1 0,0 1 0,0 0 0,1-1 0,-1 0 0,0 1 0,0-1 0,0 0 0,0 0 0,2-1 0,9-10 0,-1 0 0,-1 0 0,0-1 0,15-27 0,0 2 0,129-189 0,-128 193 0,0 1 0,2 1 0,2 1 0,46-38 0,-45 43-1365,-19 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6T02:49:33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1,'1930'0,"-1910"0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6T02:49:56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25,'142'-10,"-43"2,346 2,-396 6,-16 2,50 9,-50-6,49 2,1313-6,-642-3,-263 17,-374-8,563 19,1155-28,-987 3,-827-1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6T02:50:12.1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48,'4095'0,"-4074"-1,0-1,26-6,22-3,84 10,-3-1,-80-9,-14 1,-36 8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9F9A61-3AA9-40E1-8B92-026A06FAC9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985" y="2579680"/>
            <a:ext cx="5063696" cy="21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A1748E35-3A8A-4167-AABE-94A41DF4D0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8272" y="364662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78CFCB31-48FA-4A3C-8461-9C871444F8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272" y="1725958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Antetítulo</a:t>
            </a:r>
            <a:endParaRPr lang="es-CO" dirty="0"/>
          </a:p>
        </p:txBody>
      </p:sp>
      <p:pic>
        <p:nvPicPr>
          <p:cNvPr id="17" name="Marcador de posición de imagen 7">
            <a:extLst>
              <a:ext uri="{FF2B5EF4-FFF2-40B4-BE49-F238E27FC236}">
                <a16:creationId xmlns:a16="http://schemas.microsoft.com/office/drawing/2014/main" id="{CF2BB7C7-035A-4D0E-AABB-306F01581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97524F36-98E8-49F0-88C9-2D493F34059B}"/>
              </a:ext>
            </a:extLst>
          </p:cNvPr>
          <p:cNvSpPr/>
          <p:nvPr userDrawn="1"/>
        </p:nvSpPr>
        <p:spPr bwMode="auto">
          <a:xfrm>
            <a:off x="3361038" y="-14925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4498444-3C7C-4998-87E4-26FDDD39C1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A9D7B-3E86-450B-9559-E6FB939AE29D}"/>
              </a:ext>
            </a:extLst>
          </p:cNvPr>
          <p:cNvGrpSpPr/>
          <p:nvPr userDrawn="1"/>
        </p:nvGrpSpPr>
        <p:grpSpPr>
          <a:xfrm>
            <a:off x="1801090" y="4955504"/>
            <a:ext cx="3121094" cy="2460780"/>
            <a:chOff x="1801090" y="4955504"/>
            <a:chExt cx="3121094" cy="2460780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5FD2A1B0-6F17-4749-9997-3D7920E77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01090" y="4955504"/>
              <a:ext cx="1572721" cy="2460779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94EDFFA1-B819-4A6E-9C8A-4526651F6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49463" y="4955505"/>
              <a:ext cx="1572721" cy="2460779"/>
            </a:xfrm>
            <a:prstGeom prst="rect">
              <a:avLst/>
            </a:prstGeom>
          </p:spPr>
        </p:pic>
      </p:grpSp>
      <p:sp>
        <p:nvSpPr>
          <p:cNvPr id="25" name="Título 11">
            <a:extLst>
              <a:ext uri="{FF2B5EF4-FFF2-40B4-BE49-F238E27FC236}">
                <a16:creationId xmlns:a16="http://schemas.microsoft.com/office/drawing/2014/main" id="{87094DC9-D150-49F1-A2A9-EF9ACDF3B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8272" y="2159652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A259C2C9-B9BE-4A92-B21B-A7A22D3C1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8228" y="1450803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9DEEA41F-75B5-4EA1-BD25-C3D4EAE6AD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18228" y="1860895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5227AF43-E9CD-47F9-A442-7929475D73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8228" y="3043941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C63F10DA-634E-4E8A-BF8B-C4E3C88596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8228" y="3454033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E29DEC06-555C-43B6-94A0-D30F23E27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18228" y="463495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F9FF598F-84B6-4D57-B403-F13083E36D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8228" y="5045044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00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19">
            <a:extLst>
              <a:ext uri="{FF2B5EF4-FFF2-40B4-BE49-F238E27FC236}">
                <a16:creationId xmlns:a16="http://schemas.microsoft.com/office/drawing/2014/main" id="{548239C1-870E-4F90-A0B6-F1550B5F5B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1727591-4325-4127-AC7A-08F5222DC7E9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0" y="0"/>
            <a:ext cx="12192000" cy="3429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13B4DF42-81F0-434B-B84B-281A1A3209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21886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23" name="Título 11">
            <a:extLst>
              <a:ext uri="{FF2B5EF4-FFF2-40B4-BE49-F238E27FC236}">
                <a16:creationId xmlns:a16="http://schemas.microsoft.com/office/drawing/2014/main" id="{0869C450-5086-49E0-B1B5-12DF72C16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1886" y="4435343"/>
            <a:ext cx="2823130" cy="469351"/>
          </a:xfrm>
        </p:spPr>
        <p:txBody>
          <a:bodyPr>
            <a:normAutofit/>
          </a:bodyPr>
          <a:lstStyle>
            <a:lvl1pPr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D65894DB-0D5B-463D-8D5C-90616DD685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9165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AEC86C6E-344E-4579-A85F-6FC4B7236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70395" y="4978822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510BBFA5-5C0D-4D7C-B60F-5C08AB81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70394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 dirty="0"/>
              <a:t>Título</a:t>
            </a:r>
          </a:p>
        </p:txBody>
      </p:sp>
      <p:sp>
        <p:nvSpPr>
          <p:cNvPr id="33" name="Marcador de texto 31">
            <a:extLst>
              <a:ext uri="{FF2B5EF4-FFF2-40B4-BE49-F238E27FC236}">
                <a16:creationId xmlns:a16="http://schemas.microsoft.com/office/drawing/2014/main" id="{A44F6E19-B3FB-4B4C-B88F-3E16D1F73C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9166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 dirty="0"/>
              <a:t>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3D69D1-C5D4-45EF-A2A9-4C976B4B82B3}"/>
              </a:ext>
            </a:extLst>
          </p:cNvPr>
          <p:cNvSpPr/>
          <p:nvPr userDrawn="1"/>
        </p:nvSpPr>
        <p:spPr bwMode="auto">
          <a:xfrm>
            <a:off x="8564410" y="2793413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345A7A3-B8B5-41B2-A3A3-B813A4CA8450}"/>
              </a:ext>
            </a:extLst>
          </p:cNvPr>
          <p:cNvSpPr/>
          <p:nvPr userDrawn="1"/>
        </p:nvSpPr>
        <p:spPr>
          <a:xfrm>
            <a:off x="8915400" y="228600"/>
            <a:ext cx="3151414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D4647EA8-295A-4BD9-B6FA-4AB9D0F367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s-CO" dirty="0"/>
              <a:t>Clic en el ícono para 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7874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83B9AF-8D8E-4114-ACB9-2C5290B6DAC2}"/>
              </a:ext>
            </a:extLst>
          </p:cNvPr>
          <p:cNvSpPr/>
          <p:nvPr userDrawn="1"/>
        </p:nvSpPr>
        <p:spPr>
          <a:xfrm>
            <a:off x="8964386" y="277586"/>
            <a:ext cx="3086100" cy="81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medios 8">
            <a:extLst>
              <a:ext uri="{FF2B5EF4-FFF2-40B4-BE49-F238E27FC236}">
                <a16:creationId xmlns:a16="http://schemas.microsoft.com/office/drawing/2014/main" id="{9FEC3A71-F5E8-4CAE-8FC1-9A348E74E12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569913" y="661988"/>
            <a:ext cx="11052175" cy="55340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CO" dirty="0"/>
              <a:t>Clic en el ícono para insertar video</a:t>
            </a:r>
          </a:p>
        </p:txBody>
      </p:sp>
    </p:spTree>
    <p:extLst>
      <p:ext uri="{BB962C8B-B14F-4D97-AF65-F5344CB8AC3E}">
        <p14:creationId xmlns:p14="http://schemas.microsoft.com/office/powerpoint/2010/main" val="98365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FEF94E2-7336-486A-ABBE-CAD57BD233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3567121" y="599548"/>
            <a:ext cx="7349392" cy="5780421"/>
          </a:xfrm>
          <a:prstGeom prst="rect">
            <a:avLst/>
          </a:prstGeom>
        </p:spPr>
      </p:pic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F238901A-45BA-407E-9B06-E9D8CE2CCA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4583" y="4048523"/>
            <a:ext cx="5223654" cy="1737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8" name="Título 11">
            <a:extLst>
              <a:ext uri="{FF2B5EF4-FFF2-40B4-BE49-F238E27FC236}">
                <a16:creationId xmlns:a16="http://schemas.microsoft.com/office/drawing/2014/main" id="{E02C0417-5AF2-4710-BA92-6A45AFE59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6298" y="4077586"/>
            <a:ext cx="2415582" cy="1411101"/>
          </a:xfrm>
        </p:spPr>
        <p:txBody>
          <a:bodyPr>
            <a:normAutofit/>
          </a:bodyPr>
          <a:lstStyle>
            <a:lvl1pPr algn="r">
              <a:defRPr lang="es-CO" sz="36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705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cion cifr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F261A45-A9B5-4E85-B4BD-2BC093D92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4677474" y="-1287213"/>
            <a:ext cx="9218650" cy="6185037"/>
          </a:xfrm>
          <a:prstGeom prst="rect">
            <a:avLst/>
          </a:prstGeom>
          <a:effectLst>
            <a:glow rad="127000">
              <a:srgbClr val="00A9E0">
                <a:alpha val="0"/>
              </a:srgbClr>
            </a:glow>
            <a:outerShdw dist="50800" dir="5400000" sx="61000" sy="6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ECBE7584-A917-4CE4-B232-76DB7C69DF00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8E36148-ABA5-4336-8BA6-EB63247E8385}"/>
              </a:ext>
            </a:extLst>
          </p:cNvPr>
          <p:cNvSpPr/>
          <p:nvPr userDrawn="1"/>
        </p:nvSpPr>
        <p:spPr bwMode="auto">
          <a:xfrm>
            <a:off x="1276351" y="1352550"/>
            <a:ext cx="2095500" cy="2076450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74D7890B-0D10-430C-85D7-0A311B1572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53469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31" name="Título 11">
            <a:extLst>
              <a:ext uri="{FF2B5EF4-FFF2-40B4-BE49-F238E27FC236}">
                <a16:creationId xmlns:a16="http://schemas.microsoft.com/office/drawing/2014/main" id="{763D08D2-165E-477E-BF95-03E37768C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630" y="1955162"/>
            <a:ext cx="2040563" cy="971733"/>
          </a:xfrm>
        </p:spPr>
        <p:txBody>
          <a:bodyPr>
            <a:normAutofit/>
          </a:bodyPr>
          <a:lstStyle>
            <a:lvl1pPr algn="ctr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Cifras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8DAE65F1-F004-4131-BEEA-025814B32B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3468" y="2948368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6D720394-3A7A-457C-A63C-1C631BB36E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0383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221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E94C17F5-0314-4262-B43B-9C4B9D68FE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0382" y="2948368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46" name="Marcador de texto 4">
            <a:extLst>
              <a:ext uri="{FF2B5EF4-FFF2-40B4-BE49-F238E27FC236}">
                <a16:creationId xmlns:a16="http://schemas.microsoft.com/office/drawing/2014/main" id="{4B74062E-8319-41BF-B405-EAA680CD4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3469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15500</a:t>
            </a:r>
            <a:endParaRPr lang="es-CO" dirty="0"/>
          </a:p>
        </p:txBody>
      </p:sp>
      <p:sp>
        <p:nvSpPr>
          <p:cNvPr id="47" name="Marcador de texto 4">
            <a:extLst>
              <a:ext uri="{FF2B5EF4-FFF2-40B4-BE49-F238E27FC236}">
                <a16:creationId xmlns:a16="http://schemas.microsoft.com/office/drawing/2014/main" id="{53462A07-F0E2-4DEA-8D6E-F3D797B7B4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3468" y="5043927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48" name="Marcador de texto 4">
            <a:extLst>
              <a:ext uri="{FF2B5EF4-FFF2-40B4-BE49-F238E27FC236}">
                <a16:creationId xmlns:a16="http://schemas.microsoft.com/office/drawing/2014/main" id="{8A36413D-D79F-4467-9355-D5B67AE465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0383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10%</a:t>
            </a:r>
            <a:endParaRPr lang="es-CO" dirty="0"/>
          </a:p>
        </p:txBody>
      </p:sp>
      <p:sp>
        <p:nvSpPr>
          <p:cNvPr id="49" name="Marcador de texto 4">
            <a:extLst>
              <a:ext uri="{FF2B5EF4-FFF2-40B4-BE49-F238E27FC236}">
                <a16:creationId xmlns:a16="http://schemas.microsoft.com/office/drawing/2014/main" id="{FB9A64E7-BA1E-48BC-9E79-614CEBE4439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30382" y="5043927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608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464E4D44-05EB-4613-8336-8F541EC0D1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  <p:pic>
        <p:nvPicPr>
          <p:cNvPr id="12" name="Marcador de posición de imagen 13">
            <a:extLst>
              <a:ext uri="{FF2B5EF4-FFF2-40B4-BE49-F238E27FC236}">
                <a16:creationId xmlns:a16="http://schemas.microsoft.com/office/drawing/2014/main" id="{99C323CD-5ADD-4CE2-B09A-1718BF1CC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29001"/>
            <a:ext cx="6096000" cy="3429000"/>
          </a:xfrm>
          <a:prstGeom prst="rect">
            <a:avLst/>
          </a:prstGeom>
        </p:spPr>
      </p:pic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E3D7E01D-E687-49EF-B9CB-8E806E79E0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3416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 1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26EAFCDC-7B6E-4BB2-8ADF-5B99F79A6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15049"/>
            <a:ext cx="6096000" cy="340465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 2</a:t>
            </a:r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B34EF51B-7568-405A-9DCE-CDC93474A1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0785" y="391850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006E1DA4-4D2B-4DAB-B492-CFA17271E6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0785" y="4328594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7A2F8F7-9790-4872-BF59-BE6A11A109AD}"/>
              </a:ext>
            </a:extLst>
          </p:cNvPr>
          <p:cNvSpPr/>
          <p:nvPr userDrawn="1"/>
        </p:nvSpPr>
        <p:spPr>
          <a:xfrm>
            <a:off x="8784771" y="244928"/>
            <a:ext cx="3407229" cy="898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BD173542-F7A9-47BD-98B8-07744D226D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0785" y="595056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7FAE6986-C0F8-43D0-B017-2E21459A82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50785" y="1005148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5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1">
            <a:extLst>
              <a:ext uri="{FF2B5EF4-FFF2-40B4-BE49-F238E27FC236}">
                <a16:creationId xmlns:a16="http://schemas.microsoft.com/office/drawing/2014/main" id="{5D65C184-421B-46AA-A854-0B105AFDF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254" y="3429000"/>
            <a:ext cx="9020313" cy="1453239"/>
          </a:xfrm>
        </p:spPr>
        <p:txBody>
          <a:bodyPr>
            <a:normAutofit/>
          </a:bodyPr>
          <a:lstStyle>
            <a:lvl1pPr algn="l">
              <a:defRPr lang="es-CO" sz="40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MX" dirty="0"/>
              <a:t>“</a:t>
            </a:r>
            <a:r>
              <a:rPr lang="es-CO" sz="4000" b="1" dirty="0">
                <a:solidFill>
                  <a:srgbClr val="000000"/>
                </a:solidFill>
                <a:ea typeface="Titillium Light" charset="0"/>
                <a:cs typeface="Titillium Light" charset="0"/>
              </a:rPr>
              <a:t>Si no disfrutas lo que haces, es porque lo estás haciendo mal”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BAE245-9201-49FE-99ED-560AB5A714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35276" y="373485"/>
            <a:ext cx="4463078" cy="2923024"/>
          </a:xfrm>
          <a:prstGeom prst="rect">
            <a:avLst/>
          </a:prstGeom>
        </p:spPr>
      </p:pic>
      <p:sp>
        <p:nvSpPr>
          <p:cNvPr id="16" name="Marcador de posición de imagen 30">
            <a:extLst>
              <a:ext uri="{FF2B5EF4-FFF2-40B4-BE49-F238E27FC236}">
                <a16:creationId xmlns:a16="http://schemas.microsoft.com/office/drawing/2014/main" id="{35F07973-975C-4692-B60F-4842596818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1542" y="714374"/>
            <a:ext cx="2325600" cy="232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E62C80E6-3080-4349-B966-F1BA73ED72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48254" y="5271265"/>
            <a:ext cx="3362589" cy="5090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364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076" y="1690553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de barras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817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1499393" y="2465614"/>
            <a:ext cx="9095240" cy="3659856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1882" y="1562923"/>
            <a:ext cx="8699629" cy="709747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103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inici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13">
            <a:extLst>
              <a:ext uri="{FF2B5EF4-FFF2-40B4-BE49-F238E27FC236}">
                <a16:creationId xmlns:a16="http://schemas.microsoft.com/office/drawing/2014/main" id="{75FF2955-B93C-40D8-8336-2900E088C3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4250" y="0"/>
            <a:ext cx="8667750" cy="5116513"/>
          </a:xfrm>
          <a:prstGeom prst="rect">
            <a:avLst/>
          </a:prstGeom>
        </p:spPr>
      </p:pic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2E25BCB7-76F4-48CA-B56C-DF2889B2C8B8}"/>
              </a:ext>
            </a:extLst>
          </p:cNvPr>
          <p:cNvCxnSpPr/>
          <p:nvPr userDrawn="1"/>
        </p:nvCxnSpPr>
        <p:spPr>
          <a:xfrm>
            <a:off x="2926624" y="3710894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4953CD95-37E7-45B9-B4F7-D206731E9343}"/>
              </a:ext>
            </a:extLst>
          </p:cNvPr>
          <p:cNvSpPr/>
          <p:nvPr userDrawn="1"/>
        </p:nvSpPr>
        <p:spPr bwMode="auto">
          <a:xfrm>
            <a:off x="8823960" y="5116513"/>
            <a:ext cx="3368040" cy="1067117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899C2D-4F4E-4AEA-A9C6-DB51FEC349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6095" y="3590259"/>
            <a:ext cx="4845882" cy="38113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BC2985F-0DB0-4040-9007-978A1BFB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6960" y="1488123"/>
            <a:ext cx="6477000" cy="2387600"/>
          </a:xfrm>
        </p:spPr>
        <p:txBody>
          <a:bodyPr anchor="b">
            <a:noAutofit/>
          </a:bodyPr>
          <a:lstStyle>
            <a:lvl1pPr algn="l">
              <a:defRPr sz="15000"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17AED114-2A71-4AC3-A6FF-B1D9B4EED3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00438" y="0"/>
            <a:ext cx="8691562" cy="51165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A66CF90-DB45-405E-B4BE-6D00A7AC5B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04160" y="3967798"/>
            <a:ext cx="86868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8867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788" y="1690688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630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E62AD-0280-406A-BDF1-2B6DCE300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840" y="1424124"/>
            <a:ext cx="8438560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Tabla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9221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61D1FAEC-364B-4063-82B4-8E926D07BF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68392" y="2952249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B</a:t>
            </a:r>
            <a:endParaRPr lang="es-C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2BFE7D3-3100-46E5-BA55-C58D68996BB8}"/>
              </a:ext>
            </a:extLst>
          </p:cNvPr>
          <p:cNvSpPr/>
          <p:nvPr userDrawn="1"/>
        </p:nvSpPr>
        <p:spPr>
          <a:xfrm>
            <a:off x="8852738" y="244929"/>
            <a:ext cx="3339262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F200E6B5-4F9E-4544-8B2E-CA4D39E40B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0867" y="4514745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C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D0F69C04-2906-4A64-B8B0-33CB612194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10867" y="1389752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A</a:t>
            </a:r>
            <a:endParaRPr lang="es-CO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45CDE3D-508C-4982-B412-222ABCB37E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68070" y="2036237"/>
            <a:ext cx="2071028" cy="1628898"/>
          </a:xfrm>
          <a:prstGeom prst="rect">
            <a:avLst/>
          </a:prstGeom>
        </p:spPr>
      </p:pic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BBEBCA4-C076-42CF-A502-9EE50F2B29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9" y="373263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5B9C3985-CEB0-40B8-AE73-67274EC40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1492" y="1061624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25" name="Título 11">
            <a:extLst>
              <a:ext uri="{FF2B5EF4-FFF2-40B4-BE49-F238E27FC236}">
                <a16:creationId xmlns:a16="http://schemas.microsoft.com/office/drawing/2014/main" id="{8926B03F-7580-467B-B616-FA43BDFBD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9" y="2700899"/>
            <a:ext cx="3400290" cy="702384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A5E74FD4-9421-4295-90DB-24D31AADF2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7603" y="1566886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1EB07ACD-D4FB-422A-B9C9-BBDBF6F95F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1572" y="3091077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42D34266-750E-4FEF-87B5-630308B77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77683" y="3596339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81FEB1F2-6E5C-4AD1-8414-F5D5E47CCC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080" y="4892130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6" name="Marcador de texto 4">
            <a:extLst>
              <a:ext uri="{FF2B5EF4-FFF2-40B4-BE49-F238E27FC236}">
                <a16:creationId xmlns:a16="http://schemas.microsoft.com/office/drawing/2014/main" id="{6AE9405F-83B9-47ED-9860-7D2B9E06F0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07191" y="5397392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0398158-1043-4BEC-BBC6-881A4DFFEB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8" y="204470"/>
            <a:ext cx="3471572" cy="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43B4FCA-27C6-4C66-84D1-D3DA4CFDD92D}"/>
              </a:ext>
            </a:extLst>
          </p:cNvPr>
          <p:cNvSpPr/>
          <p:nvPr userDrawn="1"/>
        </p:nvSpPr>
        <p:spPr bwMode="auto">
          <a:xfrm>
            <a:off x="1276351" y="1081938"/>
            <a:ext cx="10160683" cy="531886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FC9C7B-0447-43D8-A3C1-9530A5B1F71E}"/>
              </a:ext>
            </a:extLst>
          </p:cNvPr>
          <p:cNvSpPr/>
          <p:nvPr userDrawn="1"/>
        </p:nvSpPr>
        <p:spPr bwMode="auto">
          <a:xfrm>
            <a:off x="0" y="1081938"/>
            <a:ext cx="1276351" cy="956575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7AA263E-4880-4895-839E-93A4F9287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720" y="1228179"/>
            <a:ext cx="8438560" cy="547688"/>
          </a:xfrm>
        </p:spPr>
        <p:txBody>
          <a:bodyPr/>
          <a:lstStyle>
            <a:lvl1pPr marL="0" indent="0" algn="ctr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Conoce al equipo</a:t>
            </a:r>
            <a:endParaRPr lang="es-CO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B9E3E83-B49B-432D-A357-3D6193DE28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05772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84399CE-7DA5-4FCE-BB38-5822C4025D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5773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8E329C-63E5-484A-A95A-97A7359C32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5773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33" name="Marcador de posición de imagen 9">
            <a:extLst>
              <a:ext uri="{FF2B5EF4-FFF2-40B4-BE49-F238E27FC236}">
                <a16:creationId xmlns:a16="http://schemas.microsoft.com/office/drawing/2014/main" id="{B2387554-29AF-42B4-A36B-18D337F9D2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5533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F0170EAD-2A85-4199-9432-ECF82B3C31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55534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72AD0C65-DD64-495B-99AE-8B6D21B7BE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5534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36" name="Marcador de posición de imagen 9">
            <a:extLst>
              <a:ext uri="{FF2B5EF4-FFF2-40B4-BE49-F238E27FC236}">
                <a16:creationId xmlns:a16="http://schemas.microsoft.com/office/drawing/2014/main" id="{1B7AED07-C104-407D-8EF4-812EAA4E5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06884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9A59B5E9-E58C-47F6-B5B3-79F02A1CE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06885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38" name="Marcador de texto 15">
            <a:extLst>
              <a:ext uri="{FF2B5EF4-FFF2-40B4-BE49-F238E27FC236}">
                <a16:creationId xmlns:a16="http://schemas.microsoft.com/office/drawing/2014/main" id="{CF2F4791-654B-45AA-84D6-05A4AC9A1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6885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39" name="Marcador de posición de imagen 9">
            <a:extLst>
              <a:ext uri="{FF2B5EF4-FFF2-40B4-BE49-F238E27FC236}">
                <a16:creationId xmlns:a16="http://schemas.microsoft.com/office/drawing/2014/main" id="{4A672771-6CD9-4243-9F0F-D9389D7114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658235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0" name="Marcador de texto 15">
            <a:extLst>
              <a:ext uri="{FF2B5EF4-FFF2-40B4-BE49-F238E27FC236}">
                <a16:creationId xmlns:a16="http://schemas.microsoft.com/office/drawing/2014/main" id="{FD8FCBF2-B123-41F3-A9D2-CEBD4D1DC5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58236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41" name="Marcador de texto 15">
            <a:extLst>
              <a:ext uri="{FF2B5EF4-FFF2-40B4-BE49-F238E27FC236}">
                <a16:creationId xmlns:a16="http://schemas.microsoft.com/office/drawing/2014/main" id="{59314752-99DA-48CD-8CAE-E8DA04652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58236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42" name="Marcador de posición de imagen 9">
            <a:extLst>
              <a:ext uri="{FF2B5EF4-FFF2-40B4-BE49-F238E27FC236}">
                <a16:creationId xmlns:a16="http://schemas.microsoft.com/office/drawing/2014/main" id="{8F8EA700-8965-4978-BE2C-C1BF989686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09586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3" name="Marcador de texto 15">
            <a:extLst>
              <a:ext uri="{FF2B5EF4-FFF2-40B4-BE49-F238E27FC236}">
                <a16:creationId xmlns:a16="http://schemas.microsoft.com/office/drawing/2014/main" id="{55F019C4-E63E-417D-BD42-BB0AD97352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9587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44" name="Marcador de texto 15">
            <a:extLst>
              <a:ext uri="{FF2B5EF4-FFF2-40B4-BE49-F238E27FC236}">
                <a16:creationId xmlns:a16="http://schemas.microsoft.com/office/drawing/2014/main" id="{736D0E94-D3A8-4AF8-9125-F20DF2BF4B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09587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45" name="Marcador de posición de imagen 9">
            <a:extLst>
              <a:ext uri="{FF2B5EF4-FFF2-40B4-BE49-F238E27FC236}">
                <a16:creationId xmlns:a16="http://schemas.microsoft.com/office/drawing/2014/main" id="{208FA3C0-2FC9-41FB-8CA0-4E507DED69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05772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6" name="Marcador de texto 15">
            <a:extLst>
              <a:ext uri="{FF2B5EF4-FFF2-40B4-BE49-F238E27FC236}">
                <a16:creationId xmlns:a16="http://schemas.microsoft.com/office/drawing/2014/main" id="{36DD0786-1ABB-4AEC-8518-56DE9FFCDC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05773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47" name="Marcador de texto 15">
            <a:extLst>
              <a:ext uri="{FF2B5EF4-FFF2-40B4-BE49-F238E27FC236}">
                <a16:creationId xmlns:a16="http://schemas.microsoft.com/office/drawing/2014/main" id="{DE84BF23-5A46-4AD9-A472-ACD591ACA7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05773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E296D412-9AF4-4BC4-8CCE-B6A6FA07863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55533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9" name="Marcador de texto 15">
            <a:extLst>
              <a:ext uri="{FF2B5EF4-FFF2-40B4-BE49-F238E27FC236}">
                <a16:creationId xmlns:a16="http://schemas.microsoft.com/office/drawing/2014/main" id="{FC235A20-7E46-45D8-BCCD-96771CB7B0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55534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9C983990-DE8F-476F-B1A1-4D6C65EB79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55534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51" name="Marcador de posición de imagen 9">
            <a:extLst>
              <a:ext uri="{FF2B5EF4-FFF2-40B4-BE49-F238E27FC236}">
                <a16:creationId xmlns:a16="http://schemas.microsoft.com/office/drawing/2014/main" id="{FBA70C01-9556-409D-88C8-928CCC71B3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706884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52" name="Marcador de texto 15">
            <a:extLst>
              <a:ext uri="{FF2B5EF4-FFF2-40B4-BE49-F238E27FC236}">
                <a16:creationId xmlns:a16="http://schemas.microsoft.com/office/drawing/2014/main" id="{03FF168F-D19F-40D3-A08D-22A6754041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06885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3" name="Marcador de texto 15">
            <a:extLst>
              <a:ext uri="{FF2B5EF4-FFF2-40B4-BE49-F238E27FC236}">
                <a16:creationId xmlns:a16="http://schemas.microsoft.com/office/drawing/2014/main" id="{8F8BCC83-145D-4FBB-A21B-4FE7764350A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706885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54" name="Marcador de posición de imagen 9">
            <a:extLst>
              <a:ext uri="{FF2B5EF4-FFF2-40B4-BE49-F238E27FC236}">
                <a16:creationId xmlns:a16="http://schemas.microsoft.com/office/drawing/2014/main" id="{736F7029-37DB-4C78-93F8-7268AA1E7B0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58235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55" name="Marcador de texto 15">
            <a:extLst>
              <a:ext uri="{FF2B5EF4-FFF2-40B4-BE49-F238E27FC236}">
                <a16:creationId xmlns:a16="http://schemas.microsoft.com/office/drawing/2014/main" id="{95C8CD12-B94B-445B-AEFB-8B97C1D119E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58236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6" name="Marcador de texto 15">
            <a:extLst>
              <a:ext uri="{FF2B5EF4-FFF2-40B4-BE49-F238E27FC236}">
                <a16:creationId xmlns:a16="http://schemas.microsoft.com/office/drawing/2014/main" id="{F90AA8B7-CCAC-44CD-BEBB-3ED63BE1898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58236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57" name="Marcador de posición de imagen 9">
            <a:extLst>
              <a:ext uri="{FF2B5EF4-FFF2-40B4-BE49-F238E27FC236}">
                <a16:creationId xmlns:a16="http://schemas.microsoft.com/office/drawing/2014/main" id="{257159F1-6EBA-4BDB-821F-E16ACE8D08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09586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58" name="Marcador de texto 15">
            <a:extLst>
              <a:ext uri="{FF2B5EF4-FFF2-40B4-BE49-F238E27FC236}">
                <a16:creationId xmlns:a16="http://schemas.microsoft.com/office/drawing/2014/main" id="{AA89AF54-A951-4C66-A993-B781C53C5BA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9587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9" name="Marcador de texto 15">
            <a:extLst>
              <a:ext uri="{FF2B5EF4-FFF2-40B4-BE49-F238E27FC236}">
                <a16:creationId xmlns:a16="http://schemas.microsoft.com/office/drawing/2014/main" id="{7A768996-FE25-4427-915E-6D48510D343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09587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0616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A73EA4C-2127-41AB-86D3-D82161EF6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99499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6FB925C9-24C5-4B4A-A76D-A0B4EBA870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5950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8783C909-2EC5-48C0-B37A-4A8D7F4747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0500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77F5A078-774C-434A-A815-E8F9106F09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60500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14" name="Marcador de posición de imagen 8">
            <a:extLst>
              <a:ext uri="{FF2B5EF4-FFF2-40B4-BE49-F238E27FC236}">
                <a16:creationId xmlns:a16="http://schemas.microsoft.com/office/drawing/2014/main" id="{94D96538-F274-4083-BE86-0756AE280E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46182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3497CABD-66EF-45C7-B4C6-56D071A606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2633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5905934F-C9EE-4E68-B814-54351C3D44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07183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3B7951A5-5E94-4C11-B6C9-D1467005EE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7183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9612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8DADA91-37C0-4661-B650-87DD7DC96FFF}"/>
              </a:ext>
            </a:extLst>
          </p:cNvPr>
          <p:cNvSpPr/>
          <p:nvPr userDrawn="1"/>
        </p:nvSpPr>
        <p:spPr bwMode="auto">
          <a:xfrm>
            <a:off x="8480124" y="308677"/>
            <a:ext cx="3627590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CBAADD65-5FE8-4AFC-8639-51C5C14ABE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5998" cy="345916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6" name="Marcador de posición de imagen 24">
            <a:extLst>
              <a:ext uri="{FF2B5EF4-FFF2-40B4-BE49-F238E27FC236}">
                <a16:creationId xmlns:a16="http://schemas.microsoft.com/office/drawing/2014/main" id="{D3CF003B-C8E9-4B92-A883-7F48498B1F3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2" y="0"/>
            <a:ext cx="6095998" cy="3459163"/>
          </a:xfrm>
          <a:pattFill prst="pct5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B5889111-F3AC-4686-968F-02E929DFBC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6377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57F54311-CE19-4B49-8905-83CE065B5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6377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4E474151-3488-4009-8E64-F09C004E05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4315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8DFF19C5-3000-4DBD-B40B-227D7E056B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4315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6380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0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50844F96-8815-4D0E-8951-2AC9CF0DE6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185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2F29EC8A-E5C2-4353-8148-6E3678DE6F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185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EC439C6B-7736-44D4-ACCF-41AB536D1F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666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8230909B-3692-48A7-A91E-AA1594848E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2666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12D56898-65EE-4A53-AA94-62A5FF2767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466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1F3EB1B4-AFBE-41B2-90AB-BD1E525AEE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71466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EB32A227-EB74-4155-8EED-F92E31DD41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627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9" name="Picture Placeholder 10">
            <a:extLst>
              <a:ext uri="{FF2B5EF4-FFF2-40B4-BE49-F238E27FC236}">
                <a16:creationId xmlns:a16="http://schemas.microsoft.com/office/drawing/2014/main" id="{0D079F2B-EEB3-435E-8982-B43F2D1E0DA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1627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0" name="Picture Placeholder 12">
            <a:extLst>
              <a:ext uri="{FF2B5EF4-FFF2-40B4-BE49-F238E27FC236}">
                <a16:creationId xmlns:a16="http://schemas.microsoft.com/office/drawing/2014/main" id="{B58843BD-9DD6-4369-B101-E2861FB78B2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107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4FB7C9F8-0E28-48F6-826C-2D1D046D9F1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6107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2" name="Picture Placeholder 13">
            <a:extLst>
              <a:ext uri="{FF2B5EF4-FFF2-40B4-BE49-F238E27FC236}">
                <a16:creationId xmlns:a16="http://schemas.microsoft.com/office/drawing/2014/main" id="{9D7591E4-1667-49DA-8212-A5A742FFA7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05883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3" name="Picture Placeholder 14">
            <a:extLst>
              <a:ext uri="{FF2B5EF4-FFF2-40B4-BE49-F238E27FC236}">
                <a16:creationId xmlns:a16="http://schemas.microsoft.com/office/drawing/2014/main" id="{0CDF6143-7199-42F8-BE5E-EFFC6A384C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205883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4" name="Picture Placeholder 1">
            <a:extLst>
              <a:ext uri="{FF2B5EF4-FFF2-40B4-BE49-F238E27FC236}">
                <a16:creationId xmlns:a16="http://schemas.microsoft.com/office/drawing/2014/main" id="{7A21E6ED-45C3-42E5-B5A1-32E6F5B1FD7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062952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F72765C5-AF20-4DFB-AE1D-B6410F5F80E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1062952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8" name="Marcador de texto 4">
            <a:extLst>
              <a:ext uri="{FF2B5EF4-FFF2-40B4-BE49-F238E27FC236}">
                <a16:creationId xmlns:a16="http://schemas.microsoft.com/office/drawing/2014/main" id="{16396105-7FC9-4AA5-982B-4E60E6DE78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070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69" name="Marcador de texto 4">
            <a:extLst>
              <a:ext uri="{FF2B5EF4-FFF2-40B4-BE49-F238E27FC236}">
                <a16:creationId xmlns:a16="http://schemas.microsoft.com/office/drawing/2014/main" id="{C3AC6ABD-314A-4EF7-9F1C-8C30756A8F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070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70" name="Marcador de texto 4">
            <a:extLst>
              <a:ext uri="{FF2B5EF4-FFF2-40B4-BE49-F238E27FC236}">
                <a16:creationId xmlns:a16="http://schemas.microsoft.com/office/drawing/2014/main" id="{C5E2EE9E-201C-4D69-B45B-F73005AA16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77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71" name="Marcador de texto 4">
            <a:extLst>
              <a:ext uri="{FF2B5EF4-FFF2-40B4-BE49-F238E27FC236}">
                <a16:creationId xmlns:a16="http://schemas.microsoft.com/office/drawing/2014/main" id="{937D8289-428D-4337-80B8-2EEEB4CFD0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4977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8835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1195EA97-5CBF-41B7-90E3-D240710DD4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F556DF69-C4C7-4106-9586-F5B948487C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524" y="3877741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3E48ACC5-2614-4789-A25E-83F0D1735C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49375" y="313483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885BAE-B85A-4EB2-A32A-FF4A58B100F2}"/>
              </a:ext>
            </a:extLst>
          </p:cNvPr>
          <p:cNvSpPr/>
          <p:nvPr userDrawn="1"/>
        </p:nvSpPr>
        <p:spPr bwMode="auto">
          <a:xfrm>
            <a:off x="0" y="708956"/>
            <a:ext cx="4944533" cy="91651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5C6BD362-0CBC-48DC-A87A-1DAD0DFE68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70013" y="946407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Línea de tiempo</a:t>
            </a:r>
            <a:endParaRPr lang="es-CO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779206E0-0DA3-4306-BAFE-FD9573C49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14752" y="3085741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0427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87BB590D-B1E1-491F-88EB-1AD92FB393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0B3D7F76-DFB0-46E3-82F6-E1FA878369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3429688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C1DA9820-59D7-4E33-B077-57B8FD579B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58721" y="1716300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45B6E2AD-A375-457A-A7C0-07D5C09D6B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5427" y="1057398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8AF0902F-7639-44E7-8F8B-AB9C564597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8721" y="4749668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685A2A9E-BB0A-41E4-8183-29B1C2E1E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35427" y="4090766"/>
            <a:ext cx="2941704" cy="4301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s-CO" sz="2000" b="0" spc="300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Subtítulo</a:t>
            </a:r>
            <a:endParaRPr lang="es-CO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6689BEA3-65BF-4F09-93D6-9F0916873E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13600" y="1043405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2005</a:t>
            </a:r>
            <a:endParaRPr lang="es-CO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B94D3691-6253-4F82-ADA9-F725F78615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4065202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9229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EB6D6D9-E73B-469B-8B84-4EB8FC9499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8AA72E0B-F43D-44DA-9367-487C7264F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10" y="4120834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B05FBC92-8208-4B44-8D68-78D57842EB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11316" y="3461932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FA3EFD3-12E4-470C-8B84-F5302E8E2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3118720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2010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29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9DE371F0-5436-4073-8525-C27E78F123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30519" y="1073059"/>
            <a:ext cx="7629525" cy="600075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1237B54-6A6C-4EB0-90F1-0D2B77E2FD4A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58B62A-883B-4D59-8B7D-A16D91DA7529}"/>
              </a:ext>
            </a:extLst>
          </p:cNvPr>
          <p:cNvSpPr/>
          <p:nvPr userDrawn="1"/>
        </p:nvSpPr>
        <p:spPr bwMode="auto">
          <a:xfrm>
            <a:off x="1141080" y="1352550"/>
            <a:ext cx="2217708" cy="20764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D1BD7-9FB2-4D80-93AE-A201A6E98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9575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 dirty="0"/>
              <a:t>Punto 1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2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3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4</a:t>
            </a:r>
          </a:p>
          <a:p>
            <a:pPr lvl="0"/>
            <a:endParaRPr lang="es-ES" dirty="0"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6115F661-AA63-4E8C-A49F-76B30ED431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6810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 dirty="0"/>
              <a:t>Punto 1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2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3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4</a:t>
            </a:r>
          </a:p>
          <a:p>
            <a:pPr lvl="0"/>
            <a:endParaRPr lang="es-ES" dirty="0"/>
          </a:p>
        </p:txBody>
      </p:sp>
      <p:sp>
        <p:nvSpPr>
          <p:cNvPr id="19" name="Título 11">
            <a:extLst>
              <a:ext uri="{FF2B5EF4-FFF2-40B4-BE49-F238E27FC236}">
                <a16:creationId xmlns:a16="http://schemas.microsoft.com/office/drawing/2014/main" id="{BDA17D1C-6F0D-42DB-AF8B-690C15C62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3778" y="1926679"/>
            <a:ext cx="2133239" cy="971733"/>
          </a:xfrm>
        </p:spPr>
        <p:txBody>
          <a:bodyPr>
            <a:normAutofit/>
          </a:bodyPr>
          <a:lstStyle>
            <a:lvl1pPr algn="l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Índice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9801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9949AEB4-D60B-4643-A097-33EB9846EB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1580" y="110867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Línea de tiempo</a:t>
            </a:r>
            <a:endParaRPr lang="es-CO" dirty="0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D87A9AE0-6806-4068-8BF5-332F72E758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B09BF509-D3AF-41F5-9338-136F192045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2004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2010</a:t>
            </a:r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58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90B6BB5-1063-4BB9-A92E-B69BAC1504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425186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83176ECD-3D15-49C6-A236-59A464D782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484265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2015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0607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E3B7AEA7-F51F-484B-90E7-BE47C463C0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E5B4A82-529D-4129-809F-F0016F43B0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2017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2024</a:t>
            </a:r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2957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talla fin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BC5E7CD-232B-47D4-B086-5D22A9B6C534}"/>
              </a:ext>
            </a:extLst>
          </p:cNvPr>
          <p:cNvSpPr txBox="1">
            <a:spLocks/>
          </p:cNvSpPr>
          <p:nvPr userDrawn="1"/>
        </p:nvSpPr>
        <p:spPr>
          <a:xfrm>
            <a:off x="1179100" y="163574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sz="10000" dirty="0"/>
              <a:t>¡Gracias!</a:t>
            </a:r>
            <a:endParaRPr lang="es-CO" sz="10000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48FBAC7-8B2A-418D-824A-215EF8611468}"/>
              </a:ext>
            </a:extLst>
          </p:cNvPr>
          <p:cNvGrpSpPr/>
          <p:nvPr userDrawn="1"/>
        </p:nvGrpSpPr>
        <p:grpSpPr>
          <a:xfrm>
            <a:off x="1947196" y="4127462"/>
            <a:ext cx="5532196" cy="338554"/>
            <a:chOff x="1204656" y="5693202"/>
            <a:chExt cx="5532196" cy="338554"/>
          </a:xfrm>
        </p:grpSpPr>
        <p:sp>
          <p:nvSpPr>
            <p:cNvPr id="18" name="10 Rectángulo">
              <a:extLst>
                <a:ext uri="{FF2B5EF4-FFF2-40B4-BE49-F238E27FC236}">
                  <a16:creationId xmlns:a16="http://schemas.microsoft.com/office/drawing/2014/main" id="{2C0016DA-47AC-4EEF-BB1E-4F298A8F566A}"/>
                </a:ext>
              </a:extLst>
            </p:cNvPr>
            <p:cNvSpPr/>
            <p:nvPr/>
          </p:nvSpPr>
          <p:spPr>
            <a:xfrm>
              <a:off x="1491977" y="5693202"/>
              <a:ext cx="27895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 kern="700" spc="0" baseline="0" dirty="0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</a:t>
              </a:r>
              <a:r>
                <a:rPr lang="es-ES" sz="1600" b="1" kern="700" spc="0" baseline="0" dirty="0" err="1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CienciasIngenieriaEAFIT</a:t>
              </a:r>
              <a:endParaRPr lang="es-ES" sz="1600" b="1" kern="700" spc="0" baseline="0" dirty="0">
                <a:solidFill>
                  <a:schemeClr val="bg1"/>
                </a:solidFill>
                <a:latin typeface="+mj-lt"/>
                <a:ea typeface="Inter SemiBold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10 Rectángulo">
              <a:extLst>
                <a:ext uri="{FF2B5EF4-FFF2-40B4-BE49-F238E27FC236}">
                  <a16:creationId xmlns:a16="http://schemas.microsoft.com/office/drawing/2014/main" id="{73C7A561-1840-4234-8B45-9FC53B32A442}"/>
                </a:ext>
              </a:extLst>
            </p:cNvPr>
            <p:cNvSpPr/>
            <p:nvPr/>
          </p:nvSpPr>
          <p:spPr>
            <a:xfrm>
              <a:off x="5157574" y="5693202"/>
              <a:ext cx="15792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@CAEI_EAFIT</a:t>
              </a:r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B2822DBC-F3F1-4A01-BDD7-3A8EEBFE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4656" y="5718479"/>
              <a:ext cx="288000" cy="288000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23551364-FF0D-40EF-8B4C-A9AC1666B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92524" y="5718479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21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A83A011-376B-4BCD-BE72-041094051B53}"/>
              </a:ext>
            </a:extLst>
          </p:cNvPr>
          <p:cNvSpPr/>
          <p:nvPr userDrawn="1"/>
        </p:nvSpPr>
        <p:spPr bwMode="auto">
          <a:xfrm>
            <a:off x="0" y="5255172"/>
            <a:ext cx="8061434" cy="81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12F3EB-6810-4D52-94E0-334A8DF4B4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71271" y="2949510"/>
            <a:ext cx="9144000" cy="2387600"/>
          </a:xfrm>
        </p:spPr>
        <p:txBody>
          <a:bodyPr anchor="b">
            <a:noAutofit/>
          </a:bodyPr>
          <a:lstStyle>
            <a:lvl1pPr algn="l">
              <a:defRPr sz="12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Punto 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47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E9AA74C-4266-4539-BB65-44827276B1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2615" y="3183441"/>
            <a:ext cx="7060114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FF7DAD-1DAD-47A8-AA19-B5B3DDFBAA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3472319" y="-2429176"/>
            <a:ext cx="6150321" cy="483733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3C4DA3B-3D47-48CA-B2F4-3B18BE0BFBA2}"/>
              </a:ext>
            </a:extLst>
          </p:cNvPr>
          <p:cNvSpPr/>
          <p:nvPr userDrawn="1"/>
        </p:nvSpPr>
        <p:spPr bwMode="auto">
          <a:xfrm rot="5400000">
            <a:off x="2475398" y="885340"/>
            <a:ext cx="2837795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11" name="Marcador de posición de imagen 9">
            <a:extLst>
              <a:ext uri="{FF2B5EF4-FFF2-40B4-BE49-F238E27FC236}">
                <a16:creationId xmlns:a16="http://schemas.microsoft.com/office/drawing/2014/main" id="{66811F63-6F1A-496E-9C7A-D6BC89BA02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DF93C0A-ADCF-4F11-B81E-92ED432E46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580A8B-62B6-4564-AF8A-B00E8FC3C4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5675" y="4177259"/>
            <a:ext cx="6986588" cy="461963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3D8986-19CE-4080-BA67-AE9A07D5D0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5675" y="4715737"/>
            <a:ext cx="6986588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883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A770EB6-91A1-4501-9F8E-F0A913F46533}"/>
              </a:ext>
            </a:extLst>
          </p:cNvPr>
          <p:cNvSpPr/>
          <p:nvPr userDrawn="1"/>
        </p:nvSpPr>
        <p:spPr bwMode="auto">
          <a:xfrm>
            <a:off x="7467600" y="1376854"/>
            <a:ext cx="4724398" cy="548114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 dirty="0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C3384A7B-BBC5-49ED-BF23-CE35C0BBBC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4015" y="1794568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3671C24-964E-4C8B-9E18-B0BBFB726E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5698" y="2883808"/>
            <a:ext cx="4426179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1" name="Título 11">
            <a:extLst>
              <a:ext uri="{FF2B5EF4-FFF2-40B4-BE49-F238E27FC236}">
                <a16:creationId xmlns:a16="http://schemas.microsoft.com/office/drawing/2014/main" id="{FAD9653B-D7D1-452B-A78D-044E0B9F0A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35" y="1771554"/>
            <a:ext cx="443114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C775DD-E92A-4DA3-A6CA-F985522BCD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234" y="4580797"/>
            <a:ext cx="2188052" cy="1433031"/>
          </a:xfrm>
          <a:prstGeom prst="rect">
            <a:avLst/>
          </a:prstGeom>
        </p:spPr>
      </p:pic>
      <p:pic>
        <p:nvPicPr>
          <p:cNvPr id="7" name="Marcador de posición de imagen 30">
            <a:extLst>
              <a:ext uri="{FF2B5EF4-FFF2-40B4-BE49-F238E27FC236}">
                <a16:creationId xmlns:a16="http://schemas.microsoft.com/office/drawing/2014/main" id="{D6219389-738E-4200-BFDB-0C073A2B77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10200" y="1376363"/>
            <a:ext cx="2057400" cy="3387725"/>
          </a:xfrm>
          <a:prstGeom prst="rect">
            <a:avLst/>
          </a:prstGeom>
        </p:spPr>
      </p:pic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2460C408-16F3-43AD-87D9-504504415A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0200" y="1376363"/>
            <a:ext cx="2057400" cy="3387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BA18FA38-947A-4820-9CF3-91B11A23C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4015" y="243377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 aquí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DDB48E6D-7706-4C87-8F38-AA1F5C4C8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4015" y="277058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Desarrollo información</a:t>
            </a:r>
            <a:endParaRPr lang="es-CO" dirty="0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C9964282-64FB-4C3D-9AED-BE6DC7CD1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14015" y="3449199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0173B495-8B1E-471F-920A-29D4718F5D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14015" y="408840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 aquí</a:t>
            </a:r>
            <a:endParaRPr lang="es-CO" dirty="0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71C073FB-AB6E-4576-A38C-578B664B75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4015" y="442521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Desarrollo información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15AC6CCD-62FF-47BB-B29B-96047F5AAB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4015" y="5063941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0479C403-C639-4064-8B6E-7D615E1A74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4015" y="570314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 aquí</a:t>
            </a:r>
            <a:endParaRPr lang="es-CO" dirty="0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BA4F93D2-5E9B-460D-B70C-4375C909AE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14015" y="603995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Desarrollo información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093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FF210B0-94FD-456A-B1BB-1CF0339B10ED}"/>
              </a:ext>
            </a:extLst>
          </p:cNvPr>
          <p:cNvSpPr/>
          <p:nvPr userDrawn="1"/>
        </p:nvSpPr>
        <p:spPr bwMode="auto">
          <a:xfrm>
            <a:off x="0" y="2830295"/>
            <a:ext cx="4080440" cy="1201773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46C09B93-F0BF-42F6-982E-F3BC9BD040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9369" y="2638206"/>
            <a:ext cx="3396174" cy="32792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pic>
        <p:nvPicPr>
          <p:cNvPr id="12" name="Marcador de posición de imagen 9">
            <a:extLst>
              <a:ext uri="{FF2B5EF4-FFF2-40B4-BE49-F238E27FC236}">
                <a16:creationId xmlns:a16="http://schemas.microsoft.com/office/drawing/2014/main" id="{3F86D040-48CB-4602-8592-E31490A53C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6292" y="0"/>
            <a:ext cx="3245708" cy="6857999"/>
          </a:xfrm>
          <a:prstGeom prst="rect">
            <a:avLst/>
          </a:prstGeom>
        </p:spPr>
      </p:pic>
      <p:sp>
        <p:nvSpPr>
          <p:cNvPr id="14" name="Título 11">
            <a:extLst>
              <a:ext uri="{FF2B5EF4-FFF2-40B4-BE49-F238E27FC236}">
                <a16:creationId xmlns:a16="http://schemas.microsoft.com/office/drawing/2014/main" id="{C47A4BDB-4652-412D-B3B9-FE2AAEF84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4858" y="2970260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CF6C8EF4-B9F0-4BB0-994E-25B089F0C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4858" y="2389305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Antetítulo</a:t>
            </a:r>
            <a:endParaRPr lang="es-CO" dirty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856B0020-06C5-40FB-B573-33C8951646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45563" y="0"/>
            <a:ext cx="3246437" cy="68580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23CCF-80AB-4E41-9E81-FF7A43F43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103207" y="-380109"/>
            <a:ext cx="2071028" cy="16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9E3015DD-2A70-4733-90BE-C93C02FC457E}"/>
              </a:ext>
            </a:extLst>
          </p:cNvPr>
          <p:cNvSpPr/>
          <p:nvPr userDrawn="1"/>
        </p:nvSpPr>
        <p:spPr>
          <a:xfrm>
            <a:off x="8908869" y="195943"/>
            <a:ext cx="3283131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016F82-6A0A-4C42-A135-949B3A061438}"/>
              </a:ext>
            </a:extLst>
          </p:cNvPr>
          <p:cNvSpPr/>
          <p:nvPr userDrawn="1"/>
        </p:nvSpPr>
        <p:spPr bwMode="auto">
          <a:xfrm>
            <a:off x="7828908" y="5790883"/>
            <a:ext cx="4363092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1CD9E1-5B5A-4534-94A9-F0F7EF3E99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136" y="5229102"/>
            <a:ext cx="2071028" cy="1628898"/>
          </a:xfrm>
          <a:prstGeom prst="rect">
            <a:avLst/>
          </a:prstGeom>
        </p:spPr>
      </p:pic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C011BE84-2B23-4F5D-A984-154CDB93BC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8" y="2100126"/>
            <a:ext cx="8610599" cy="3817348"/>
          </a:xfrm>
        </p:spPr>
        <p:txBody>
          <a:bodyPr numCol="2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Textos y contenidos de la diapositiva distribuidos en dos columnas</a:t>
            </a:r>
          </a:p>
          <a:p>
            <a:pPr lvl="0"/>
            <a:endParaRPr lang="es-CO" dirty="0"/>
          </a:p>
        </p:txBody>
      </p:sp>
      <p:sp>
        <p:nvSpPr>
          <p:cNvPr id="7" name="Título 11">
            <a:extLst>
              <a:ext uri="{FF2B5EF4-FFF2-40B4-BE49-F238E27FC236}">
                <a16:creationId xmlns:a16="http://schemas.microsoft.com/office/drawing/2014/main" id="{A12D21C4-7E9D-4361-A094-ACDA4215C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8" y="1201783"/>
            <a:ext cx="3400290" cy="702384"/>
          </a:xfrm>
        </p:spPr>
        <p:txBody>
          <a:bodyPr>
            <a:normAutofit/>
          </a:bodyPr>
          <a:lstStyle>
            <a:lvl1pPr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44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287D95-B192-49A0-AC18-A0B256061B1F}"/>
              </a:ext>
            </a:extLst>
          </p:cNvPr>
          <p:cNvSpPr/>
          <p:nvPr userDrawn="1"/>
        </p:nvSpPr>
        <p:spPr bwMode="auto">
          <a:xfrm>
            <a:off x="-1634" y="382890"/>
            <a:ext cx="4465350" cy="83233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4DA445-BBC0-4FA4-8622-2542EE300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4263" y="561975"/>
            <a:ext cx="3055937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Mapa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277EFF-81D6-4399-94F5-9050367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E3F45-73BC-49DA-B1F6-C887C853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51B61-2B69-4058-BC72-3AE26B4DE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BFBB2-C06F-4D7A-A410-AFAC6ED9F7FD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98DFF-B8CC-4501-AD3A-15C25872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0FBC-AF32-475A-87BF-B685E2C84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1D78-0836-474F-AF2E-8E53759C22B3}" type="slidenum">
              <a:rPr lang="es-CO" smtClean="0"/>
              <a:t>‹#›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F523C5-58C9-4DAA-B9A6-4FC02A29CB86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0429" y="204470"/>
            <a:ext cx="3471572" cy="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62" r:id="rId5"/>
    <p:sldLayoutId id="2147483663" r:id="rId6"/>
    <p:sldLayoutId id="2147483664" r:id="rId7"/>
    <p:sldLayoutId id="2147483665" r:id="rId8"/>
    <p:sldLayoutId id="2147483689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90" r:id="rId21"/>
    <p:sldLayoutId id="2147483677" r:id="rId22"/>
    <p:sldLayoutId id="2147483691" r:id="rId23"/>
    <p:sldLayoutId id="2147483692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4.xml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12.xml"/><Relationship Id="rId18" Type="http://schemas.openxmlformats.org/officeDocument/2006/relationships/image" Target="../media/image43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40.png"/><Relationship Id="rId17" Type="http://schemas.openxmlformats.org/officeDocument/2006/relationships/customXml" Target="../ink/ink14.xml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10.xml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21_765FB5AE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51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35895-CBCC-7BCA-C7DA-02599189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7" y="1851650"/>
            <a:ext cx="8737600" cy="26409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B09A81-4F22-18AA-6E0E-B0CCA6B6C3AD}"/>
                  </a:ext>
                </a:extLst>
              </p14:cNvPr>
              <p14:cNvContentPartPr/>
              <p14:nvPr/>
            </p14:nvContentPartPr>
            <p14:xfrm>
              <a:off x="4902120" y="2751560"/>
              <a:ext cx="1209960" cy="17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B09A81-4F22-18AA-6E0E-B0CCA6B6C3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8480" y="2643560"/>
                <a:ext cx="1317600" cy="2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B5BD0DC-4D22-8C3A-51F5-062B3E66C2AF}"/>
              </a:ext>
            </a:extLst>
          </p:cNvPr>
          <p:cNvGrpSpPr/>
          <p:nvPr/>
        </p:nvGrpSpPr>
        <p:grpSpPr>
          <a:xfrm>
            <a:off x="1630440" y="3488120"/>
            <a:ext cx="159120" cy="147240"/>
            <a:chOff x="1630440" y="3488120"/>
            <a:chExt cx="15912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022651-2213-F008-AC9E-FA779A1BC41A}"/>
                    </a:ext>
                  </a:extLst>
                </p14:cNvPr>
                <p14:cNvContentPartPr/>
                <p14:nvPr/>
              </p14:nvContentPartPr>
              <p14:xfrm>
                <a:off x="1634040" y="3488120"/>
                <a:ext cx="155520" cy="141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022651-2213-F008-AC9E-FA779A1BC4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27920" y="3482000"/>
                  <a:ext cx="167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000586-63C1-2319-6086-1CE1E0B40908}"/>
                    </a:ext>
                  </a:extLst>
                </p14:cNvPr>
                <p14:cNvContentPartPr/>
                <p14:nvPr/>
              </p14:nvContentPartPr>
              <p14:xfrm>
                <a:off x="1630440" y="3488120"/>
                <a:ext cx="156600" cy="14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000586-63C1-2319-6086-1CE1E0B409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24320" y="3482000"/>
                  <a:ext cx="1688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B2450E-A94E-1120-90B8-68969BC74029}"/>
              </a:ext>
            </a:extLst>
          </p:cNvPr>
          <p:cNvGrpSpPr/>
          <p:nvPr/>
        </p:nvGrpSpPr>
        <p:grpSpPr>
          <a:xfrm>
            <a:off x="1578960" y="4233320"/>
            <a:ext cx="235800" cy="195120"/>
            <a:chOff x="1578960" y="4233320"/>
            <a:chExt cx="23580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F81DC5-2B52-40CE-7E57-E32D65F0AB70}"/>
                    </a:ext>
                  </a:extLst>
                </p14:cNvPr>
                <p14:cNvContentPartPr/>
                <p14:nvPr/>
              </p14:nvContentPartPr>
              <p14:xfrm>
                <a:off x="1617120" y="4233320"/>
                <a:ext cx="197640" cy="124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F81DC5-2B52-40CE-7E57-E32D65F0AB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11000" y="4227200"/>
                  <a:ext cx="209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84F7EE-2056-C979-8DF3-0E8EF8C1E0FD}"/>
                    </a:ext>
                  </a:extLst>
                </p14:cNvPr>
                <p14:cNvContentPartPr/>
                <p14:nvPr/>
              </p14:nvContentPartPr>
              <p14:xfrm>
                <a:off x="1578960" y="4241600"/>
                <a:ext cx="208080" cy="186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84F7EE-2056-C979-8DF3-0E8EF8C1E0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72840" y="4235480"/>
                  <a:ext cx="22032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A858ED-74D0-BBE5-FA3B-10A9DA798AD5}"/>
                  </a:ext>
                </a:extLst>
              </p14:cNvPr>
              <p14:cNvContentPartPr/>
              <p14:nvPr/>
            </p14:nvContentPartPr>
            <p14:xfrm>
              <a:off x="1575000" y="3773600"/>
              <a:ext cx="268200" cy="216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A858ED-74D0-BBE5-FA3B-10A9DA798A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68880" y="3767480"/>
                <a:ext cx="280440" cy="2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80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84C38-EE0D-4AEA-8932-253B8F47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74" y="1851682"/>
            <a:ext cx="10113051" cy="3154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028921-AD76-B9F4-189E-FE700A526BD4}"/>
                  </a:ext>
                </a:extLst>
              </p14:cNvPr>
              <p14:cNvContentPartPr/>
              <p14:nvPr/>
            </p14:nvContentPartPr>
            <p14:xfrm>
              <a:off x="10295280" y="2438000"/>
              <a:ext cx="702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028921-AD76-B9F4-189E-FE700A526B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1280" y="2330360"/>
                <a:ext cx="810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F4A708-37EF-E75D-5293-604C9900F7C0}"/>
                  </a:ext>
                </a:extLst>
              </p14:cNvPr>
              <p14:cNvContentPartPr/>
              <p14:nvPr/>
            </p14:nvContentPartPr>
            <p14:xfrm>
              <a:off x="5807880" y="3165920"/>
              <a:ext cx="2556360" cy="26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F4A708-37EF-E75D-5293-604C9900F7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54240" y="3058280"/>
                <a:ext cx="2664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C427718-EDDB-D1F5-F42B-0BD16FF33CCC}"/>
                  </a:ext>
                </a:extLst>
              </p14:cNvPr>
              <p14:cNvContentPartPr/>
              <p14:nvPr/>
            </p14:nvContentPartPr>
            <p14:xfrm>
              <a:off x="2557080" y="4241600"/>
              <a:ext cx="1693080" cy="17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C427718-EDDB-D1F5-F42B-0BD16FF33C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3080" y="4133600"/>
                <a:ext cx="180072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82672-A1BD-B3A3-C927-97A69AA524C4}"/>
              </a:ext>
            </a:extLst>
          </p:cNvPr>
          <p:cNvGrpSpPr/>
          <p:nvPr/>
        </p:nvGrpSpPr>
        <p:grpSpPr>
          <a:xfrm>
            <a:off x="1049040" y="2319920"/>
            <a:ext cx="204120" cy="226080"/>
            <a:chOff x="1049040" y="2319920"/>
            <a:chExt cx="20412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42897A-1320-50E7-688B-360439ADBB1E}"/>
                    </a:ext>
                  </a:extLst>
                </p14:cNvPr>
                <p14:cNvContentPartPr/>
                <p14:nvPr/>
              </p14:nvContentPartPr>
              <p14:xfrm>
                <a:off x="1066320" y="2319920"/>
                <a:ext cx="164880" cy="226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42897A-1320-50E7-688B-360439ADBB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0200" y="2313800"/>
                  <a:ext cx="177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16AA95-5BF0-5308-3388-E5A4B2A91153}"/>
                    </a:ext>
                  </a:extLst>
                </p14:cNvPr>
                <p14:cNvContentPartPr/>
                <p14:nvPr/>
              </p14:nvContentPartPr>
              <p14:xfrm>
                <a:off x="1049040" y="2336840"/>
                <a:ext cx="204120" cy="180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16AA95-5BF0-5308-3388-E5A4B2A911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2920" y="2330720"/>
                  <a:ext cx="2163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0C6DCC-8F6C-BB27-758B-6A5DCC5090DF}"/>
              </a:ext>
            </a:extLst>
          </p:cNvPr>
          <p:cNvGrpSpPr/>
          <p:nvPr/>
        </p:nvGrpSpPr>
        <p:grpSpPr>
          <a:xfrm>
            <a:off x="1049760" y="2814200"/>
            <a:ext cx="235800" cy="891000"/>
            <a:chOff x="1049760" y="2814200"/>
            <a:chExt cx="235800" cy="89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97D5FE-AA50-FECA-8745-B1573870AA3B}"/>
                    </a:ext>
                  </a:extLst>
                </p14:cNvPr>
                <p14:cNvContentPartPr/>
                <p14:nvPr/>
              </p14:nvContentPartPr>
              <p14:xfrm>
                <a:off x="1058040" y="2814200"/>
                <a:ext cx="227160" cy="422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97D5FE-AA50-FECA-8745-B1573870AA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1920" y="2808080"/>
                  <a:ext cx="2394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296250-01B8-DDF7-0C83-CB860954CF49}"/>
                    </a:ext>
                  </a:extLst>
                </p14:cNvPr>
                <p14:cNvContentPartPr/>
                <p14:nvPr/>
              </p14:nvContentPartPr>
              <p14:xfrm>
                <a:off x="1049760" y="3277160"/>
                <a:ext cx="235800" cy="428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296250-01B8-DDF7-0C83-CB860954CF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3640" y="3271040"/>
                  <a:ext cx="248040" cy="44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DCD02A9-6B29-744E-4C05-3D6E19A7EB25}"/>
                  </a:ext>
                </a:extLst>
              </p14:cNvPr>
              <p14:cNvContentPartPr/>
              <p14:nvPr/>
            </p14:nvContentPartPr>
            <p14:xfrm>
              <a:off x="1041120" y="3915080"/>
              <a:ext cx="223920" cy="439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DCD02A9-6B29-744E-4C05-3D6E19A7EB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5000" y="3908960"/>
                <a:ext cx="2361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44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CF9D21A-F1D0-49CE-AEC7-BFBC1CECE7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96D556F-4080-4338-A876-5727A6566A0A}"/>
              </a:ext>
            </a:extLst>
          </p:cNvPr>
          <p:cNvSpPr/>
          <p:nvPr/>
        </p:nvSpPr>
        <p:spPr bwMode="auto">
          <a:xfrm>
            <a:off x="7828908" y="5790883"/>
            <a:ext cx="4363092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52242D8-783F-41FF-8FE6-FCD23086EE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136" y="5229102"/>
            <a:ext cx="2071028" cy="162889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D31075-3A7D-A776-50DB-6BE2E22F0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50020"/>
              </p:ext>
            </p:extLst>
          </p:nvPr>
        </p:nvGraphicFramePr>
        <p:xfrm>
          <a:off x="1265465" y="1439546"/>
          <a:ext cx="9282792" cy="4351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7430">
                  <a:extLst>
                    <a:ext uri="{9D8B030D-6E8A-4147-A177-3AD203B41FA5}">
                      <a16:colId xmlns:a16="http://schemas.microsoft.com/office/drawing/2014/main" val="1063780836"/>
                    </a:ext>
                  </a:extLst>
                </a:gridCol>
                <a:gridCol w="1597254">
                  <a:extLst>
                    <a:ext uri="{9D8B030D-6E8A-4147-A177-3AD203B41FA5}">
                      <a16:colId xmlns:a16="http://schemas.microsoft.com/office/drawing/2014/main" val="3613658951"/>
                    </a:ext>
                  </a:extLst>
                </a:gridCol>
                <a:gridCol w="997889">
                  <a:extLst>
                    <a:ext uri="{9D8B030D-6E8A-4147-A177-3AD203B41FA5}">
                      <a16:colId xmlns:a16="http://schemas.microsoft.com/office/drawing/2014/main" val="2997925689"/>
                    </a:ext>
                  </a:extLst>
                </a:gridCol>
                <a:gridCol w="1473176">
                  <a:extLst>
                    <a:ext uri="{9D8B030D-6E8A-4147-A177-3AD203B41FA5}">
                      <a16:colId xmlns:a16="http://schemas.microsoft.com/office/drawing/2014/main" val="2501974065"/>
                    </a:ext>
                  </a:extLst>
                </a:gridCol>
                <a:gridCol w="1473176">
                  <a:extLst>
                    <a:ext uri="{9D8B030D-6E8A-4147-A177-3AD203B41FA5}">
                      <a16:colId xmlns:a16="http://schemas.microsoft.com/office/drawing/2014/main" val="2223350886"/>
                    </a:ext>
                  </a:extLst>
                </a:gridCol>
                <a:gridCol w="1813867">
                  <a:extLst>
                    <a:ext uri="{9D8B030D-6E8A-4147-A177-3AD203B41FA5}">
                      <a16:colId xmlns:a16="http://schemas.microsoft.com/office/drawing/2014/main" val="2485132734"/>
                    </a:ext>
                  </a:extLst>
                </a:gridCol>
              </a:tblGrid>
              <a:tr h="7694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Etapa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Diseño electrónico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Diseño Carcasa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Elaboración electrónica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Elaboración carcasa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Pruebas de funcionamiento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extLst>
                  <a:ext uri="{0D108BD9-81ED-4DB2-BD59-A6C34878D82A}">
                    <a16:rowId xmlns:a16="http://schemas.microsoft.com/office/drawing/2014/main" val="4088938025"/>
                  </a:ext>
                </a:extLst>
              </a:tr>
              <a:tr h="13007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Fundamentación (Definición del proyecto e investigación inicial)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 dirty="0">
                          <a:effectLst/>
                        </a:rPr>
                        <a:t>Semanas 2 – 4</a:t>
                      </a:r>
                      <a:endParaRPr lang="es-CO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22650"/>
                  </a:ext>
                </a:extLst>
              </a:tr>
              <a:tr h="5038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Prototipo 1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 dirty="0">
                          <a:effectLst/>
                        </a:rPr>
                        <a:t>Semana 5</a:t>
                      </a:r>
                      <a:endParaRPr lang="es-CO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 dirty="0">
                          <a:effectLst/>
                        </a:rPr>
                        <a:t>Semana 6</a:t>
                      </a:r>
                      <a:endParaRPr lang="es-CO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 dirty="0">
                          <a:effectLst/>
                        </a:rPr>
                        <a:t>Semana 7</a:t>
                      </a:r>
                      <a:endParaRPr lang="es-CO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 dirty="0">
                          <a:effectLst/>
                        </a:rPr>
                        <a:t>Semana 7</a:t>
                      </a:r>
                      <a:endParaRPr lang="es-CO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 dirty="0">
                          <a:effectLst/>
                        </a:rPr>
                        <a:t>Semana 8</a:t>
                      </a:r>
                      <a:endParaRPr lang="es-CO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772498"/>
                  </a:ext>
                </a:extLst>
              </a:tr>
              <a:tr h="5038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Prototipo 2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Semana 8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Semana 9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 dirty="0">
                          <a:effectLst/>
                        </a:rPr>
                        <a:t>Semana 9</a:t>
                      </a:r>
                      <a:endParaRPr lang="es-CO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Semana 10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Semana 10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extLst>
                  <a:ext uri="{0D108BD9-81ED-4DB2-BD59-A6C34878D82A}">
                    <a16:rowId xmlns:a16="http://schemas.microsoft.com/office/drawing/2014/main" val="860125074"/>
                  </a:ext>
                </a:extLst>
              </a:tr>
              <a:tr h="5038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Medidor final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Semana 10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Semana 11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Semana 12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Semana 13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Semana 13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extLst>
                  <a:ext uri="{0D108BD9-81ED-4DB2-BD59-A6C34878D82A}">
                    <a16:rowId xmlns:a16="http://schemas.microsoft.com/office/drawing/2014/main" val="3284854574"/>
                  </a:ext>
                </a:extLst>
              </a:tr>
              <a:tr h="7694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>
                          <a:effectLst/>
                        </a:rPr>
                        <a:t>Documentación y reporte de resultados</a:t>
                      </a:r>
                      <a:endParaRPr lang="es-CO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0" dirty="0">
                          <a:effectLst/>
                        </a:rPr>
                        <a:t>Semanas 14 - 16</a:t>
                      </a:r>
                      <a:endParaRPr lang="es-CO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43044" marR="43044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138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266596D-56CE-2173-22C0-79D4646525B4}"/>
              </a:ext>
            </a:extLst>
          </p:cNvPr>
          <p:cNvSpPr txBox="1"/>
          <p:nvPr/>
        </p:nvSpPr>
        <p:spPr>
          <a:xfrm>
            <a:off x="318407" y="187779"/>
            <a:ext cx="1082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Avance</a:t>
            </a:r>
            <a:r>
              <a:rPr lang="en-US" sz="4800" b="1" dirty="0">
                <a:latin typeface="Arial Black" panose="020B0A04020102020204" pitchFamily="34" charset="0"/>
                <a:cs typeface="Arial" panose="020B0604020202020204" pitchFamily="34" charset="0"/>
              </a:rPr>
              <a:t> del </a:t>
            </a:r>
            <a:r>
              <a:rPr lang="en-US" sz="48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cronograma</a:t>
            </a:r>
            <a:endParaRPr lang="es-CO" sz="8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7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FD1978-DE3C-43DC-87A2-CC3E6D377A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implementarán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estrategias</a:t>
            </a:r>
            <a:r>
              <a:rPr lang="en-US" dirty="0"/>
              <a:t>:</a:t>
            </a: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02275A1-B862-487A-AF50-B4C097053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8272" y="1960546"/>
            <a:ext cx="2415582" cy="290199"/>
          </a:xfrm>
        </p:spPr>
        <p:txBody>
          <a:bodyPr/>
          <a:lstStyle/>
          <a:p>
            <a:r>
              <a:rPr lang="en-US" dirty="0" err="1"/>
              <a:t>Estrategias</a:t>
            </a:r>
            <a:r>
              <a:rPr lang="en-US" dirty="0"/>
              <a:t> de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96B4908-BB65-4980-A308-D4657A28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272" y="2159652"/>
            <a:ext cx="2606396" cy="95340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Mitigación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8BA9E00-1D6A-4051-9935-3554BA057F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8227" y="1450803"/>
            <a:ext cx="4395969" cy="290199"/>
          </a:xfrm>
        </p:spPr>
        <p:txBody>
          <a:bodyPr/>
          <a:lstStyle/>
          <a:p>
            <a:r>
              <a:rPr lang="en-US" dirty="0" err="1"/>
              <a:t>Importación</a:t>
            </a:r>
            <a:r>
              <a:rPr lang="en-US" dirty="0"/>
              <a:t> de partes </a:t>
            </a:r>
            <a:r>
              <a:rPr lang="en-US" dirty="0" err="1"/>
              <a:t>fundamentales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F943659-7016-4C2B-9865-C74F477726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Distribuidores</a:t>
            </a:r>
            <a:r>
              <a:rPr lang="en-US" dirty="0"/>
              <a:t>: Amazon y </a:t>
            </a:r>
            <a:r>
              <a:rPr lang="en-US" dirty="0" err="1"/>
              <a:t>Aliexpress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395C5F3-453E-4701-96EC-D781688495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18228" y="3043941"/>
            <a:ext cx="3786372" cy="360026"/>
          </a:xfrm>
        </p:spPr>
        <p:txBody>
          <a:bodyPr/>
          <a:lstStyle/>
          <a:p>
            <a:r>
              <a:rPr lang="en-US" dirty="0" err="1"/>
              <a:t>Adaptación</a:t>
            </a:r>
            <a:r>
              <a:rPr lang="en-US" dirty="0"/>
              <a:t> de </a:t>
            </a:r>
            <a:r>
              <a:rPr lang="en-US" dirty="0" err="1"/>
              <a:t>experimentos</a:t>
            </a:r>
            <a:endParaRPr lang="es-CO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AEA35BB-56E3-4D96-9B47-0DBA3FB1B7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 </a:t>
            </a:r>
            <a:r>
              <a:rPr lang="en-US" dirty="0" err="1"/>
              <a:t>fabricará</a:t>
            </a:r>
            <a:r>
              <a:rPr lang="en-US" dirty="0"/>
              <a:t> un cable BNC a </a:t>
            </a:r>
            <a:r>
              <a:rPr lang="en-US" dirty="0" err="1"/>
              <a:t>conector</a:t>
            </a:r>
            <a:r>
              <a:rPr lang="en-US" dirty="0"/>
              <a:t> banana para </a:t>
            </a:r>
            <a:r>
              <a:rPr lang="en-US" dirty="0" err="1"/>
              <a:t>hacer</a:t>
            </a:r>
            <a:r>
              <a:rPr lang="en-US" dirty="0"/>
              <a:t> compatible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prototipo</a:t>
            </a:r>
            <a:r>
              <a:rPr lang="en-US" dirty="0"/>
              <a:t> 1</a:t>
            </a:r>
            <a:endParaRPr lang="es-CO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12C9A91-F374-44A0-8957-416E6F578C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18227" y="4634952"/>
            <a:ext cx="4167371" cy="360026"/>
          </a:xfrm>
        </p:spPr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preeliminares</a:t>
            </a:r>
            <a:endParaRPr lang="es-CO" dirty="0"/>
          </a:p>
          <a:p>
            <a:endParaRPr lang="es-CO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E4E3B336-6233-4C03-B8E7-E6CA6B59F7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 </a:t>
            </a:r>
            <a:r>
              <a:rPr lang="en-US" dirty="0" err="1"/>
              <a:t>usará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prototipo</a:t>
            </a:r>
            <a:r>
              <a:rPr lang="en-US" dirty="0"/>
              <a:t> 1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funcionamiento</a:t>
            </a:r>
            <a:endParaRPr lang="es-CO" dirty="0"/>
          </a:p>
          <a:p>
            <a:endParaRPr lang="es-CO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1141CB-0F09-4434-9EC8-50D07C026526}"/>
              </a:ext>
            </a:extLst>
          </p:cNvPr>
          <p:cNvCxnSpPr/>
          <p:nvPr/>
        </p:nvCxnSpPr>
        <p:spPr>
          <a:xfrm>
            <a:off x="3913414" y="3428999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>
            <a:extLst>
              <a:ext uri="{FF2B5EF4-FFF2-40B4-BE49-F238E27FC236}">
                <a16:creationId xmlns:a16="http://schemas.microsoft.com/office/drawing/2014/main" id="{EF4FCA8D-4140-408A-95D7-C71D3ED8F68E}"/>
              </a:ext>
            </a:extLst>
          </p:cNvPr>
          <p:cNvCxnSpPr/>
          <p:nvPr/>
        </p:nvCxnSpPr>
        <p:spPr>
          <a:xfrm>
            <a:off x="6988628" y="1492625"/>
            <a:ext cx="0" cy="4200603"/>
          </a:xfrm>
          <a:prstGeom prst="line">
            <a:avLst/>
          </a:prstGeom>
          <a:ln w="635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Placeholder 2" descr="Close-up of a circuit board&#10;&#10;Description automatically generated">
            <a:extLst>
              <a:ext uri="{FF2B5EF4-FFF2-40B4-BE49-F238E27FC236}">
                <a16:creationId xmlns:a16="http://schemas.microsoft.com/office/drawing/2014/main" id="{A3FAE996-7347-A11C-3144-F383C2C16D0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70930"/>
            <a:ext cx="3374174" cy="712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2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E143082-6289-475D-B2FB-B726144E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54" y="3851892"/>
            <a:ext cx="5533079" cy="1453239"/>
          </a:xfrm>
        </p:spPr>
        <p:txBody>
          <a:bodyPr/>
          <a:lstStyle/>
          <a:p>
            <a:r>
              <a:rPr lang="en-US" dirty="0"/>
              <a:t>Partes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importación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25B73C0-E63D-400F-9735-0994183BE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4" y="5195064"/>
            <a:ext cx="8699613" cy="723133"/>
          </a:xfrm>
        </p:spPr>
        <p:txBody>
          <a:bodyPr/>
          <a:lstStyle/>
          <a:p>
            <a:r>
              <a:rPr lang="en-US" dirty="0" err="1"/>
              <a:t>Conectores</a:t>
            </a:r>
            <a:r>
              <a:rPr lang="en-US" dirty="0"/>
              <a:t> BNC compatibles con </a:t>
            </a:r>
            <a:r>
              <a:rPr lang="en-US" dirty="0" err="1"/>
              <a:t>equipos</a:t>
            </a:r>
            <a:r>
              <a:rPr lang="en-US" dirty="0"/>
              <a:t> PHYWE</a:t>
            </a:r>
            <a:endParaRPr lang="es-CO" dirty="0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900A8AEC-B175-472C-8072-F1D1315926E9}"/>
              </a:ext>
            </a:extLst>
          </p:cNvPr>
          <p:cNvCxnSpPr/>
          <p:nvPr/>
        </p:nvCxnSpPr>
        <p:spPr>
          <a:xfrm>
            <a:off x="1813099" y="5017328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23C46C-675A-9208-6F11-04DD733F5129}"/>
              </a:ext>
            </a:extLst>
          </p:cNvPr>
          <p:cNvSpPr txBox="1"/>
          <p:nvPr/>
        </p:nvSpPr>
        <p:spPr>
          <a:xfrm>
            <a:off x="7418446" y="1053050"/>
            <a:ext cx="151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Tomado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[4]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E7C47-5678-7998-1BCF-9D1D02D6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67" y="1391605"/>
            <a:ext cx="4904775" cy="3109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27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E143082-6289-475D-B2FB-B726144E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54" y="3851892"/>
            <a:ext cx="9020313" cy="1453239"/>
          </a:xfrm>
        </p:spPr>
        <p:txBody>
          <a:bodyPr/>
          <a:lstStyle/>
          <a:p>
            <a:r>
              <a:rPr lang="en-US" dirty="0"/>
              <a:t>Partes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importación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25B73C0-E63D-400F-9735-0994183BE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5" y="5195064"/>
            <a:ext cx="6557546" cy="723133"/>
          </a:xfrm>
        </p:spPr>
        <p:txBody>
          <a:bodyPr/>
          <a:lstStyle/>
          <a:p>
            <a:r>
              <a:rPr lang="en-US" dirty="0" err="1"/>
              <a:t>Opción</a:t>
            </a:r>
            <a:r>
              <a:rPr lang="en-US" dirty="0"/>
              <a:t> 1: </a:t>
            </a:r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err="1"/>
              <a:t>voltímetro</a:t>
            </a:r>
            <a:r>
              <a:rPr lang="en-US" dirty="0"/>
              <a:t> de </a:t>
            </a:r>
            <a:r>
              <a:rPr lang="en-US" dirty="0" err="1"/>
              <a:t>alta</a:t>
            </a:r>
            <a:r>
              <a:rPr lang="en-US" dirty="0"/>
              <a:t> precision con  </a:t>
            </a:r>
            <a:r>
              <a:rPr lang="en-US" dirty="0" err="1"/>
              <a:t>funcionalidad</a:t>
            </a:r>
            <a:r>
              <a:rPr lang="en-US" dirty="0"/>
              <a:t> tare</a:t>
            </a:r>
            <a:endParaRPr lang="es-CO" dirty="0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900A8AEC-B175-472C-8072-F1D1315926E9}"/>
              </a:ext>
            </a:extLst>
          </p:cNvPr>
          <p:cNvCxnSpPr/>
          <p:nvPr/>
        </p:nvCxnSpPr>
        <p:spPr>
          <a:xfrm>
            <a:off x="1813099" y="5017328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B03F6D-3C32-D84C-6D6C-8677E939B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696" y="1135329"/>
            <a:ext cx="4170329" cy="3970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947C0D-8335-F6DB-9AFE-0C29EE5E3131}"/>
              </a:ext>
            </a:extLst>
          </p:cNvPr>
          <p:cNvSpPr txBox="1"/>
          <p:nvPr/>
        </p:nvSpPr>
        <p:spPr>
          <a:xfrm>
            <a:off x="8201039" y="5158812"/>
            <a:ext cx="151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Tomado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[5]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E143082-6289-475D-B2FB-B726144E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54" y="3851892"/>
            <a:ext cx="9020313" cy="1453239"/>
          </a:xfrm>
        </p:spPr>
        <p:txBody>
          <a:bodyPr/>
          <a:lstStyle/>
          <a:p>
            <a:r>
              <a:rPr lang="en-US" dirty="0"/>
              <a:t>Partes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importación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25B73C0-E63D-400F-9735-0994183BE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5" y="5195064"/>
            <a:ext cx="6151146" cy="723133"/>
          </a:xfrm>
        </p:spPr>
        <p:txBody>
          <a:bodyPr/>
          <a:lstStyle/>
          <a:p>
            <a:r>
              <a:rPr lang="en-US" dirty="0" err="1"/>
              <a:t>Opción</a:t>
            </a:r>
            <a:r>
              <a:rPr lang="en-US" dirty="0"/>
              <a:t> 2: </a:t>
            </a:r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err="1"/>
              <a:t>voltímetro</a:t>
            </a:r>
            <a:r>
              <a:rPr lang="en-US" dirty="0"/>
              <a:t> de </a:t>
            </a:r>
            <a:r>
              <a:rPr lang="en-US" dirty="0" err="1"/>
              <a:t>aislamiento</a:t>
            </a:r>
            <a:r>
              <a:rPr lang="en-US" dirty="0"/>
              <a:t> de </a:t>
            </a:r>
            <a:r>
              <a:rPr lang="en-US" dirty="0" err="1"/>
              <a:t>alta</a:t>
            </a:r>
            <a:r>
              <a:rPr lang="en-US" dirty="0"/>
              <a:t> precision</a:t>
            </a:r>
            <a:endParaRPr lang="es-CO" dirty="0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900A8AEC-B175-472C-8072-F1D1315926E9}"/>
              </a:ext>
            </a:extLst>
          </p:cNvPr>
          <p:cNvCxnSpPr/>
          <p:nvPr/>
        </p:nvCxnSpPr>
        <p:spPr>
          <a:xfrm>
            <a:off x="1813099" y="5017328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4" descr="Digital LED Punch Counter 5 Digit Electronic Counter DC 12V 24V Count 0-99999 - Picture 1 of 3">
            <a:extLst>
              <a:ext uri="{FF2B5EF4-FFF2-40B4-BE49-F238E27FC236}">
                <a16:creationId xmlns:a16="http://schemas.microsoft.com/office/drawing/2014/main" id="{995062D0-2947-D445-A73C-CD30F9932B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7C3D5-D85E-7633-9368-F159DAF5D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39" y="1294190"/>
            <a:ext cx="5132762" cy="2832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A6107-B65F-B8B3-7558-357CEA55A8F5}"/>
              </a:ext>
            </a:extLst>
          </p:cNvPr>
          <p:cNvSpPr txBox="1"/>
          <p:nvPr/>
        </p:nvSpPr>
        <p:spPr>
          <a:xfrm>
            <a:off x="7574505" y="4059029"/>
            <a:ext cx="151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Tomado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[6]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601FEA8-7F8E-17E4-769C-97C41994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520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EC630-14A0-753B-D327-754383A36526}"/>
              </a:ext>
            </a:extLst>
          </p:cNvPr>
          <p:cNvSpPr txBox="1"/>
          <p:nvPr/>
        </p:nvSpPr>
        <p:spPr>
          <a:xfrm>
            <a:off x="965200" y="3850233"/>
            <a:ext cx="9814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Conclusiones</a:t>
            </a:r>
            <a:endParaRPr lang="en-US" sz="10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62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9CD65FE-E731-42FA-8D27-AE356CC4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983"/>
            <a:ext cx="3400290" cy="702384"/>
          </a:xfrm>
        </p:spPr>
        <p:txBody>
          <a:bodyPr/>
          <a:lstStyle/>
          <a:p>
            <a:r>
              <a:rPr lang="en-US" dirty="0" err="1"/>
              <a:t>Bibliografía</a:t>
            </a:r>
            <a:endParaRPr lang="es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A80C3-06C6-1EC7-8F89-38C5EECE04EF}"/>
              </a:ext>
            </a:extLst>
          </p:cNvPr>
          <p:cNvSpPr txBox="1"/>
          <p:nvPr/>
        </p:nvSpPr>
        <p:spPr>
          <a:xfrm>
            <a:off x="762000" y="2226733"/>
            <a:ext cx="106764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ffectLst/>
                <a:ea typeface="Aptos" panose="020B0004020202020204" pitchFamily="34" charset="0"/>
              </a:rPr>
              <a:t>[1] PHYWE </a:t>
            </a:r>
            <a:r>
              <a:rPr lang="en-US" sz="1400" dirty="0" err="1">
                <a:effectLst/>
                <a:ea typeface="Aptos" panose="020B0004020202020204" pitchFamily="34" charset="0"/>
              </a:rPr>
              <a:t>Systeme</a:t>
            </a:r>
            <a:r>
              <a:rPr lang="en-US" sz="1400" dirty="0">
                <a:effectLst/>
                <a:ea typeface="Aptos" panose="020B0004020202020204" pitchFamily="34" charset="0"/>
              </a:rPr>
              <a:t> GmbH &amp; Co., "Dielectric constant of different materials," Göttingen.</a:t>
            </a:r>
          </a:p>
          <a:p>
            <a:pPr algn="l"/>
            <a:endParaRPr lang="en-US" sz="1400" dirty="0">
              <a:effectLst/>
              <a:ea typeface="Aptos" panose="020B0004020202020204" pitchFamily="34" charset="0"/>
            </a:endParaRPr>
          </a:p>
          <a:p>
            <a:pPr algn="l"/>
            <a:r>
              <a:rPr lang="en-US" sz="1400" dirty="0">
                <a:ea typeface="Aptos" panose="020B0004020202020204" pitchFamily="34" charset="0"/>
                <a:cs typeface="Arial" panose="020B0604020202020204" pitchFamily="34" charset="0"/>
              </a:rPr>
              <a:t>[2] PHYWE </a:t>
            </a:r>
            <a:r>
              <a:rPr lang="en-US" sz="1400" dirty="0" err="1">
                <a:ea typeface="Aptos" panose="020B0004020202020204" pitchFamily="34" charset="0"/>
                <a:cs typeface="Arial" panose="020B0604020202020204" pitchFamily="34" charset="0"/>
              </a:rPr>
              <a:t>Systeme</a:t>
            </a:r>
            <a:r>
              <a:rPr lang="en-US" sz="1400" dirty="0">
                <a:ea typeface="Aptos" panose="020B0004020202020204" pitchFamily="34" charset="0"/>
                <a:cs typeface="Arial" panose="020B0604020202020204" pitchFamily="34" charset="0"/>
              </a:rPr>
              <a:t> GmbH &amp; Co., "Diffraction through a slit and Heisenberg's uncertainty principle," Göttingen.</a:t>
            </a:r>
          </a:p>
          <a:p>
            <a:pPr algn="l"/>
            <a:endParaRPr lang="en-US" sz="1400" dirty="0"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ea typeface="Aptos" panose="020B0004020202020204" pitchFamily="34" charset="0"/>
                <a:cs typeface="Arial" panose="020B0604020202020204" pitchFamily="34" charset="0"/>
              </a:rPr>
              <a:t>[3] </a:t>
            </a:r>
            <a:r>
              <a:rPr lang="en-US" sz="1400" dirty="0">
                <a:effectLst/>
                <a:ea typeface="Aptos" panose="020B0004020202020204" pitchFamily="34" charset="0"/>
              </a:rPr>
              <a:t>PHYWE </a:t>
            </a:r>
            <a:r>
              <a:rPr lang="en-US" sz="1400" dirty="0" err="1">
                <a:effectLst/>
                <a:ea typeface="Aptos" panose="020B0004020202020204" pitchFamily="34" charset="0"/>
              </a:rPr>
              <a:t>Systeme</a:t>
            </a:r>
            <a:r>
              <a:rPr lang="en-US" sz="1400" dirty="0">
                <a:effectLst/>
                <a:ea typeface="Aptos" panose="020B0004020202020204" pitchFamily="34" charset="0"/>
              </a:rPr>
              <a:t> GmbH &amp; Co., "Plank's "quantum of action" from the photoelectric effect (line separation by </a:t>
            </a:r>
            <a:r>
              <a:rPr lang="en-US" sz="1400" dirty="0" err="1">
                <a:effectLst/>
                <a:ea typeface="Aptos" panose="020B0004020202020204" pitchFamily="34" charset="0"/>
              </a:rPr>
              <a:t>difraction</a:t>
            </a:r>
            <a:r>
              <a:rPr lang="en-US" sz="1400" dirty="0">
                <a:effectLst/>
                <a:ea typeface="Aptos" panose="020B0004020202020204" pitchFamily="34" charset="0"/>
              </a:rPr>
              <a:t>),“ Göttingen.</a:t>
            </a:r>
          </a:p>
          <a:p>
            <a:pPr algn="l"/>
            <a:endParaRPr lang="en-US" sz="1400" dirty="0">
              <a:effectLst/>
              <a:ea typeface="Aptos" panose="020B0004020202020204" pitchFamily="34" charset="0"/>
            </a:endParaRPr>
          </a:p>
          <a:p>
            <a:pPr algn="l"/>
            <a:r>
              <a:rPr lang="en-US" sz="1400" dirty="0">
                <a:ea typeface="Aptos" panose="020B0004020202020204" pitchFamily="34" charset="0"/>
                <a:cs typeface="Arial" panose="020B0604020202020204" pitchFamily="34" charset="0"/>
              </a:rPr>
              <a:t>[4] Amazon.com, "BNC Chassis Panel Mount Socket Female Jack Solder Type Connectors Adapter 6-Pack," [Online]. Available: https://www.amazon.com/gp/product/B07FB39S1L/ref=ox_sc_act_title_3?smid=A10PG8DP5LW0Q1&amp;psc=1. [Accessed 2024]</a:t>
            </a:r>
          </a:p>
          <a:p>
            <a:pPr algn="l"/>
            <a:endParaRPr lang="es-CO" sz="1400" dirty="0"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ea typeface="Aptos" panose="020B0004020202020204" pitchFamily="34" charset="0"/>
                <a:cs typeface="Arial" panose="020B0604020202020204" pitchFamily="34" charset="0"/>
              </a:rPr>
              <a:t>[5]</a:t>
            </a:r>
            <a:r>
              <a:rPr lang="en-US" sz="1400" dirty="0">
                <a:effectLst/>
                <a:ea typeface="Aptos" panose="020B0004020202020204" pitchFamily="34" charset="0"/>
              </a:rPr>
              <a:t> Amazon.com, "Digital Voltmeter DC Voltage Display 0-33.000V (0-33V) 5-Digits Bit High Precision Voltage Meter," [Online]. [Accessed 2024].</a:t>
            </a:r>
          </a:p>
          <a:p>
            <a:pPr algn="l"/>
            <a:endParaRPr lang="en-US" sz="1400" dirty="0"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ea typeface="Aptos" panose="020B0004020202020204" pitchFamily="34" charset="0"/>
                <a:cs typeface="Arial" panose="020B0604020202020204" pitchFamily="34" charset="0"/>
              </a:rPr>
              <a:t>[6] Aliexpress.com, "YB5145BI DC Isolation Voltmeter 4 1/2 LED Digital Voltage Meter 5 Bits," [Online]. [Accessed 2024].</a:t>
            </a:r>
          </a:p>
        </p:txBody>
      </p:sp>
    </p:spTree>
    <p:extLst>
      <p:ext uri="{BB962C8B-B14F-4D97-AF65-F5344CB8AC3E}">
        <p14:creationId xmlns:p14="http://schemas.microsoft.com/office/powerpoint/2010/main" val="96978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0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A07A8-B3C4-4506-BFEF-7013556C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615" y="3183441"/>
            <a:ext cx="7060114" cy="953406"/>
          </a:xfrm>
        </p:spPr>
        <p:txBody>
          <a:bodyPr anchor="ctr">
            <a:normAutofit/>
          </a:bodyPr>
          <a:lstStyle/>
          <a:p>
            <a:r>
              <a:rPr lang="en-US" dirty="0"/>
              <a:t>Primer </a:t>
            </a:r>
            <a:r>
              <a:rPr lang="es-CO" dirty="0"/>
              <a:t>informe</a:t>
            </a:r>
            <a:r>
              <a:rPr lang="en-US" dirty="0"/>
              <a:t> de </a:t>
            </a:r>
            <a:r>
              <a:rPr lang="es-CO" dirty="0"/>
              <a:t>avance</a:t>
            </a:r>
          </a:p>
        </p:txBody>
      </p:sp>
      <p:pic>
        <p:nvPicPr>
          <p:cNvPr id="6" name="Picture Placeholder 5" descr="A group of dots and lines&#10;&#10;Description automatically generated">
            <a:extLst>
              <a:ext uri="{FF2B5EF4-FFF2-40B4-BE49-F238E27FC236}">
                <a16:creationId xmlns:a16="http://schemas.microsoft.com/office/drawing/2014/main" id="{6E199680-EA38-D05D-8A1F-99180986E4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3360718" cy="6857990"/>
          </a:xfr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530D37C-5E68-3450-C8D1-3ADC4C61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5675" y="4177259"/>
            <a:ext cx="6986588" cy="461963"/>
          </a:xfrm>
        </p:spPr>
        <p:txBody>
          <a:bodyPr>
            <a:normAutofit fontScale="70000" lnSpcReduction="20000"/>
          </a:bodyPr>
          <a:lstStyle/>
          <a:p>
            <a:r>
              <a:rPr lang="es-CO" kern="1400" spc="-50" dirty="0">
                <a:effectLst/>
              </a:rPr>
              <a:t>Desarrollo de medidor de voltaje de instrumentación para su uso en laboratorios de física</a:t>
            </a:r>
          </a:p>
          <a:p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84027F9-B897-4014-9ED3-AC170BA7E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9570" y="2745029"/>
            <a:ext cx="2818044" cy="357046"/>
          </a:xfrm>
        </p:spPr>
        <p:txBody>
          <a:bodyPr/>
          <a:lstStyle/>
          <a:p>
            <a:r>
              <a:rPr lang="es-419" sz="2000" b="1" dirty="0"/>
              <a:t>Resultados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233275D-5AF0-4B27-8A0D-290FCDC8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78" y="1782052"/>
            <a:ext cx="2133239" cy="971733"/>
          </a:xfrm>
        </p:spPr>
        <p:txBody>
          <a:bodyPr/>
          <a:lstStyle/>
          <a:p>
            <a:r>
              <a:rPr lang="en-US" dirty="0" err="1"/>
              <a:t>Índice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921B52-204D-48A5-8A24-BB8F7E8E1CE1}"/>
              </a:ext>
            </a:extLst>
          </p:cNvPr>
          <p:cNvSpPr/>
          <p:nvPr/>
        </p:nvSpPr>
        <p:spPr bwMode="auto">
          <a:xfrm>
            <a:off x="3687775" y="2876256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1C147DB-A6F7-40D5-9F00-F74FF58B1EDC}"/>
              </a:ext>
            </a:extLst>
          </p:cNvPr>
          <p:cNvSpPr/>
          <p:nvPr/>
        </p:nvSpPr>
        <p:spPr bwMode="auto">
          <a:xfrm>
            <a:off x="3687775" y="3624904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AA88EF-0951-4CCF-B8D2-58562355CF89}"/>
              </a:ext>
            </a:extLst>
          </p:cNvPr>
          <p:cNvSpPr/>
          <p:nvPr/>
        </p:nvSpPr>
        <p:spPr bwMode="auto">
          <a:xfrm>
            <a:off x="3687775" y="4373553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3E91CD-8A0C-47F8-8D91-E17EF6D9CCB8}"/>
              </a:ext>
            </a:extLst>
          </p:cNvPr>
          <p:cNvSpPr/>
          <p:nvPr/>
        </p:nvSpPr>
        <p:spPr bwMode="auto">
          <a:xfrm>
            <a:off x="3687775" y="5083425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896B11-C4E1-4C27-9D0F-1557A34C98BD}"/>
              </a:ext>
            </a:extLst>
          </p:cNvPr>
          <p:cNvSpPr/>
          <p:nvPr/>
        </p:nvSpPr>
        <p:spPr bwMode="auto">
          <a:xfrm>
            <a:off x="7145015" y="2876256"/>
            <a:ext cx="521200" cy="94593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79767-E8AE-0C72-1EA7-021F7D5E7CE0}"/>
              </a:ext>
            </a:extLst>
          </p:cNvPr>
          <p:cNvSpPr txBox="1"/>
          <p:nvPr/>
        </p:nvSpPr>
        <p:spPr>
          <a:xfrm>
            <a:off x="4219570" y="3326420"/>
            <a:ext cx="2539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Avance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  <a:endParaRPr lang="es-CO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7127E287-BB96-AC09-342A-7119991ED4D3}"/>
              </a:ext>
            </a:extLst>
          </p:cNvPr>
          <p:cNvSpPr txBox="1">
            <a:spLocks/>
          </p:cNvSpPr>
          <p:nvPr/>
        </p:nvSpPr>
        <p:spPr>
          <a:xfrm>
            <a:off x="4208975" y="4161312"/>
            <a:ext cx="2818044" cy="357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Estrategias</a:t>
            </a:r>
            <a:r>
              <a:rPr lang="en-US" sz="2000" b="1" dirty="0"/>
              <a:t> de </a:t>
            </a:r>
            <a:r>
              <a:rPr lang="en-US" sz="2000" b="1" dirty="0" err="1"/>
              <a:t>mitigación</a:t>
            </a:r>
            <a:endParaRPr lang="en-US" sz="2000" b="1" dirty="0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AEF45915-AF58-0419-C30B-A79190D5CB0C}"/>
              </a:ext>
            </a:extLst>
          </p:cNvPr>
          <p:cNvSpPr txBox="1">
            <a:spLocks/>
          </p:cNvSpPr>
          <p:nvPr/>
        </p:nvSpPr>
        <p:spPr>
          <a:xfrm>
            <a:off x="4208975" y="4952198"/>
            <a:ext cx="2818044" cy="357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Conclusiones</a:t>
            </a:r>
            <a:endParaRPr lang="en-US" sz="2000" b="1" dirty="0"/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7D68972E-6256-F885-6501-0C19EA34CCC3}"/>
              </a:ext>
            </a:extLst>
          </p:cNvPr>
          <p:cNvSpPr txBox="1">
            <a:spLocks/>
          </p:cNvSpPr>
          <p:nvPr/>
        </p:nvSpPr>
        <p:spPr>
          <a:xfrm>
            <a:off x="7666215" y="2750073"/>
            <a:ext cx="2818044" cy="357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Bibliografía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371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1A4924-F07C-481C-9105-2529D7AF7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R</a:t>
            </a:r>
            <a:r>
              <a:rPr lang="es-CO" sz="8800" dirty="0" err="1"/>
              <a:t>esultados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199203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CF9D21A-F1D0-49CE-AEC7-BFBC1CECE7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96D556F-4080-4338-A876-5727A6566A0A}"/>
              </a:ext>
            </a:extLst>
          </p:cNvPr>
          <p:cNvSpPr/>
          <p:nvPr/>
        </p:nvSpPr>
        <p:spPr bwMode="auto">
          <a:xfrm>
            <a:off x="7828908" y="5790883"/>
            <a:ext cx="4363092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52242D8-783F-41FF-8FE6-FCD23086EE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136" y="5229102"/>
            <a:ext cx="2071028" cy="1628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093D4F-27BD-EB14-BB09-2F5E01273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444" y="498623"/>
            <a:ext cx="6331676" cy="2347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3CD54-D7AE-534C-3845-2D36A5BAF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65" y="1561487"/>
            <a:ext cx="4962037" cy="3735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1BEE24-654F-864E-9A72-BFA62570D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562" y="3344997"/>
            <a:ext cx="6102834" cy="3109497"/>
          </a:xfrm>
          <a:prstGeom prst="rect">
            <a:avLst/>
          </a:prstGeom>
        </p:spPr>
      </p:pic>
      <p:sp>
        <p:nvSpPr>
          <p:cNvPr id="2" name="Título 7">
            <a:extLst>
              <a:ext uri="{FF2B5EF4-FFF2-40B4-BE49-F238E27FC236}">
                <a16:creationId xmlns:a16="http://schemas.microsoft.com/office/drawing/2014/main" id="{30E027BE-2D6C-31DE-2449-FD0596B8EBC5}"/>
              </a:ext>
            </a:extLst>
          </p:cNvPr>
          <p:cNvSpPr txBox="1">
            <a:spLocks/>
          </p:cNvSpPr>
          <p:nvPr/>
        </p:nvSpPr>
        <p:spPr>
          <a:xfrm>
            <a:off x="354407" y="486355"/>
            <a:ext cx="4644749" cy="14532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Revisión</a:t>
            </a:r>
            <a:r>
              <a:rPr lang="en-US" b="1" dirty="0"/>
              <a:t> </a:t>
            </a:r>
            <a:r>
              <a:rPr lang="en-US" b="1" dirty="0" err="1"/>
              <a:t>teórica</a:t>
            </a:r>
            <a:endParaRPr lang="es-CO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27CDE-65B1-76A9-5DCD-D93EE5D51939}"/>
              </a:ext>
            </a:extLst>
          </p:cNvPr>
          <p:cNvSpPr txBox="1"/>
          <p:nvPr/>
        </p:nvSpPr>
        <p:spPr>
          <a:xfrm>
            <a:off x="1922651" y="5367867"/>
            <a:ext cx="150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Tomado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[1]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B46F2-77AF-27F6-5360-832C7DAA1084}"/>
              </a:ext>
            </a:extLst>
          </p:cNvPr>
          <p:cNvSpPr txBox="1"/>
          <p:nvPr/>
        </p:nvSpPr>
        <p:spPr>
          <a:xfrm>
            <a:off x="7909732" y="2932442"/>
            <a:ext cx="150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Tomado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[2]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98608-BD76-4877-AE43-71466F8486C9}"/>
              </a:ext>
            </a:extLst>
          </p:cNvPr>
          <p:cNvSpPr txBox="1"/>
          <p:nvPr/>
        </p:nvSpPr>
        <p:spPr>
          <a:xfrm>
            <a:off x="7650849" y="6401654"/>
            <a:ext cx="150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Tomado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[3]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839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E143082-6289-475D-B2FB-B726144E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53" y="3429000"/>
            <a:ext cx="2933812" cy="1453239"/>
          </a:xfrm>
        </p:spPr>
        <p:txBody>
          <a:bodyPr/>
          <a:lstStyle/>
          <a:p>
            <a:r>
              <a:rPr lang="en-US" dirty="0" err="1"/>
              <a:t>Prototipo</a:t>
            </a:r>
            <a:r>
              <a:rPr lang="en-US" dirty="0"/>
              <a:t> 1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25B73C0-E63D-400F-9735-0994183BE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8120" y="5340428"/>
            <a:ext cx="5609279" cy="509050"/>
          </a:xfrm>
        </p:spPr>
        <p:txBody>
          <a:bodyPr/>
          <a:lstStyle/>
          <a:p>
            <a:pPr algn="ctr"/>
            <a:r>
              <a:rPr lang="en-US" dirty="0" err="1"/>
              <a:t>Caracterización</a:t>
            </a:r>
            <a:r>
              <a:rPr lang="en-US" dirty="0"/>
              <a:t> de la </a:t>
            </a:r>
            <a:r>
              <a:rPr lang="en-US" dirty="0" err="1"/>
              <a:t>fuente</a:t>
            </a:r>
            <a:r>
              <a:rPr lang="en-US" dirty="0"/>
              <a:t> de </a:t>
            </a:r>
            <a:r>
              <a:rPr lang="en-US" dirty="0" err="1"/>
              <a:t>poder</a:t>
            </a:r>
            <a:endParaRPr lang="es-CO" dirty="0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900A8AEC-B175-472C-8072-F1D1315926E9}"/>
              </a:ext>
            </a:extLst>
          </p:cNvPr>
          <p:cNvCxnSpPr/>
          <p:nvPr/>
        </p:nvCxnSpPr>
        <p:spPr>
          <a:xfrm>
            <a:off x="1813099" y="5017328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hand holding a red pencil and measuring a circuit board&#10;&#10;Description automatically generated">
            <a:extLst>
              <a:ext uri="{FF2B5EF4-FFF2-40B4-BE49-F238E27FC236}">
                <a16:creationId xmlns:a16="http://schemas.microsoft.com/office/drawing/2014/main" id="{12E2601B-C8B0-872D-F311-7C181D3D0A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5134"/>
            <a:ext cx="5570286" cy="4182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BD1B18-4ACC-C4FB-3542-6BEF925B5D8D}"/>
              </a:ext>
            </a:extLst>
          </p:cNvPr>
          <p:cNvSpPr txBox="1"/>
          <p:nvPr/>
        </p:nvSpPr>
        <p:spPr>
          <a:xfrm>
            <a:off x="8010185" y="1786580"/>
            <a:ext cx="190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Elaboración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propia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7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E143082-6289-475D-B2FB-B726144E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53" y="3429000"/>
            <a:ext cx="2933812" cy="1453239"/>
          </a:xfrm>
        </p:spPr>
        <p:txBody>
          <a:bodyPr/>
          <a:lstStyle/>
          <a:p>
            <a:r>
              <a:rPr lang="en-US" dirty="0" err="1"/>
              <a:t>Prototipo</a:t>
            </a:r>
            <a:r>
              <a:rPr lang="en-US" dirty="0"/>
              <a:t> 1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25B73C0-E63D-400F-9735-0994183BE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8120" y="5340428"/>
            <a:ext cx="5609279" cy="509050"/>
          </a:xfrm>
        </p:spPr>
        <p:txBody>
          <a:bodyPr/>
          <a:lstStyle/>
          <a:p>
            <a:pPr algn="ctr"/>
            <a:r>
              <a:rPr lang="en-US" dirty="0" err="1"/>
              <a:t>Verificación</a:t>
            </a:r>
            <a:r>
              <a:rPr lang="en-US" dirty="0"/>
              <a:t> del </a:t>
            </a:r>
            <a:r>
              <a:rPr lang="en-US" dirty="0" err="1"/>
              <a:t>circuito</a:t>
            </a:r>
            <a:r>
              <a:rPr lang="en-US" dirty="0"/>
              <a:t> final</a:t>
            </a:r>
            <a:endParaRPr lang="es-CO" dirty="0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900A8AEC-B175-472C-8072-F1D1315926E9}"/>
              </a:ext>
            </a:extLst>
          </p:cNvPr>
          <p:cNvCxnSpPr/>
          <p:nvPr/>
        </p:nvCxnSpPr>
        <p:spPr>
          <a:xfrm>
            <a:off x="1813099" y="5017328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ircuit board with wires and a timer on a table&#10;&#10;Description automatically generated">
            <a:extLst>
              <a:ext uri="{FF2B5EF4-FFF2-40B4-BE49-F238E27FC236}">
                <a16:creationId xmlns:a16="http://schemas.microsoft.com/office/drawing/2014/main" id="{F799F0F1-DEC2-7511-83C5-FB845A2388F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9000"/>
            <a:ext cx="5570287" cy="4182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07232-D01C-675C-BD88-6BF5EE43908A}"/>
              </a:ext>
            </a:extLst>
          </p:cNvPr>
          <p:cNvSpPr txBox="1"/>
          <p:nvPr/>
        </p:nvSpPr>
        <p:spPr>
          <a:xfrm>
            <a:off x="8010185" y="1786580"/>
            <a:ext cx="190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Elaboración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propia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0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E143082-6289-475D-B2FB-B726144E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53" y="3429000"/>
            <a:ext cx="2933812" cy="1453239"/>
          </a:xfrm>
        </p:spPr>
        <p:txBody>
          <a:bodyPr/>
          <a:lstStyle/>
          <a:p>
            <a:r>
              <a:rPr lang="en-US" dirty="0" err="1"/>
              <a:t>Prototipo</a:t>
            </a:r>
            <a:r>
              <a:rPr lang="en-US" dirty="0"/>
              <a:t> 1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25B73C0-E63D-400F-9735-0994183BE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8120" y="5340428"/>
            <a:ext cx="5609279" cy="509050"/>
          </a:xfrm>
        </p:spPr>
        <p:txBody>
          <a:bodyPr/>
          <a:lstStyle/>
          <a:p>
            <a:pPr algn="ctr"/>
            <a:r>
              <a:rPr lang="en-US" dirty="0" err="1"/>
              <a:t>Precisión</a:t>
            </a:r>
            <a:r>
              <a:rPr lang="en-US" dirty="0"/>
              <a:t> y </a:t>
            </a:r>
            <a:r>
              <a:rPr lang="en-US" dirty="0" err="1"/>
              <a:t>exactitud</a:t>
            </a:r>
            <a:r>
              <a:rPr lang="en-US" dirty="0"/>
              <a:t>  de la </a:t>
            </a:r>
            <a:r>
              <a:rPr lang="en-US" dirty="0" err="1"/>
              <a:t>medida</a:t>
            </a:r>
            <a:endParaRPr lang="es-CO" dirty="0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900A8AEC-B175-472C-8072-F1D1315926E9}"/>
              </a:ext>
            </a:extLst>
          </p:cNvPr>
          <p:cNvCxnSpPr/>
          <p:nvPr/>
        </p:nvCxnSpPr>
        <p:spPr>
          <a:xfrm>
            <a:off x="1813099" y="5017328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-up of a device&#10;&#10;Description automatically generated">
            <a:extLst>
              <a:ext uri="{FF2B5EF4-FFF2-40B4-BE49-F238E27FC236}">
                <a16:creationId xmlns:a16="http://schemas.microsoft.com/office/drawing/2014/main" id="{32880EFA-0CE5-1167-EBA4-931292E068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8999"/>
            <a:ext cx="5570286" cy="4182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55308-01C6-06A4-6643-5BDF9C33244D}"/>
              </a:ext>
            </a:extLst>
          </p:cNvPr>
          <p:cNvSpPr txBox="1"/>
          <p:nvPr/>
        </p:nvSpPr>
        <p:spPr>
          <a:xfrm>
            <a:off x="8010185" y="1786580"/>
            <a:ext cx="190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Elaboración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propia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5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E143082-6289-475D-B2FB-B726144E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53" y="3429000"/>
            <a:ext cx="2933812" cy="1453239"/>
          </a:xfrm>
        </p:spPr>
        <p:txBody>
          <a:bodyPr/>
          <a:lstStyle/>
          <a:p>
            <a:r>
              <a:rPr lang="en-US" dirty="0" err="1"/>
              <a:t>Prototipo</a:t>
            </a:r>
            <a:r>
              <a:rPr lang="en-US" dirty="0"/>
              <a:t> 1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25B73C0-E63D-400F-9735-0994183BE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8120" y="5340428"/>
            <a:ext cx="5609279" cy="509050"/>
          </a:xfrm>
        </p:spPr>
        <p:txBody>
          <a:bodyPr/>
          <a:lstStyle/>
          <a:p>
            <a:pPr algn="ctr"/>
            <a:r>
              <a:rPr lang="en-US" dirty="0" err="1"/>
              <a:t>Consecusión</a:t>
            </a:r>
            <a:r>
              <a:rPr lang="en-US" dirty="0"/>
              <a:t> de partes </a:t>
            </a:r>
            <a:r>
              <a:rPr lang="en-US" dirty="0" err="1"/>
              <a:t>fundamentales</a:t>
            </a:r>
            <a:endParaRPr lang="es-CO" dirty="0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900A8AEC-B175-472C-8072-F1D1315926E9}"/>
              </a:ext>
            </a:extLst>
          </p:cNvPr>
          <p:cNvCxnSpPr/>
          <p:nvPr/>
        </p:nvCxnSpPr>
        <p:spPr>
          <a:xfrm>
            <a:off x="1813099" y="5017328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255308-01C6-06A4-6643-5BDF9C33244D}"/>
              </a:ext>
            </a:extLst>
          </p:cNvPr>
          <p:cNvSpPr txBox="1"/>
          <p:nvPr/>
        </p:nvSpPr>
        <p:spPr>
          <a:xfrm>
            <a:off x="8010185" y="1786580"/>
            <a:ext cx="190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Tomado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[4]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BDA7CD-1973-FBAB-FB4C-4147E256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4883"/>
            <a:ext cx="5902124" cy="37414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757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lores EAFIT 202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9E0"/>
      </a:accent1>
      <a:accent2>
        <a:srgbClr val="000066"/>
      </a:accent2>
      <a:accent3>
        <a:srgbClr val="F0EADD"/>
      </a:accent3>
      <a:accent4>
        <a:srgbClr val="155FE7"/>
      </a:accent4>
      <a:accent5>
        <a:srgbClr val="9ACAD1"/>
      </a:accent5>
      <a:accent6>
        <a:srgbClr val="CFD1D2"/>
      </a:accent6>
      <a:hlink>
        <a:srgbClr val="7F7F7F"/>
      </a:hlink>
      <a:folHlink>
        <a:srgbClr val="F0EA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lantillaPPTArialV2SinAnimaciones" id="{B7487B21-C271-46E8-86A1-DAAD6310D74E}" vid="{766D39A1-9DD9-43F8-A95A-3569582A1E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D7C4BB7AF3734BB4D5C8848029B6DC" ma:contentTypeVersion="15" ma:contentTypeDescription="Crear nuevo documento." ma:contentTypeScope="" ma:versionID="d2e8fb2762a8f352d27b6233071d4379">
  <xsd:schema xmlns:xsd="http://www.w3.org/2001/XMLSchema" xmlns:xs="http://www.w3.org/2001/XMLSchema" xmlns:p="http://schemas.microsoft.com/office/2006/metadata/properties" xmlns:ns2="f0f66148-3426-4201-b301-c53a1eea4282" xmlns:ns3="39c8f7e8-c6df-402a-a6c7-9cd501831d6c" xmlns:ns4="47fb1b74-bd9e-41c6-a1ae-6edd6b0bc21a" targetNamespace="http://schemas.microsoft.com/office/2006/metadata/properties" ma:root="true" ma:fieldsID="b45889ec0557a31d09ce8f9c859f3378" ns2:_="" ns3:_="" ns4:_="">
    <xsd:import namespace="f0f66148-3426-4201-b301-c53a1eea4282"/>
    <xsd:import namespace="39c8f7e8-c6df-402a-a6c7-9cd501831d6c"/>
    <xsd:import namespace="47fb1b74-bd9e-41c6-a1ae-6edd6b0bc21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66148-3426-4201-b301-c53a1eea42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c8f7e8-c6df-402a-a6c7-9cd501831d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n" ma:readOnly="false" ma:fieldId="{5cf76f15-5ced-4ddc-b409-7134ff3c332f}" ma:taxonomyMulti="true" ma:sspId="0aef40d5-b715-412d-bec7-270c581220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b1b74-bd9e-41c6-a1ae-6edd6b0bc2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e3abfd9-7628-4891-ac78-ca93a50db0bd}" ma:internalName="TaxCatchAll" ma:showField="CatchAllData" ma:web="47fb1b74-bd9e-41c6-a1ae-6edd6b0bc2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c8f7e8-c6df-402a-a6c7-9cd501831d6c">
      <Terms xmlns="http://schemas.microsoft.com/office/infopath/2007/PartnerControls"/>
    </lcf76f155ced4ddcb4097134ff3c332f>
    <TaxCatchAll xmlns="47fb1b74-bd9e-41c6-a1ae-6edd6b0bc21a" xsi:nil="true"/>
    <SharedWithUsers xmlns="f0f66148-3426-4201-b301-c53a1eea4282">
      <UserInfo>
        <DisplayName>Lina Marcela Guerra Yepes</DisplayName>
        <AccountId>278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E7A329F-C57C-481F-A664-92AAA79015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DEB008-A03F-4012-809C-318700E91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f66148-3426-4201-b301-c53a1eea4282"/>
    <ds:schemaRef ds:uri="39c8f7e8-c6df-402a-a6c7-9cd501831d6c"/>
    <ds:schemaRef ds:uri="47fb1b74-bd9e-41c6-a1ae-6edd6b0bc2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F2BEA-1A88-4682-93A6-79A5C3BEC7A4}">
  <ds:schemaRefs>
    <ds:schemaRef ds:uri="http://schemas.microsoft.com/office/2006/documentManagement/types"/>
    <ds:schemaRef ds:uri="39c8f7e8-c6df-402a-a6c7-9cd501831d6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47fb1b74-bd9e-41c6-a1ae-6edd6b0bc21a"/>
    <ds:schemaRef ds:uri="f0f66148-3426-4201-b301-c53a1eea4282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PlantillaPPTArialV2SinAnimaciones</Template>
  <TotalTime>1567</TotalTime>
  <Words>449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Arial Black</vt:lpstr>
      <vt:lpstr>Calibri</vt:lpstr>
      <vt:lpstr>Titillium Light</vt:lpstr>
      <vt:lpstr>Tema de Office</vt:lpstr>
      <vt:lpstr>PowerPoint Presentation</vt:lpstr>
      <vt:lpstr>Primer informe de avance</vt:lpstr>
      <vt:lpstr>Índice</vt:lpstr>
      <vt:lpstr>Resultados</vt:lpstr>
      <vt:lpstr>PowerPoint Presentation</vt:lpstr>
      <vt:lpstr>Prototipo 1</vt:lpstr>
      <vt:lpstr>Prototipo 1</vt:lpstr>
      <vt:lpstr>Prototipo 1</vt:lpstr>
      <vt:lpstr>Prototipo 1</vt:lpstr>
      <vt:lpstr>PowerPoint Presentation</vt:lpstr>
      <vt:lpstr>PowerPoint Presentation</vt:lpstr>
      <vt:lpstr>PowerPoint Presentation</vt:lpstr>
      <vt:lpstr>Mitigación</vt:lpstr>
      <vt:lpstr>Partes en importación</vt:lpstr>
      <vt:lpstr>Partes en importación</vt:lpstr>
      <vt:lpstr>Partes en importación</vt:lpstr>
      <vt:lpstr>PowerPoint Presentation</vt:lpstr>
      <vt:lpstr>Bibliografía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Paulina De La Roche Mesa</dc:creator>
  <cp:lastModifiedBy>Chronic_Frolic .</cp:lastModifiedBy>
  <cp:revision>12</cp:revision>
  <dcterms:created xsi:type="dcterms:W3CDTF">2024-01-10T20:13:24Z</dcterms:created>
  <dcterms:modified xsi:type="dcterms:W3CDTF">2024-09-07T00:55:05Z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0x01010087D7C4BB7AF3734BB4D5C8848029B6DC</vt:lpwstr>
  </property>
  <property fmtid="{D5CDD505-2E9C-101B-9397-08002B2CF9AE}" pid="3" name="MediaServiceImageTags">
    <vt:lpwstr/>
  </property>
</Properties>
</file>