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7622EE-0B17-4927-8539-FDD069D5672D}" type="datetimeFigureOut">
              <a:rPr lang="en-US" smtClean="0"/>
              <a:t>2015-12-09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B1D3E4E-5A77-45B3-9F5C-EE8CA5E0E2D4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Proposal for </a:t>
            </a:r>
            <a:r>
              <a:rPr lang="en-US" dirty="0" err="1">
                <a:effectLst/>
              </a:rPr>
              <a:t>Techopoly</a:t>
            </a:r>
            <a:r>
              <a:rPr lang="en-US" dirty="0">
                <a:effectLst/>
              </a:rPr>
              <a:t> Inc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Simple Services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3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 solution to the building’s network setup</a:t>
            </a:r>
          </a:p>
          <a:p>
            <a:r>
              <a:rPr lang="en-US" dirty="0" smtClean="0"/>
              <a:t>Cost efficient</a:t>
            </a:r>
          </a:p>
          <a:p>
            <a:r>
              <a:rPr lang="en-US" dirty="0" smtClean="0"/>
              <a:t>Simple Permissions setup for networked workstations</a:t>
            </a:r>
          </a:p>
        </p:txBody>
      </p:sp>
    </p:spTree>
    <p:extLst>
      <p:ext uri="{BB962C8B-B14F-4D97-AF65-F5344CB8AC3E}">
        <p14:creationId xmlns:p14="http://schemas.microsoft.com/office/powerpoint/2010/main" val="81583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90" y="1600200"/>
            <a:ext cx="4655620" cy="4708525"/>
          </a:xfrm>
        </p:spPr>
      </p:pic>
    </p:spTree>
    <p:extLst>
      <p:ext uri="{BB962C8B-B14F-4D97-AF65-F5344CB8AC3E}">
        <p14:creationId xmlns:p14="http://schemas.microsoft.com/office/powerpoint/2010/main" val="418923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90550" y="2501900"/>
          <a:ext cx="7962900" cy="3057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1200"/>
                <a:gridCol w="1117600"/>
                <a:gridCol w="774700"/>
                <a:gridCol w="774700"/>
                <a:gridCol w="7747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ITEM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Model #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Quanity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Price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cost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TP-LINK TL-SG1048 48-Port 10/100/1000Mbps Gigabit 19-inch Rackmount Switch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$322.99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$322.99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Fast Ethernet switch 4+1 fiber ports, unmanaged, SC 2Km multi-mode fiber port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$81.00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$81.00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Tripp Lite 3M 10Gb Duplex Multimode 50/125 OM3 Fiber Cable LC/LC Aqua 10ft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$20.99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$62.97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100Mbps Full/Low Profile Ethernet Multi Mode SC Fiber PCI NIC Card 2km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$129.99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$389.97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 6 - UTP 1000 ft – Blue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$107.00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$214.00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 Tools 100010C EZ-RJ45 Cat 6+ Connectors, Clamshell, 50-Pieces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$31.59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$63.18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Netgear FVS318G ProSafe 8 Port Gigabit VPN Firewall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FVS318G-100NAS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$136.88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$136.88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HP Compaq Z600 Workstation PC - Intel Xeon Quad-Core 2.4GHz, 8GB DDR3, 1TB HDD, DVDRW, 65W PSU, Windows 7 Professional 64-bit, Keyboard &amp; Mouse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$399.99 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$19,999.50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Acer G226HQL Bbd 21.5-inch Full HD (1920 x 1080) Widescreen Display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$89.99 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$4,499.50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HP P4515x Monochrome LaserJet Printer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$350.00 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$1,750.00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Dell Poweredge R720xd Server 1 x 6C E5-2640 32GB 3x1TB SAS 2x500GB SATA 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$4,299.00 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$12,897.00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APC Smart-UPS SMT3000RM2U 3000VA Rack-mountable UPS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$1,327.99 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$1,327.99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Cable Termination and Installation Alotment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$5,000.00 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$5,000.00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Rosewill RPS-100 6-Outlet Power Strip, 125 V Input, 1875 Maximum Power Output, 3 Feet Cord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$4.99 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$174.65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cost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$46,919.63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7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Microsoft Active Directory tree </a:t>
            </a:r>
            <a:r>
              <a:rPr lang="en-US" dirty="0" smtClean="0">
                <a:effectLst/>
              </a:rPr>
              <a:t>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797050"/>
            <a:ext cx="4410075" cy="4314825"/>
          </a:xfrm>
        </p:spPr>
      </p:pic>
    </p:spTree>
    <p:extLst>
      <p:ext uri="{BB962C8B-B14F-4D97-AF65-F5344CB8AC3E}">
        <p14:creationId xmlns:p14="http://schemas.microsoft.com/office/powerpoint/2010/main" val="114852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284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Proposal for Techopoly Inc.</vt:lpstr>
      <vt:lpstr>Summary</vt:lpstr>
      <vt:lpstr>Network Diagram</vt:lpstr>
      <vt:lpstr>Cost Summary</vt:lpstr>
      <vt:lpstr>Microsoft Active Directory tree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Techopoly Inc.</dc:title>
  <dc:creator>brett</dc:creator>
  <cp:lastModifiedBy>brett</cp:lastModifiedBy>
  <cp:revision>1</cp:revision>
  <dcterms:created xsi:type="dcterms:W3CDTF">2015-12-10T04:10:28Z</dcterms:created>
  <dcterms:modified xsi:type="dcterms:W3CDTF">2015-12-10T04:14:55Z</dcterms:modified>
</cp:coreProperties>
</file>