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528B-188A-4F80-B798-B7CEBA94A25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23CE-1C85-42CA-AD1A-2DF161FCE2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of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almost ready now?</a:t>
            </a:r>
          </a:p>
          <a:p>
            <a:r>
              <a:rPr lang="en-US" dirty="0" smtClean="0"/>
              <a:t>Who could use more time?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3429000"/>
            <a:ext cx="5105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"/>
            </a:pPr>
            <a:r>
              <a:rPr lang="en-US" sz="2800" dirty="0" smtClean="0"/>
              <a:t>Who is almost ready now?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"/>
            </a:pPr>
            <a:r>
              <a:rPr lang="en-US" sz="2800" dirty="0" smtClean="0"/>
              <a:t>Who could use more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on HW5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“requirements” are created equal!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Proj2 Hints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4040188" cy="639762"/>
          </a:xfrm>
        </p:spPr>
        <p:txBody>
          <a:bodyPr/>
          <a:lstStyle/>
          <a:p>
            <a:r>
              <a:rPr lang="en-US" dirty="0" smtClean="0"/>
              <a:t>This is not a test case!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914401"/>
            <a:ext cx="76962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#$3333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84HHfr$%%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$mmeQfG9$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 (not enough upper-case characters)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" y="3048000"/>
            <a:ext cx="16002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</a:t>
            </a:r>
            <a:br>
              <a:rPr lang="en-US" dirty="0" smtClean="0"/>
            </a:br>
            <a:r>
              <a:rPr lang="en-US" dirty="0" smtClean="0"/>
              <a:t>test case, </a:t>
            </a:r>
            <a:br>
              <a:rPr lang="en-US" dirty="0" smtClean="0"/>
            </a:br>
            <a:r>
              <a:rPr lang="en-US" dirty="0" smtClean="0"/>
              <a:t>however…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368" y="2971800"/>
            <a:ext cx="757963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7086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For Project 2, you will need </a:t>
            </a:r>
            <a:r>
              <a:rPr lang="en-US" u="sng" dirty="0" smtClean="0"/>
              <a:t>both</a:t>
            </a:r>
            <a:r>
              <a:rPr lang="en-US" dirty="0" smtClean="0"/>
              <a:t> of these…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" y="3048000"/>
            <a:ext cx="16002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 a </a:t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u="sng" dirty="0" smtClean="0"/>
              <a:t>plan</a:t>
            </a:r>
            <a:r>
              <a:rPr lang="en-US" dirty="0" smtClean="0"/>
              <a:t> for review</a:t>
            </a:r>
            <a:br>
              <a:rPr lang="en-US" dirty="0" smtClean="0"/>
            </a:br>
            <a:r>
              <a:rPr lang="en-US" dirty="0" smtClean="0"/>
              <a:t>(could be</a:t>
            </a:r>
            <a:br>
              <a:rPr lang="en-US" dirty="0" smtClean="0"/>
            </a:br>
            <a:r>
              <a:rPr lang="en-US" dirty="0" smtClean="0"/>
              <a:t>used for </a:t>
            </a:r>
            <a:br>
              <a:rPr lang="en-US" dirty="0" smtClean="0"/>
            </a:br>
            <a:r>
              <a:rPr lang="en-US" dirty="0" smtClean="0"/>
              <a:t>manual testing, too)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368" y="2971800"/>
            <a:ext cx="757963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3200400" y="9906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 </a:t>
            </a:r>
            <a:r>
              <a:rPr kumimoji="0" lang="en-US" sz="24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run an automated test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half" idx="2"/>
          </p:nvPr>
        </p:nvSpPr>
        <p:spPr>
          <a:xfrm>
            <a:off x="381000" y="914401"/>
            <a:ext cx="76962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#$3333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84HHfr$%%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$mmeQfG9$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 (not enough upper-case characters)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r>
              <a:rPr lang="en-US" dirty="0" smtClean="0"/>
              <a:t>Let A = set of test cases derived in HW3</a:t>
            </a:r>
          </a:p>
          <a:p>
            <a:r>
              <a:rPr lang="en-US" dirty="0" smtClean="0"/>
              <a:t>Let B = set of test cases derived in HW4</a:t>
            </a:r>
          </a:p>
          <a:p>
            <a:r>
              <a:rPr lang="en-US" dirty="0" smtClean="0"/>
              <a:t>Let C = set of test cases derived in HW5</a:t>
            </a:r>
          </a:p>
          <a:p>
            <a:r>
              <a:rPr lang="en-US" dirty="0" smtClean="0"/>
              <a:t>Let P = set of test cases submitted in Proj2</a:t>
            </a:r>
          </a:p>
          <a:p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 A  B  C </a:t>
            </a:r>
          </a:p>
          <a:p>
            <a:r>
              <a:rPr lang="en-US" dirty="0" smtClean="0">
                <a:sym typeface="Symbol"/>
              </a:rPr>
              <a:t>P  </a:t>
            </a:r>
            <a:r>
              <a:rPr lang="en-US" dirty="0" smtClean="0">
                <a:sym typeface="Symbol"/>
              </a:rPr>
              <a:t>A  B 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3864" y="4800600"/>
            <a:ext cx="591354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THINK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Every submission will have 30 test cases, but NOT every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submission will describe and justify them to the same degree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834744"/>
            <a:ext cx="29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is your chance to shine…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6189897"/>
            <a:ext cx="6598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Don’t</a:t>
            </a:r>
            <a:r>
              <a:rPr lang="en-US" dirty="0" smtClean="0"/>
              <a:t> make it hard for me to figure out what each case is testing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Don’t</a:t>
            </a:r>
            <a:r>
              <a:rPr lang="en-US" dirty="0" smtClean="0"/>
              <a:t> assume I’ll be able to figure out why you chose each test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write-up…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25963"/>
          </a:xfrm>
        </p:spPr>
        <p:txBody>
          <a:bodyPr/>
          <a:lstStyle/>
          <a:p>
            <a:r>
              <a:rPr lang="en-US" dirty="0" smtClean="0"/>
              <a:t>Should clearly explain how you synthesized the results of the three associated HW assignments</a:t>
            </a:r>
          </a:p>
          <a:p>
            <a:r>
              <a:rPr lang="en-US" dirty="0" smtClean="0"/>
              <a:t>Should list these in a comprehensive test plan, ready for Alice</a:t>
            </a:r>
          </a:p>
          <a:p>
            <a:r>
              <a:rPr lang="en-US" dirty="0" smtClean="0"/>
              <a:t>Should have extra documentation for the instructor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.txt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automated testing; have it posted on Pilot on (but not before) Monday. </a:t>
            </a:r>
          </a:p>
          <a:p>
            <a:r>
              <a:rPr lang="en-US" dirty="0" smtClean="0"/>
              <a:t>Come to class Monday ready to run files.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TDD</a:t>
            </a:r>
            <a:br>
              <a:rPr lang="en-US" b="1" dirty="0" smtClean="0"/>
            </a:br>
            <a:r>
              <a:rPr lang="en-US" sz="2700" dirty="0" smtClean="0"/>
              <a:t>(</a:t>
            </a:r>
            <a:r>
              <a:rPr lang="en-US" sz="2700" i="1" dirty="0" smtClean="0"/>
              <a:t>wait for my signal</a:t>
            </a:r>
            <a:r>
              <a:rPr lang="en-US" sz="100" i="1" dirty="0" smtClean="0"/>
              <a:t> </a:t>
            </a:r>
            <a:r>
              <a:rPr lang="en-US" sz="27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763000" cy="1905000"/>
          </a:xfrm>
        </p:spPr>
        <p:txBody>
          <a:bodyPr/>
          <a:lstStyle/>
          <a:p>
            <a:pPr>
              <a:buFont typeface="Wingdings" pitchFamily="2" charset="2"/>
              <a:buChar char=""/>
            </a:pPr>
            <a:r>
              <a:rPr lang="en-US" sz="2800" dirty="0" smtClean="0"/>
              <a:t>If you have </a:t>
            </a:r>
            <a:r>
              <a:rPr lang="en-US" sz="2800" u="sng" dirty="0" smtClean="0"/>
              <a:t>not</a:t>
            </a:r>
            <a:r>
              <a:rPr lang="en-US" sz="2800" dirty="0" smtClean="0"/>
              <a:t> used TDD in your coding so far</a:t>
            </a:r>
          </a:p>
          <a:p>
            <a:pPr>
              <a:buFont typeface="Wingdings" pitchFamily="2" charset="2"/>
              <a:buChar char=""/>
            </a:pPr>
            <a:r>
              <a:rPr lang="en-US" sz="2800" dirty="0" smtClean="0"/>
              <a:t>If you </a:t>
            </a:r>
            <a:r>
              <a:rPr lang="en-US" sz="2800" u="sng" dirty="0" smtClean="0"/>
              <a:t>have</a:t>
            </a:r>
            <a:r>
              <a:rPr lang="en-US" sz="2800" dirty="0" smtClean="0"/>
              <a:t> used TDD, </a:t>
            </a:r>
            <a:r>
              <a:rPr lang="en-US" sz="2800" u="sng" dirty="0" smtClean="0"/>
              <a:t>and</a:t>
            </a:r>
            <a:r>
              <a:rPr lang="en-US" sz="2800" dirty="0" smtClean="0"/>
              <a:t> have noticed a difference</a:t>
            </a:r>
          </a:p>
          <a:p>
            <a:pPr>
              <a:buFont typeface="Wingdings" pitchFamily="2" charset="2"/>
              <a:buChar char=""/>
            </a:pPr>
            <a:r>
              <a:rPr lang="en-US" sz="2800" dirty="0" smtClean="0"/>
              <a:t>If you </a:t>
            </a:r>
            <a:r>
              <a:rPr lang="en-US" sz="2800" u="sng" dirty="0" smtClean="0"/>
              <a:t>have</a:t>
            </a:r>
            <a:r>
              <a:rPr lang="en-US" sz="2800" dirty="0" smtClean="0"/>
              <a:t> used TDD, but have </a:t>
            </a:r>
            <a:r>
              <a:rPr lang="en-US" sz="2800" u="sng" dirty="0" smtClean="0"/>
              <a:t>not</a:t>
            </a:r>
            <a:r>
              <a:rPr lang="en-US" sz="2800" dirty="0" smtClean="0"/>
              <a:t> noticed a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318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Software Testing</vt:lpstr>
      <vt:lpstr>Feedback on HW5</vt:lpstr>
      <vt:lpstr>Proj2 Hints</vt:lpstr>
      <vt:lpstr>Slide 4</vt:lpstr>
      <vt:lpstr>Slide 5</vt:lpstr>
      <vt:lpstr>Which cases?</vt:lpstr>
      <vt:lpstr>Your write-up…</vt:lpstr>
      <vt:lpstr>Your .txt file</vt:lpstr>
      <vt:lpstr>TDD (wait for my signal )</vt:lpstr>
      <vt:lpstr>Timing of this assignment</vt:lpstr>
    </vt:vector>
  </TitlesOfParts>
  <Company>AFIT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jreisner</dc:creator>
  <cp:lastModifiedBy>jreisner</cp:lastModifiedBy>
  <cp:revision>2</cp:revision>
  <dcterms:created xsi:type="dcterms:W3CDTF">2015-10-26T20:25:14Z</dcterms:created>
  <dcterms:modified xsi:type="dcterms:W3CDTF">2015-10-26T21:35:57Z</dcterms:modified>
</cp:coreProperties>
</file>